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_rels/notesSlide2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20.xml.rels" ContentType="application/vnd.openxmlformats-package.relationship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notesSlides/notesSlide17.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1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png" ContentType="image/png"/>
  <Override PartName="/ppt/media/image13.wmf" ContentType="image/x-wmf"/>
  <Override PartName="/ppt/media/image8.png" ContentType="image/png"/>
  <Override PartName="/ppt/media/image12.png" ContentType="image/png"/>
  <Override PartName="/ppt/media/image20.png" ContentType="image/png"/>
  <Override PartName="/ppt/media/image7.wmf" ContentType="image/x-wmf"/>
  <Override PartName="/ppt/media/image15.png" ContentType="image/png"/>
  <Override PartName="/ppt/media/image6.png" ContentType="image/png"/>
  <Override PartName="/ppt/media/image21.png" ContentType="image/png"/>
  <Override PartName="/ppt/media/image16.png" ContentType="image/png"/>
  <Override PartName="/ppt/media/image19.png" ContentType="image/png"/>
  <Override PartName="/ppt/media/image1.png" ContentType="image/png"/>
  <Override PartName="/ppt/media/image10.gif" ContentType="image/gif"/>
  <Override PartName="/ppt/media/image18.png" ContentType="image/png"/>
  <Override PartName="/ppt/media/image17.png" ContentType="image/png"/>
  <Override PartName="/ppt/media/image14.wmf" ContentType="image/x-wmf"/>
  <Override PartName="/ppt/media/image2.png" ContentType="image/png"/>
  <Override PartName="/ppt/media/image11.gif" ContentType="image/gif"/>
  <Override PartName="/ppt/media/image3.png" ContentType="image/png"/>
  <Override PartName="/ppt/media/image4.png" ContentType="image/png"/>
  <Override PartName="/ppt/media/image5.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9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9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96"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7"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8"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80607C0-C803-464A-B11E-D1B184638CE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sldImg"/>
          </p:nvPr>
        </p:nvSpPr>
        <p:spPr>
          <a:xfrm>
            <a:off x="216000" y="812520"/>
            <a:ext cx="7123680" cy="4005360"/>
          </a:xfrm>
          <a:prstGeom prst="rect">
            <a:avLst/>
          </a:prstGeom>
          <a:ln w="0">
            <a:noFill/>
          </a:ln>
        </p:spPr>
      </p:sp>
      <p:sp>
        <p:nvSpPr>
          <p:cNvPr id="1539"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PlaceHolder 1"/>
          <p:cNvSpPr>
            <a:spLocks noGrp="1"/>
          </p:cNvSpPr>
          <p:nvPr>
            <p:ph type="sldImg"/>
          </p:nvPr>
        </p:nvSpPr>
        <p:spPr>
          <a:xfrm>
            <a:off x="216000" y="812520"/>
            <a:ext cx="7123680" cy="4005360"/>
          </a:xfrm>
          <a:prstGeom prst="rect">
            <a:avLst/>
          </a:prstGeom>
          <a:ln w="0">
            <a:noFill/>
          </a:ln>
        </p:spPr>
      </p:sp>
      <p:sp>
        <p:nvSpPr>
          <p:cNvPr id="1541"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2" name="PlaceHolder 1"/>
          <p:cNvSpPr>
            <a:spLocks noGrp="1"/>
          </p:cNvSpPr>
          <p:nvPr>
            <p:ph type="sldImg"/>
          </p:nvPr>
        </p:nvSpPr>
        <p:spPr>
          <a:xfrm>
            <a:off x="216000" y="812520"/>
            <a:ext cx="7123680" cy="4005360"/>
          </a:xfrm>
          <a:prstGeom prst="rect">
            <a:avLst/>
          </a:prstGeom>
          <a:ln w="0">
            <a:noFill/>
          </a:ln>
        </p:spPr>
      </p:sp>
      <p:sp>
        <p:nvSpPr>
          <p:cNvPr id="1543"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216000" y="812520"/>
            <a:ext cx="7123680" cy="4005360"/>
          </a:xfrm>
          <a:prstGeom prst="rect">
            <a:avLst/>
          </a:prstGeom>
          <a:ln w="0">
            <a:noFill/>
          </a:ln>
        </p:spPr>
      </p:sp>
      <p:sp>
        <p:nvSpPr>
          <p:cNvPr id="1545"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PlaceHolder 1"/>
          <p:cNvSpPr>
            <a:spLocks noGrp="1"/>
          </p:cNvSpPr>
          <p:nvPr>
            <p:ph type="sldImg"/>
          </p:nvPr>
        </p:nvSpPr>
        <p:spPr>
          <a:xfrm>
            <a:off x="216000" y="812520"/>
            <a:ext cx="7123680" cy="4005360"/>
          </a:xfrm>
          <a:prstGeom prst="rect">
            <a:avLst/>
          </a:prstGeom>
          <a:ln w="0">
            <a:noFill/>
          </a:ln>
        </p:spPr>
      </p:sp>
      <p:sp>
        <p:nvSpPr>
          <p:cNvPr id="1547"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PlaceHolder 1"/>
          <p:cNvSpPr>
            <a:spLocks noGrp="1"/>
          </p:cNvSpPr>
          <p:nvPr>
            <p:ph type="sldImg"/>
          </p:nvPr>
        </p:nvSpPr>
        <p:spPr>
          <a:xfrm>
            <a:off x="216000" y="812520"/>
            <a:ext cx="7123680" cy="4005360"/>
          </a:xfrm>
          <a:prstGeom prst="rect">
            <a:avLst/>
          </a:prstGeom>
          <a:ln w="0">
            <a:noFill/>
          </a:ln>
        </p:spPr>
      </p:sp>
      <p:sp>
        <p:nvSpPr>
          <p:cNvPr id="1549"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sldImg"/>
          </p:nvPr>
        </p:nvSpPr>
        <p:spPr>
          <a:xfrm>
            <a:off x="216000" y="812520"/>
            <a:ext cx="7123680" cy="4005360"/>
          </a:xfrm>
          <a:prstGeom prst="rect">
            <a:avLst/>
          </a:prstGeom>
          <a:ln w="0">
            <a:noFill/>
          </a:ln>
        </p:spPr>
      </p:sp>
      <p:sp>
        <p:nvSpPr>
          <p:cNvPr id="1551"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216000" y="812520"/>
            <a:ext cx="7123680" cy="4005360"/>
          </a:xfrm>
          <a:prstGeom prst="rect">
            <a:avLst/>
          </a:prstGeom>
          <a:ln w="0">
            <a:noFill/>
          </a:ln>
        </p:spPr>
      </p:sp>
      <p:sp>
        <p:nvSpPr>
          <p:cNvPr id="1553"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PlaceHolder 1"/>
          <p:cNvSpPr>
            <a:spLocks noGrp="1"/>
          </p:cNvSpPr>
          <p:nvPr>
            <p:ph type="sldImg"/>
          </p:nvPr>
        </p:nvSpPr>
        <p:spPr>
          <a:xfrm>
            <a:off x="216000" y="812520"/>
            <a:ext cx="7123680" cy="4005360"/>
          </a:xfrm>
          <a:prstGeom prst="rect">
            <a:avLst/>
          </a:prstGeom>
          <a:ln w="0">
            <a:noFill/>
          </a:ln>
        </p:spPr>
      </p:sp>
      <p:sp>
        <p:nvSpPr>
          <p:cNvPr id="1555"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PlaceHolder 1"/>
          <p:cNvSpPr>
            <a:spLocks noGrp="1"/>
          </p:cNvSpPr>
          <p:nvPr>
            <p:ph type="sldImg"/>
          </p:nvPr>
        </p:nvSpPr>
        <p:spPr>
          <a:xfrm>
            <a:off x="216000" y="812520"/>
            <a:ext cx="7123680" cy="4005360"/>
          </a:xfrm>
          <a:prstGeom prst="rect">
            <a:avLst/>
          </a:prstGeom>
          <a:ln w="0">
            <a:noFill/>
          </a:ln>
        </p:spPr>
      </p:sp>
      <p:sp>
        <p:nvSpPr>
          <p:cNvPr id="1557"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sldImg"/>
          </p:nvPr>
        </p:nvSpPr>
        <p:spPr>
          <a:xfrm>
            <a:off x="216000" y="812520"/>
            <a:ext cx="7123680" cy="4005360"/>
          </a:xfrm>
          <a:prstGeom prst="rect">
            <a:avLst/>
          </a:prstGeom>
          <a:ln w="0">
            <a:noFill/>
          </a:ln>
        </p:spPr>
      </p:sp>
      <p:sp>
        <p:nvSpPr>
          <p:cNvPr id="1559"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sldImg"/>
          </p:nvPr>
        </p:nvSpPr>
        <p:spPr>
          <a:xfrm>
            <a:off x="216000" y="812520"/>
            <a:ext cx="7123680" cy="4005360"/>
          </a:xfrm>
          <a:prstGeom prst="rect">
            <a:avLst/>
          </a:prstGeom>
          <a:ln w="0">
            <a:noFill/>
          </a:ln>
        </p:spPr>
      </p:sp>
      <p:sp>
        <p:nvSpPr>
          <p:cNvPr id="1561"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PlaceHolder 1"/>
          <p:cNvSpPr>
            <a:spLocks noGrp="1"/>
          </p:cNvSpPr>
          <p:nvPr>
            <p:ph type="sldImg"/>
          </p:nvPr>
        </p:nvSpPr>
        <p:spPr>
          <a:xfrm>
            <a:off x="216000" y="812520"/>
            <a:ext cx="7125120" cy="4006800"/>
          </a:xfrm>
          <a:prstGeom prst="rect">
            <a:avLst/>
          </a:prstGeom>
          <a:ln w="0">
            <a:noFill/>
          </a:ln>
        </p:spPr>
      </p:sp>
      <p:sp>
        <p:nvSpPr>
          <p:cNvPr id="1531"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detailed finite element analysis of the Representative Volume Element (RVE),</a:t>
            </a:r>
            <a:endParaRPr b="0" lang="en-US"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216000" y="812520"/>
            <a:ext cx="7123680" cy="4005360"/>
          </a:xfrm>
          <a:prstGeom prst="rect">
            <a:avLst/>
          </a:prstGeom>
          <a:ln w="0">
            <a:noFill/>
          </a:ln>
        </p:spPr>
      </p:sp>
      <p:sp>
        <p:nvSpPr>
          <p:cNvPr id="1533"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To ensure stability of the material model. </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Thermodynamic consistency comes from choosing the Hemholtz free energy</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Objectivity comes from choosing the invariants instead of strain as input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Growth conditions are not enforced in architecture, but checked manually by looking at how the predicted Psi function behaves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Zero stress is also checked manually</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Polyconvexity enforced using ICNN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Principle of Objectivity (Material Frame-Indifference):</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The principle of objectivity states that the constitutive relations of a material must be frame-indifferent, meaning they must be independent of any rigid body motions of the reference frame (translations and rotations). This is a fundamental principle in continuum mechanics, ensuring that the material response is the same regardless of the observer's position or orientation. In mathematical terms, the material laws should be invariant under changes of frame, which involve orthogonal transformations when dealing with Euclidean spaces.</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Normalization Condition:</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The normalization condition is typically a constraint applied to a constitutive model to ensure that it behaves in a physically meaningful way under certain reference conditions. For example, in the context of hyperelasticity, the strain energy function might be normalized such that it is zero in the reference configuration where the material is undeformed. This implies that there is no stored energy in the material when it is not under any external loads or deformations.</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Growth Condition:</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Growth conditions are constraints on the strain energy function to ensure that the energy grows reasonably with increasing strain, preventing non-physical material responses. In mathematical terms, these conditions ensure that the strain energy function is bounded from below and that it approaches infinity as the strain approaches a critical state that might correspond to material failure. This ensures that the model predicts that it takes an infinite amount of energy to deform a material to an infinite strain, which is a physical expectation.</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Polyconvexity:</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Polyconvexity is a mathematical condition imposed on the strain energy function of materials to ensure the existence of a minimizer for the total energy and to avoid non-physical local minima in the energy landscape. A function is polyconvex if it can be expressed as a convex function of the deformation gradient, its minors, and the determinant. This condition is stronger than convexity but weaker than quasiconvexity. It's crucial in ensuring the well-posedness of boundary value problems in nonlinear elasticity, and it helps prevent the interpenetration of matter in finite element simulations.</a:t>
            </a:r>
            <a:endParaRPr b="0" lang="en-US" sz="10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Arial"/>
                <a:ea typeface="DejaVu Sans"/>
              </a:rPr>
              <a:t>For incompressible materials, the volume does not change during deformation (the determinant of the deformation gradient is one). For incompressible materials, the volume does not change during deformation (the determinant of the deformation gradient is one). </a:t>
            </a:r>
            <a:endParaRPr b="0" lang="en-US" sz="1000" spc="-1" strike="noStrike">
              <a:solidFill>
                <a:srgbClr val="000000"/>
              </a:solidFill>
              <a:latin typeface="Arial"/>
            </a:endParaRPr>
          </a:p>
          <a:p>
            <a:pPr marL="216000" indent="0">
              <a:lnSpc>
                <a:spcPct val="100000"/>
              </a:lnSpc>
              <a:buNone/>
              <a:tabLst>
                <a:tab algn="l" pos="0"/>
              </a:tabLst>
            </a:pPr>
            <a:endParaRPr b="0" lang="en-US" sz="1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PlaceHolder 1"/>
          <p:cNvSpPr>
            <a:spLocks noGrp="1"/>
          </p:cNvSpPr>
          <p:nvPr>
            <p:ph type="sldImg"/>
          </p:nvPr>
        </p:nvSpPr>
        <p:spPr>
          <a:xfrm>
            <a:off x="216000" y="812520"/>
            <a:ext cx="7123680" cy="4005360"/>
          </a:xfrm>
          <a:prstGeom prst="rect">
            <a:avLst/>
          </a:prstGeom>
          <a:ln w="0">
            <a:noFill/>
          </a:ln>
        </p:spPr>
      </p:sp>
      <p:sp>
        <p:nvSpPr>
          <p:cNvPr id="1535"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200000"/>
              </a:lnSpc>
              <a:buNone/>
              <a:tabLst>
                <a:tab algn="l" pos="0"/>
              </a:tabLst>
            </a:pPr>
            <a:r>
              <a:rPr b="0" lang="en-US" sz="1800" spc="-1" strike="noStrike">
                <a:solidFill>
                  <a:srgbClr val="000000"/>
                </a:solidFill>
                <a:latin typeface="Times New Roman"/>
                <a:ea typeface="DejaVu Sans"/>
              </a:rPr>
              <a:t>By fulfilling the proposed physics constraints by design, the learned models inherently fulfill the physics constraints and are more robust, especially in the data-limited regime.</a:t>
            </a:r>
            <a:endParaRPr b="0" lang="en-US" sz="18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6" name="PlaceHolder 1"/>
          <p:cNvSpPr>
            <a:spLocks noGrp="1"/>
          </p:cNvSpPr>
          <p:nvPr>
            <p:ph type="sldImg"/>
          </p:nvPr>
        </p:nvSpPr>
        <p:spPr>
          <a:xfrm>
            <a:off x="216000" y="812520"/>
            <a:ext cx="7123680" cy="4005360"/>
          </a:xfrm>
          <a:prstGeom prst="rect">
            <a:avLst/>
          </a:prstGeom>
          <a:ln w="0">
            <a:noFill/>
          </a:ln>
        </p:spPr>
      </p:sp>
      <p:sp>
        <p:nvSpPr>
          <p:cNvPr id="1537" name="PlaceHolder 2"/>
          <p:cNvSpPr>
            <a:spLocks noGrp="1"/>
          </p:cNvSpPr>
          <p:nvPr>
            <p:ph type="body"/>
          </p:nvPr>
        </p:nvSpPr>
        <p:spPr>
          <a:xfrm>
            <a:off x="-3187800" y="5078520"/>
            <a:ext cx="14080680" cy="7569000"/>
          </a:xfrm>
          <a:prstGeom prst="rect">
            <a:avLst/>
          </a:prstGeom>
          <a:noFill/>
          <a:ln w="0">
            <a:noFill/>
          </a:ln>
        </p:spPr>
        <p:txBody>
          <a:bodyPr lIns="0" rIns="0" tIns="0" bIns="0" anchor="t">
            <a:noAutofit/>
          </a:bodyPr>
          <a:p>
            <a:pPr marL="216000" indent="0">
              <a:lnSpc>
                <a:spcPct val="100000"/>
              </a:lnSpc>
              <a:buNone/>
              <a:tabLst>
                <a:tab algn="l" pos="0"/>
              </a:tabLst>
            </a:pPr>
            <a:r>
              <a:rPr b="0" lang="en-US" sz="1800" spc="-1" strike="noStrike">
                <a:solidFill>
                  <a:srgbClr val="000000"/>
                </a:solidFill>
                <a:latin typeface="Arial"/>
                <a:ea typeface="DejaVu Sans"/>
              </a:rPr>
              <a:t>Train, Test, Validation Split: [88,3,9]</a:t>
            </a:r>
            <a:endParaRPr b="0" lang="en-US" sz="18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Normalization: If the normalization condition is not met, the model might predict that the unstressed state of the material has non-zero stress or that the material does not return to its original configuration upon the removal of forces, which is inconsistent with the behavior of most materials.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Pathological Material Responses: Without convexity, the material could exhibit pathological responses such as negative stiffness, where the material offers less resistance to deformation as the load increases, or a multi-valued stress-strain curve, which could imply that the material exhibits multiple stress values for a single strain state.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Instability and Bifurcation: Materials might display unstable behavior, such as sudden jumps from one deformation state to another without a smooth transition, or bifurcation phenomena where small changes in load result in large and unpredictable changes in the deformation.</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Phase Separation and Material Failure: Models that do not satisfy these physical constraints might predict uncontrolled phase separation, where the material abruptly changes its properties, or premature material failure, where the material breaks down at stress levels far below its actual breaking point.</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Violations of Thermodynamic Laws: A constitutive model that does not respect the laws of thermodynamics might predict that energy is created or destroyed, which would be physically impossible.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Non-physical Stress-Strain Relationship: Without coercivity, the model could predict that the material exhibits finite stress under indefinitely large strains, which is not physically plausible as materials typically stiffen (strain hardening) or fail under large deformations.</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ea typeface="DejaVu Sans"/>
              </a:rPr>
              <a:t>Lack of Physical Constraints in Training: Standard FNNs do not inherently understand physical laws; they are purely data-driven models. Without explicitly imposing physical constraints during the training process, there's a significant chance that the network will predict non-physical material behaviors, especially in extrapolation outside the training data range.</a:t>
            </a: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a:p>
            <a:pPr marL="216000" indent="0">
              <a:lnSpc>
                <a:spcPct val="100000"/>
              </a:lnSpc>
              <a:buNone/>
              <a:tabLst>
                <a:tab algn="l" pos="0"/>
              </a:tabLst>
            </a:pPr>
            <a:endParaRPr b="0" lang="en-US" sz="15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Freihandform 51" hidden="1"/>
          <p:cNvSpPr/>
          <p:nvPr/>
        </p:nvSpPr>
        <p:spPr>
          <a:xfrm>
            <a:off x="820800" y="574920"/>
            <a:ext cx="761040" cy="1046520"/>
          </a:xfrm>
          <a:custGeom>
            <a:avLst/>
            <a:gdLst>
              <a:gd name="textAreaLeft" fmla="*/ 0 w 761040"/>
              <a:gd name="textAreaRight" fmla="*/ 766440 w 761040"/>
              <a:gd name="textAreaTop" fmla="*/ 0 h 1046520"/>
              <a:gd name="textAreaBottom" fmla="*/ 1051920 h 1046520"/>
            </a:gdLst>
            <a:ahLst/>
            <a:rect l="textAreaLeft" t="textAreaTop" r="textAreaRight" b="textAreaBottom"/>
            <a:pathLst>
              <a:path w="766536" h="1051832">
                <a:moveTo>
                  <a:pt x="26912" y="0"/>
                </a:moveTo>
                <a:lnTo>
                  <a:pt x="766536" y="249011"/>
                </a:lnTo>
                <a:lnTo>
                  <a:pt x="0" y="1051832"/>
                </a:lnTo>
                <a:lnTo>
                  <a:pt x="26912" y="0"/>
                </a:lnTo>
                <a:close/>
              </a:path>
            </a:pathLst>
          </a:custGeom>
          <a:solidFill>
            <a:srgbClr val="9ed3d7">
              <a:alpha val="26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 name="Freihandform 50" hidden="1"/>
          <p:cNvSpPr/>
          <p:nvPr/>
        </p:nvSpPr>
        <p:spPr>
          <a:xfrm>
            <a:off x="567360" y="369000"/>
            <a:ext cx="1419120" cy="461160"/>
          </a:xfrm>
          <a:custGeom>
            <a:avLst/>
            <a:gdLst>
              <a:gd name="textAreaLeft" fmla="*/ 0 w 1419120"/>
              <a:gd name="textAreaRight" fmla="*/ 1424520 w 1419120"/>
              <a:gd name="textAreaTop" fmla="*/ 0 h 461160"/>
              <a:gd name="textAreaBottom" fmla="*/ 466560 h 461160"/>
            </a:gdLst>
            <a:ahLst/>
            <a:rect l="textAreaLeft" t="textAreaTop" r="textAreaRight" b="textAreaBottom"/>
            <a:pathLst>
              <a:path w="1485900" h="466725">
                <a:moveTo>
                  <a:pt x="1485900" y="0"/>
                </a:moveTo>
                <a:lnTo>
                  <a:pt x="0" y="0"/>
                </a:lnTo>
                <a:lnTo>
                  <a:pt x="1469751" y="466725"/>
                </a:lnTo>
                <a:lnTo>
                  <a:pt x="1485900" y="0"/>
                </a:lnTo>
                <a:close/>
              </a:path>
            </a:pathLst>
          </a:custGeom>
          <a:solidFill>
            <a:srgbClr val="339966">
              <a:alpha val="2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 name="Freihandform 49" hidden="1"/>
          <p:cNvSpPr/>
          <p:nvPr/>
        </p:nvSpPr>
        <p:spPr>
          <a:xfrm>
            <a:off x="341640" y="-5400"/>
            <a:ext cx="2220480" cy="314280"/>
          </a:xfrm>
          <a:custGeom>
            <a:avLst/>
            <a:gdLst>
              <a:gd name="textAreaLeft" fmla="*/ 0 w 2220480"/>
              <a:gd name="textAreaRight" fmla="*/ 2225880 w 2220480"/>
              <a:gd name="textAreaTop" fmla="*/ 0 h 314280"/>
              <a:gd name="textAreaBottom" fmla="*/ 319680 h 314280"/>
            </a:gdLst>
            <a:ahLst/>
            <a:rect l="textAreaLeft" t="textAreaTop" r="textAreaRight" b="textAreaBottom"/>
            <a:pathLst>
              <a:path w="1866900" h="319617">
                <a:moveTo>
                  <a:pt x="1866900" y="310092"/>
                </a:moveTo>
                <a:lnTo>
                  <a:pt x="0" y="319617"/>
                </a:lnTo>
                <a:lnTo>
                  <a:pt x="679140" y="7409"/>
                </a:lnTo>
                <a:lnTo>
                  <a:pt x="1752600" y="0"/>
                </a:lnTo>
                <a:lnTo>
                  <a:pt x="1866900" y="310092"/>
                </a:lnTo>
                <a:close/>
              </a:path>
            </a:pathLst>
          </a:custGeom>
          <a:solidFill>
            <a:srgbClr val="008080">
              <a:alpha val="33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 name="Rectangle 9" hidden="1"/>
          <p:cNvSpPr/>
          <p:nvPr/>
        </p:nvSpPr>
        <p:spPr>
          <a:xfrm>
            <a:off x="0" y="6477120"/>
            <a:ext cx="12186720" cy="375480"/>
          </a:xfrm>
          <a:prstGeom prst="rect">
            <a:avLst/>
          </a:prstGeom>
          <a:solidFill>
            <a:srgbClr val="dcdede"/>
          </a:solidFill>
          <a:ln w="0">
            <a:noFill/>
          </a:ln>
        </p:spPr>
        <p:style>
          <a:lnRef idx="0"/>
          <a:fillRef idx="0"/>
          <a:effectRef idx="0"/>
          <a:fontRef idx="minor"/>
        </p:style>
        <p:txBody>
          <a:bodyPr wrap="none" lIns="90000" rIns="90000" tIns="45000" bIns="45000" anchor="ctr">
            <a:noAutofit/>
          </a:bodyPr>
          <a:p>
            <a:pPr>
              <a:lnSpc>
                <a:spcPct val="100000"/>
              </a:lnSpc>
            </a:pPr>
            <a:endParaRPr b="0" lang="en-US" sz="2400" spc="-1" strike="noStrike">
              <a:solidFill>
                <a:srgbClr val="000000"/>
              </a:solidFill>
              <a:latin typeface="Arial"/>
              <a:ea typeface="DejaVu Sans"/>
            </a:endParaRPr>
          </a:p>
        </p:txBody>
      </p:sp>
      <p:sp>
        <p:nvSpPr>
          <p:cNvPr id="4" name="Rectangle 13" hidden="1"/>
          <p:cNvSpPr/>
          <p:nvPr/>
        </p:nvSpPr>
        <p:spPr>
          <a:xfrm>
            <a:off x="9660240" y="6477120"/>
            <a:ext cx="1902960" cy="40320"/>
          </a:xfrm>
          <a:prstGeom prst="rect">
            <a:avLst/>
          </a:prstGeom>
          <a:solidFill>
            <a:srgbClr val="b1c91f"/>
          </a:solidFill>
          <a:ln w="0">
            <a:noFill/>
          </a:ln>
        </p:spPr>
        <p:style>
          <a:lnRef idx="0"/>
          <a:fillRef idx="0"/>
          <a:effectRef idx="0"/>
          <a:fontRef idx="minor"/>
        </p:style>
        <p:txBody>
          <a:bodyPr wrap="none" lIns="90000" rIns="90000" tIns="720" bIns="720" anchor="ctr">
            <a:noAutofit/>
          </a:bodyPr>
          <a:p>
            <a:pPr>
              <a:lnSpc>
                <a:spcPct val="100000"/>
              </a:lnSpc>
            </a:pPr>
            <a:endParaRPr b="0" lang="en-US" sz="2400" spc="-1" strike="noStrike">
              <a:solidFill>
                <a:srgbClr val="000000"/>
              </a:solidFill>
              <a:latin typeface="Arial"/>
              <a:ea typeface="DejaVu Sans"/>
            </a:endParaRPr>
          </a:p>
        </p:txBody>
      </p:sp>
      <p:sp>
        <p:nvSpPr>
          <p:cNvPr id="5" name="Rectangle 15" hidden="1"/>
          <p:cNvSpPr/>
          <p:nvPr/>
        </p:nvSpPr>
        <p:spPr>
          <a:xfrm>
            <a:off x="9803880" y="6553080"/>
            <a:ext cx="1782000" cy="2995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de-DE" sz="1200" spc="-1" strike="noStrike">
                <a:solidFill>
                  <a:srgbClr val="000000"/>
                </a:solidFill>
                <a:latin typeface="Rotis Sans Serif Std"/>
                <a:ea typeface="ＭＳ Ｐゴシック"/>
              </a:rPr>
              <a:t>Slide </a:t>
            </a:r>
            <a:fld id="{52C56F80-7689-45C7-AFF7-7D338E6F1A18}" type="slidenum">
              <a:rPr b="0" lang="de-DE" sz="1200" spc="-1" strike="noStrike">
                <a:solidFill>
                  <a:srgbClr val="000000"/>
                </a:solidFill>
                <a:latin typeface="Rotis Sans Serif Std"/>
                <a:ea typeface="ＭＳ Ｐゴシック"/>
              </a:rPr>
              <a:t>1</a:t>
            </a:fld>
            <a:endParaRPr b="0" lang="en-US" sz="1200" spc="-1" strike="noStrike">
              <a:solidFill>
                <a:srgbClr val="000000"/>
              </a:solidFill>
              <a:latin typeface="Arial"/>
            </a:endParaRPr>
          </a:p>
        </p:txBody>
      </p:sp>
      <p:pic>
        <p:nvPicPr>
          <p:cNvPr id="6" name="Picture 19" descr="luh_logo_rgb_ppt"/>
          <p:cNvPicPr/>
          <p:nvPr/>
        </p:nvPicPr>
        <p:blipFill>
          <a:blip r:embed="rId2">
            <a:alphaModFix amt="98000"/>
          </a:blip>
          <a:stretch/>
        </p:blipFill>
        <p:spPr>
          <a:xfrm>
            <a:off x="10272600" y="167760"/>
            <a:ext cx="1729440" cy="493200"/>
          </a:xfrm>
          <a:prstGeom prst="rect">
            <a:avLst/>
          </a:prstGeom>
          <a:ln w="0">
            <a:noFill/>
          </a:ln>
        </p:spPr>
      </p:pic>
      <p:sp>
        <p:nvSpPr>
          <p:cNvPr id="7" name="Textfeld 33" hidden="1"/>
          <p:cNvSpPr/>
          <p:nvPr/>
        </p:nvSpPr>
        <p:spPr>
          <a:xfrm>
            <a:off x="1619640" y="6536520"/>
            <a:ext cx="64872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200" spc="-1" strike="noStrike">
                <a:solidFill>
                  <a:srgbClr val="000000"/>
                </a:solidFill>
                <a:latin typeface="Rotis Sans Serif Std"/>
                <a:ea typeface="ＭＳ Ｐゴシック"/>
              </a:rPr>
              <a:t>Open the Slide Master, open the first slide (above the title slide) and fill this field with </a:t>
            </a:r>
            <a:r>
              <a:rPr b="0" i="1" lang="en-US" sz="1200" spc="-1" strike="noStrike">
                <a:solidFill>
                  <a:srgbClr val="000000"/>
                </a:solidFill>
                <a:latin typeface="Rotis Sans Serif Std"/>
                <a:ea typeface="ＭＳ Ｐゴシック"/>
              </a:rPr>
              <a:t>Name Name, Title</a:t>
            </a:r>
            <a:endParaRPr b="0" lang="en-US" sz="1200" spc="-1" strike="noStrike">
              <a:solidFill>
                <a:srgbClr val="000000"/>
              </a:solidFill>
              <a:latin typeface="Arial"/>
            </a:endParaRPr>
          </a:p>
        </p:txBody>
      </p:sp>
      <p:sp>
        <p:nvSpPr>
          <p:cNvPr id="8" name="Freihandform 34" hidden="1"/>
          <p:cNvSpPr/>
          <p:nvPr/>
        </p:nvSpPr>
        <p:spPr>
          <a:xfrm rot="10800000">
            <a:off x="3600" y="422280"/>
            <a:ext cx="324720" cy="1251720"/>
          </a:xfrm>
          <a:custGeom>
            <a:avLst/>
            <a:gdLst>
              <a:gd name="textAreaLeft" fmla="*/ 0 w 324720"/>
              <a:gd name="textAreaRight" fmla="*/ 330120 w 324720"/>
              <a:gd name="textAreaTop" fmla="*/ 0 h 1251720"/>
              <a:gd name="textAreaBottom" fmla="*/ 1257120 h 1251720"/>
            </a:gdLst>
            <a:ahLst/>
            <a:rect l="textAreaLeft" t="textAreaTop" r="textAreaRight" b="textAreaBottom"/>
            <a:pathLst>
              <a:path w="330200" h="1256997">
                <a:moveTo>
                  <a:pt x="330200" y="1256997"/>
                </a:moveTo>
                <a:cubicBezTo>
                  <a:pt x="329897" y="837998"/>
                  <a:pt x="329595" y="418999"/>
                  <a:pt x="329292" y="0"/>
                </a:cubicBezTo>
                <a:lnTo>
                  <a:pt x="0" y="158750"/>
                </a:lnTo>
                <a:lnTo>
                  <a:pt x="330200" y="1256997"/>
                </a:lnTo>
                <a:close/>
              </a:path>
            </a:pathLst>
          </a:custGeom>
          <a:solidFill>
            <a:srgbClr val="006600">
              <a:alpha val="2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ffffff"/>
              </a:solidFill>
              <a:latin typeface="Arial"/>
              <a:ea typeface="DejaVu Sans"/>
            </a:endParaRPr>
          </a:p>
        </p:txBody>
      </p:sp>
      <p:sp>
        <p:nvSpPr>
          <p:cNvPr id="9" name="Freihandform 35" hidden="1"/>
          <p:cNvSpPr/>
          <p:nvPr/>
        </p:nvSpPr>
        <p:spPr>
          <a:xfrm rot="8185200">
            <a:off x="-152640" y="148320"/>
            <a:ext cx="851040" cy="952200"/>
          </a:xfrm>
          <a:custGeom>
            <a:avLst/>
            <a:gdLst>
              <a:gd name="textAreaLeft" fmla="*/ 0 w 851040"/>
              <a:gd name="textAreaRight" fmla="*/ 856440 w 851040"/>
              <a:gd name="textAreaTop" fmla="*/ 0 h 952200"/>
              <a:gd name="textAreaBottom" fmla="*/ 957600 h 952200"/>
            </a:gdLst>
            <a:ahLst/>
            <a:rect l="textAreaLeft" t="textAreaTop" r="textAreaRight" b="textAreaBottom"/>
            <a:pathLst>
              <a:path w="856342" h="1537078">
                <a:moveTo>
                  <a:pt x="339821" y="1537077"/>
                </a:moveTo>
                <a:lnTo>
                  <a:pt x="409146" y="1425225"/>
                </a:lnTo>
                <a:lnTo>
                  <a:pt x="856342" y="0"/>
                </a:lnTo>
                <a:lnTo>
                  <a:pt x="0" y="406400"/>
                </a:lnTo>
                <a:lnTo>
                  <a:pt x="339821" y="1537077"/>
                </a:lnTo>
                <a:close/>
              </a:path>
            </a:pathLst>
          </a:custGeom>
          <a:solidFill>
            <a:srgbClr val="008080">
              <a:alpha val="31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0" name="Freihandform 36" hidden="1"/>
          <p:cNvSpPr/>
          <p:nvPr/>
        </p:nvSpPr>
        <p:spPr>
          <a:xfrm>
            <a:off x="312120" y="546120"/>
            <a:ext cx="459000" cy="2193480"/>
          </a:xfrm>
          <a:custGeom>
            <a:avLst/>
            <a:gdLst>
              <a:gd name="textAreaLeft" fmla="*/ 0 w 459000"/>
              <a:gd name="textAreaRight" fmla="*/ 464400 w 459000"/>
              <a:gd name="textAreaTop" fmla="*/ 0 h 2193480"/>
              <a:gd name="textAreaBottom" fmla="*/ 2198880 h 2193480"/>
            </a:gdLst>
            <a:ahLst/>
            <a:rect l="textAreaLeft" t="textAreaTop" r="textAreaRight" b="textAreaBottom"/>
            <a:pathLst>
              <a:path w="464457" h="2198914">
                <a:moveTo>
                  <a:pt x="464457" y="0"/>
                </a:moveTo>
                <a:lnTo>
                  <a:pt x="0" y="783771"/>
                </a:lnTo>
                <a:lnTo>
                  <a:pt x="406400" y="2198914"/>
                </a:lnTo>
                <a:lnTo>
                  <a:pt x="464457" y="0"/>
                </a:lnTo>
                <a:close/>
              </a:path>
            </a:pathLst>
          </a:custGeom>
          <a:solidFill>
            <a:srgbClr val="51b0b7">
              <a:alpha val="2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1" name="Freihandform 38" hidden="1"/>
          <p:cNvSpPr/>
          <p:nvPr/>
        </p:nvSpPr>
        <p:spPr>
          <a:xfrm>
            <a:off x="-6120" y="1605600"/>
            <a:ext cx="690120" cy="1206720"/>
          </a:xfrm>
          <a:custGeom>
            <a:avLst/>
            <a:gdLst>
              <a:gd name="textAreaLeft" fmla="*/ 0 w 690120"/>
              <a:gd name="textAreaRight" fmla="*/ 695520 w 690120"/>
              <a:gd name="textAreaTop" fmla="*/ 0 h 1206720"/>
              <a:gd name="textAreaBottom" fmla="*/ 1212120 h 1206720"/>
            </a:gdLst>
            <a:ahLst/>
            <a:rect l="textAreaLeft" t="textAreaTop" r="textAreaRight" b="textAreaBottom"/>
            <a:pathLst>
              <a:path w="695477" h="1211943">
                <a:moveTo>
                  <a:pt x="0" y="150283"/>
                </a:moveTo>
                <a:lnTo>
                  <a:pt x="325362" y="0"/>
                </a:lnTo>
                <a:lnTo>
                  <a:pt x="695477" y="1211943"/>
                </a:lnTo>
                <a:lnTo>
                  <a:pt x="3024" y="801612"/>
                </a:lnTo>
                <a:lnTo>
                  <a:pt x="0" y="150283"/>
                </a:lnTo>
                <a:close/>
              </a:path>
            </a:pathLst>
          </a:custGeom>
          <a:solidFill>
            <a:srgbClr val="339966">
              <a:alpha val="2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2" name="Freihandform 39" hidden="1"/>
          <p:cNvSpPr/>
          <p:nvPr/>
        </p:nvSpPr>
        <p:spPr>
          <a:xfrm>
            <a:off x="-5400" y="2483640"/>
            <a:ext cx="435600" cy="1064880"/>
          </a:xfrm>
          <a:custGeom>
            <a:avLst/>
            <a:gdLst>
              <a:gd name="textAreaLeft" fmla="*/ 0 w 435600"/>
              <a:gd name="textAreaRight" fmla="*/ 441000 w 435600"/>
              <a:gd name="textAreaTop" fmla="*/ 0 h 1064880"/>
              <a:gd name="textAreaBottom" fmla="*/ 1070280 h 1064880"/>
            </a:gdLst>
            <a:ahLst/>
            <a:rect l="textAreaLeft" t="textAreaTop" r="textAreaRight" b="textAreaBottom"/>
            <a:pathLst>
              <a:path w="440872" h="1070428">
                <a:moveTo>
                  <a:pt x="440872" y="246743"/>
                </a:moveTo>
                <a:lnTo>
                  <a:pt x="0" y="0"/>
                </a:lnTo>
                <a:cubicBezTo>
                  <a:pt x="907" y="356809"/>
                  <a:pt x="1815" y="713619"/>
                  <a:pt x="2722" y="1070428"/>
                </a:cubicBezTo>
                <a:lnTo>
                  <a:pt x="440872" y="246743"/>
                </a:lnTo>
                <a:close/>
              </a:path>
            </a:pathLst>
          </a:custGeom>
          <a:solidFill>
            <a:srgbClr val="9ed3d7">
              <a:alpha val="39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3" name="Freihandform 40" hidden="1"/>
          <p:cNvSpPr/>
          <p:nvPr/>
        </p:nvSpPr>
        <p:spPr>
          <a:xfrm>
            <a:off x="-6840" y="2773800"/>
            <a:ext cx="488880" cy="1175760"/>
          </a:xfrm>
          <a:custGeom>
            <a:avLst/>
            <a:gdLst>
              <a:gd name="textAreaLeft" fmla="*/ 0 w 488880"/>
              <a:gd name="textAreaRight" fmla="*/ 494280 w 488880"/>
              <a:gd name="textAreaTop" fmla="*/ 0 h 1175760"/>
              <a:gd name="textAreaBottom" fmla="*/ 1181160 h 1175760"/>
            </a:gdLst>
            <a:ahLst/>
            <a:rect l="textAreaLeft" t="textAreaTop" r="textAreaRight" b="textAreaBottom"/>
            <a:pathLst>
              <a:path w="494453" h="1181100">
                <a:moveTo>
                  <a:pt x="0" y="1009227"/>
                </a:moveTo>
                <a:lnTo>
                  <a:pt x="4656" y="877570"/>
                </a:lnTo>
                <a:lnTo>
                  <a:pt x="494453" y="0"/>
                </a:lnTo>
                <a:lnTo>
                  <a:pt x="220133" y="1181100"/>
                </a:lnTo>
                <a:lnTo>
                  <a:pt x="0" y="1009227"/>
                </a:lnTo>
                <a:close/>
              </a:path>
            </a:pathLst>
          </a:custGeom>
          <a:solidFill>
            <a:srgbClr val="66b38c">
              <a:alpha val="2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4" name="Freihandform 41" hidden="1"/>
          <p:cNvSpPr/>
          <p:nvPr/>
        </p:nvSpPr>
        <p:spPr>
          <a:xfrm>
            <a:off x="186120" y="2842200"/>
            <a:ext cx="879480" cy="4019400"/>
          </a:xfrm>
          <a:custGeom>
            <a:avLst/>
            <a:gdLst>
              <a:gd name="textAreaLeft" fmla="*/ 0 w 879480"/>
              <a:gd name="textAreaRight" fmla="*/ 884880 w 879480"/>
              <a:gd name="textAreaTop" fmla="*/ 0 h 4019400"/>
              <a:gd name="textAreaBottom" fmla="*/ 4024800 h 4019400"/>
            </a:gdLst>
            <a:ahLst/>
            <a:rect l="textAreaLeft" t="textAreaTop" r="textAreaRight" b="textAreaBottom"/>
            <a:pathLst>
              <a:path w="907885" h="3734629">
                <a:moveTo>
                  <a:pt x="907885" y="3732382"/>
                </a:moveTo>
                <a:lnTo>
                  <a:pt x="358140" y="0"/>
                </a:lnTo>
                <a:lnTo>
                  <a:pt x="0" y="1455420"/>
                </a:lnTo>
                <a:lnTo>
                  <a:pt x="890032" y="3734629"/>
                </a:lnTo>
                <a:lnTo>
                  <a:pt x="907885" y="3732382"/>
                </a:lnTo>
                <a:close/>
              </a:path>
            </a:pathLst>
          </a:custGeom>
          <a:solidFill>
            <a:srgbClr val="51b0b7">
              <a:alpha val="1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5" name="Freihandform 42" hidden="1"/>
          <p:cNvSpPr/>
          <p:nvPr/>
        </p:nvSpPr>
        <p:spPr>
          <a:xfrm>
            <a:off x="-4320" y="3900960"/>
            <a:ext cx="211680" cy="874440"/>
          </a:xfrm>
          <a:custGeom>
            <a:avLst/>
            <a:gdLst>
              <a:gd name="textAreaLeft" fmla="*/ 0 w 211680"/>
              <a:gd name="textAreaRight" fmla="*/ 217080 w 211680"/>
              <a:gd name="textAreaTop" fmla="*/ 0 h 874440"/>
              <a:gd name="textAreaBottom" fmla="*/ 879840 h 874440"/>
            </a:gdLst>
            <a:ahLst/>
            <a:rect l="textAreaLeft" t="textAreaTop" r="textAreaRight" b="textAreaBottom"/>
            <a:pathLst>
              <a:path w="217195" h="879898">
                <a:moveTo>
                  <a:pt x="447" y="0"/>
                </a:moveTo>
                <a:lnTo>
                  <a:pt x="217195" y="142028"/>
                </a:lnTo>
                <a:lnTo>
                  <a:pt x="1295" y="879898"/>
                </a:lnTo>
                <a:cubicBezTo>
                  <a:pt x="3129" y="587657"/>
                  <a:pt x="-1387" y="292241"/>
                  <a:pt x="447" y="0"/>
                </a:cubicBezTo>
                <a:close/>
              </a:path>
            </a:pathLst>
          </a:custGeom>
          <a:solidFill>
            <a:srgbClr val="008080">
              <a:alpha val="30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6" name="Freihandform 43" hidden="1"/>
          <p:cNvSpPr/>
          <p:nvPr/>
        </p:nvSpPr>
        <p:spPr>
          <a:xfrm rot="21345000">
            <a:off x="1021320" y="5523480"/>
            <a:ext cx="686520" cy="1363680"/>
          </a:xfrm>
          <a:custGeom>
            <a:avLst/>
            <a:gdLst>
              <a:gd name="textAreaLeft" fmla="*/ 0 w 686520"/>
              <a:gd name="textAreaRight" fmla="*/ 691920 w 686520"/>
              <a:gd name="textAreaTop" fmla="*/ 0 h 1363680"/>
              <a:gd name="textAreaBottom" fmla="*/ 1369080 h 1363680"/>
            </a:gdLst>
            <a:ahLst/>
            <a:rect l="textAreaLeft" t="textAreaTop" r="textAreaRight" b="textAreaBottom"/>
            <a:pathLst>
              <a:path w="691838" h="939528">
                <a:moveTo>
                  <a:pt x="0" y="0"/>
                </a:moveTo>
                <a:lnTo>
                  <a:pt x="134377" y="907417"/>
                </a:lnTo>
                <a:lnTo>
                  <a:pt x="691838" y="939528"/>
                </a:lnTo>
                <a:lnTo>
                  <a:pt x="0" y="0"/>
                </a:lnTo>
                <a:close/>
              </a:path>
            </a:pathLst>
          </a:custGeom>
          <a:solidFill>
            <a:srgbClr val="97cbb1">
              <a:alpha val="1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7" name="Freihandform 44" hidden="1"/>
          <p:cNvSpPr/>
          <p:nvPr/>
        </p:nvSpPr>
        <p:spPr>
          <a:xfrm>
            <a:off x="-5040" y="4503600"/>
            <a:ext cx="966600" cy="2357640"/>
          </a:xfrm>
          <a:custGeom>
            <a:avLst/>
            <a:gdLst>
              <a:gd name="textAreaLeft" fmla="*/ 0 w 966600"/>
              <a:gd name="textAreaRight" fmla="*/ 972000 w 966600"/>
              <a:gd name="textAreaTop" fmla="*/ 0 h 2357640"/>
              <a:gd name="textAreaBottom" fmla="*/ 2363040 h 2357640"/>
            </a:gdLst>
            <a:ahLst/>
            <a:rect l="textAreaLeft" t="textAreaTop" r="textAreaRight" b="textAreaBottom"/>
            <a:pathLst>
              <a:path w="971974" h="2099932">
                <a:moveTo>
                  <a:pt x="5927" y="413140"/>
                </a:moveTo>
                <a:lnTo>
                  <a:pt x="168064" y="0"/>
                </a:lnTo>
                <a:lnTo>
                  <a:pt x="971974" y="2099932"/>
                </a:lnTo>
                <a:lnTo>
                  <a:pt x="0" y="2097477"/>
                </a:lnTo>
                <a:cubicBezTo>
                  <a:pt x="1976" y="1536031"/>
                  <a:pt x="3951" y="974586"/>
                  <a:pt x="5927" y="413140"/>
                </a:cubicBezTo>
                <a:close/>
              </a:path>
            </a:pathLst>
          </a:custGeom>
          <a:solidFill>
            <a:srgbClr val="97cbb1">
              <a:alpha val="1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18" name="Freihandform 47" hidden="1"/>
          <p:cNvSpPr/>
          <p:nvPr/>
        </p:nvSpPr>
        <p:spPr>
          <a:xfrm>
            <a:off x="-4320" y="-4320"/>
            <a:ext cx="1011960" cy="255960"/>
          </a:xfrm>
          <a:custGeom>
            <a:avLst/>
            <a:gdLst>
              <a:gd name="textAreaLeft" fmla="*/ 0 w 1011960"/>
              <a:gd name="textAreaRight" fmla="*/ 1017360 w 1011960"/>
              <a:gd name="textAreaTop" fmla="*/ 0 h 255960"/>
              <a:gd name="textAreaBottom" fmla="*/ 261360 h 255960"/>
            </a:gdLst>
            <a:ahLst/>
            <a:rect l="textAreaLeft" t="textAreaTop" r="textAreaRight" b="textAreaBottom"/>
            <a:pathLst>
              <a:path w="1017199" h="261408">
                <a:moveTo>
                  <a:pt x="318699" y="261408"/>
                </a:moveTo>
                <a:lnTo>
                  <a:pt x="1017199" y="0"/>
                </a:lnTo>
                <a:lnTo>
                  <a:pt x="140" y="3175"/>
                </a:lnTo>
                <a:cubicBezTo>
                  <a:pt x="-918" y="55033"/>
                  <a:pt x="4373" y="106891"/>
                  <a:pt x="3315" y="158749"/>
                </a:cubicBezTo>
                <a:lnTo>
                  <a:pt x="318699" y="261408"/>
                </a:lnTo>
                <a:close/>
              </a:path>
            </a:pathLst>
          </a:custGeom>
          <a:solidFill>
            <a:srgbClr val="9ed3d7">
              <a:alpha val="3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pic>
        <p:nvPicPr>
          <p:cNvPr id="19" name="Grafik 48" descr=""/>
          <p:cNvPicPr/>
          <p:nvPr/>
        </p:nvPicPr>
        <p:blipFill>
          <a:blip r:embed="rId3">
            <a:alphaModFix amt="98000"/>
          </a:blip>
          <a:stretch/>
        </p:blipFill>
        <p:spPr>
          <a:xfrm>
            <a:off x="58320" y="5972760"/>
            <a:ext cx="1018080" cy="850320"/>
          </a:xfrm>
          <a:prstGeom prst="rect">
            <a:avLst/>
          </a:prstGeom>
          <a:ln w="0">
            <a:noFill/>
          </a:ln>
        </p:spPr>
      </p:pic>
      <p:sp>
        <p:nvSpPr>
          <p:cNvPr id="20" name="Freihandform 67"/>
          <p:cNvSpPr/>
          <p:nvPr/>
        </p:nvSpPr>
        <p:spPr>
          <a:xfrm>
            <a:off x="810360" y="574920"/>
            <a:ext cx="865800" cy="1176480"/>
          </a:xfrm>
          <a:custGeom>
            <a:avLst/>
            <a:gdLst>
              <a:gd name="textAreaLeft" fmla="*/ 0 w 865800"/>
              <a:gd name="textAreaRight" fmla="*/ 871200 w 865800"/>
              <a:gd name="textAreaTop" fmla="*/ 0 h 1176480"/>
              <a:gd name="textAreaBottom" fmla="*/ 1181880 h 1176480"/>
            </a:gdLst>
            <a:ahLst/>
            <a:rect l="textAreaLeft" t="textAreaTop" r="textAreaRight" b="textAreaBottom"/>
            <a:pathLst>
              <a:path w="871311" h="1182007">
                <a:moveTo>
                  <a:pt x="38554" y="0"/>
                </a:moveTo>
                <a:lnTo>
                  <a:pt x="871311" y="277586"/>
                </a:lnTo>
                <a:lnTo>
                  <a:pt x="0" y="1182007"/>
                </a:lnTo>
                <a:lnTo>
                  <a:pt x="38554" y="0"/>
                </a:lnTo>
                <a:close/>
              </a:path>
            </a:pathLst>
          </a:custGeom>
          <a:solidFill>
            <a:srgbClr val="9ed3d7">
              <a:alpha val="99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1" name="Freihandform 84"/>
          <p:cNvSpPr/>
          <p:nvPr/>
        </p:nvSpPr>
        <p:spPr>
          <a:xfrm>
            <a:off x="815760" y="574920"/>
            <a:ext cx="865800" cy="1167120"/>
          </a:xfrm>
          <a:custGeom>
            <a:avLst/>
            <a:gdLst>
              <a:gd name="textAreaLeft" fmla="*/ 0 w 865800"/>
              <a:gd name="textAreaRight" fmla="*/ 871200 w 865800"/>
              <a:gd name="textAreaTop" fmla="*/ 0 h 1167120"/>
              <a:gd name="textAreaBottom" fmla="*/ 1172520 h 1167120"/>
            </a:gdLst>
            <a:ahLst/>
            <a:rect l="textAreaLeft" t="textAreaTop" r="textAreaRight" b="textAreaBottom"/>
            <a:pathLst>
              <a:path w="871311" h="1172482">
                <a:moveTo>
                  <a:pt x="32204" y="0"/>
                </a:moveTo>
                <a:lnTo>
                  <a:pt x="871311" y="280761"/>
                </a:lnTo>
                <a:lnTo>
                  <a:pt x="0" y="1172482"/>
                </a:lnTo>
                <a:lnTo>
                  <a:pt x="32204" y="0"/>
                </a:lnTo>
                <a:close/>
              </a:path>
            </a:pathLst>
          </a:custGeom>
          <a:solidFill>
            <a:srgbClr val="9ed3d7">
              <a:alpha val="26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2" name="Freihandform 78"/>
          <p:cNvSpPr/>
          <p:nvPr/>
        </p:nvSpPr>
        <p:spPr>
          <a:xfrm>
            <a:off x="345960" y="-7560"/>
            <a:ext cx="2504160" cy="315360"/>
          </a:xfrm>
          <a:custGeom>
            <a:avLst/>
            <a:gdLst>
              <a:gd name="textAreaLeft" fmla="*/ 0 w 2504160"/>
              <a:gd name="textAreaRight" fmla="*/ 2509560 w 2504160"/>
              <a:gd name="textAreaTop" fmla="*/ 0 h 315360"/>
              <a:gd name="textAreaBottom" fmla="*/ 320760 h 315360"/>
            </a:gdLst>
            <a:ahLst/>
            <a:rect l="textAreaLeft" t="textAreaTop" r="textAreaRight" b="textAreaBottom"/>
            <a:pathLst>
              <a:path w="1862138" h="320675">
                <a:moveTo>
                  <a:pt x="1862138" y="311150"/>
                </a:moveTo>
                <a:lnTo>
                  <a:pt x="0" y="320675"/>
                </a:lnTo>
                <a:lnTo>
                  <a:pt x="601655" y="4266"/>
                </a:lnTo>
                <a:lnTo>
                  <a:pt x="1746251" y="0"/>
                </a:lnTo>
                <a:lnTo>
                  <a:pt x="1862138" y="311150"/>
                </a:lnTo>
                <a:close/>
              </a:path>
            </a:pathLst>
          </a:custGeom>
          <a:solidFill>
            <a:srgbClr val="008080"/>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3" name="Freihandform 93"/>
          <p:cNvSpPr/>
          <p:nvPr/>
        </p:nvSpPr>
        <p:spPr>
          <a:xfrm>
            <a:off x="341640" y="-5400"/>
            <a:ext cx="2508480" cy="314280"/>
          </a:xfrm>
          <a:custGeom>
            <a:avLst/>
            <a:gdLst>
              <a:gd name="textAreaLeft" fmla="*/ 0 w 2508480"/>
              <a:gd name="textAreaRight" fmla="*/ 2513880 w 2508480"/>
              <a:gd name="textAreaTop" fmla="*/ 0 h 314280"/>
              <a:gd name="textAreaBottom" fmla="*/ 319680 h 314280"/>
            </a:gdLst>
            <a:ahLst/>
            <a:rect l="textAreaLeft" t="textAreaTop" r="textAreaRight" b="textAreaBottom"/>
            <a:pathLst>
              <a:path w="1866900" h="319617">
                <a:moveTo>
                  <a:pt x="1866900" y="310092"/>
                </a:moveTo>
                <a:lnTo>
                  <a:pt x="0" y="319617"/>
                </a:lnTo>
                <a:lnTo>
                  <a:pt x="601029" y="7409"/>
                </a:lnTo>
                <a:lnTo>
                  <a:pt x="1752600" y="0"/>
                </a:lnTo>
                <a:lnTo>
                  <a:pt x="1866900" y="310092"/>
                </a:lnTo>
                <a:close/>
              </a:path>
            </a:pathLst>
          </a:custGeom>
          <a:solidFill>
            <a:srgbClr val="008080">
              <a:alpha val="33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4" name="Rectangle 9"/>
          <p:cNvSpPr/>
          <p:nvPr/>
        </p:nvSpPr>
        <p:spPr>
          <a:xfrm>
            <a:off x="10860480" y="6556680"/>
            <a:ext cx="1326240" cy="291240"/>
          </a:xfrm>
          <a:prstGeom prst="rect">
            <a:avLst/>
          </a:prstGeom>
          <a:solidFill>
            <a:srgbClr val="dcdede"/>
          </a:solidFill>
          <a:ln w="0">
            <a:noFill/>
          </a:ln>
        </p:spPr>
        <p:style>
          <a:lnRef idx="0"/>
          <a:fillRef idx="0"/>
          <a:effectRef idx="0"/>
          <a:fontRef idx="minor"/>
        </p:style>
        <p:txBody>
          <a:bodyPr wrap="none" lIns="90000" rIns="90000" tIns="45000" bIns="45000" anchor="ctr">
            <a:noAutofit/>
          </a:bodyPr>
          <a:p>
            <a:pPr>
              <a:lnSpc>
                <a:spcPct val="100000"/>
              </a:lnSpc>
            </a:pPr>
            <a:endParaRPr b="0" lang="en-US" sz="2400" spc="-1" strike="noStrike">
              <a:solidFill>
                <a:srgbClr val="000000"/>
              </a:solidFill>
              <a:latin typeface="Arial"/>
              <a:ea typeface="DejaVu Sans"/>
            </a:endParaRPr>
          </a:p>
        </p:txBody>
      </p:sp>
      <p:sp>
        <p:nvSpPr>
          <p:cNvPr id="25" name="Rectangle 13"/>
          <p:cNvSpPr/>
          <p:nvPr/>
        </p:nvSpPr>
        <p:spPr>
          <a:xfrm>
            <a:off x="10277640" y="6472440"/>
            <a:ext cx="1729440" cy="40320"/>
          </a:xfrm>
          <a:prstGeom prst="rect">
            <a:avLst/>
          </a:prstGeom>
          <a:solidFill>
            <a:srgbClr val="b1c91f"/>
          </a:solidFill>
          <a:ln w="0">
            <a:noFill/>
          </a:ln>
        </p:spPr>
        <p:style>
          <a:lnRef idx="0"/>
          <a:fillRef idx="0"/>
          <a:effectRef idx="0"/>
          <a:fontRef idx="minor"/>
        </p:style>
        <p:txBody>
          <a:bodyPr wrap="none" lIns="90000" rIns="90000" tIns="720" bIns="720" anchor="ctr">
            <a:noAutofit/>
          </a:bodyPr>
          <a:p>
            <a:pPr>
              <a:lnSpc>
                <a:spcPct val="100000"/>
              </a:lnSpc>
            </a:pPr>
            <a:endParaRPr b="0" lang="en-US" sz="2400" spc="-1" strike="noStrike">
              <a:solidFill>
                <a:srgbClr val="000000"/>
              </a:solidFill>
              <a:latin typeface="Arial"/>
              <a:ea typeface="DejaVu Sans"/>
            </a:endParaRPr>
          </a:p>
        </p:txBody>
      </p:sp>
      <p:sp>
        <p:nvSpPr>
          <p:cNvPr id="26" name="Freihandform 64"/>
          <p:cNvSpPr/>
          <p:nvPr/>
        </p:nvSpPr>
        <p:spPr>
          <a:xfrm rot="10800000">
            <a:off x="4680" y="420480"/>
            <a:ext cx="322560" cy="1247400"/>
          </a:xfrm>
          <a:custGeom>
            <a:avLst/>
            <a:gdLst>
              <a:gd name="textAreaLeft" fmla="*/ 0 w 322560"/>
              <a:gd name="textAreaRight" fmla="*/ 327960 w 322560"/>
              <a:gd name="textAreaTop" fmla="*/ 0 h 1247400"/>
              <a:gd name="textAreaBottom" fmla="*/ 1252800 h 1247400"/>
            </a:gdLst>
            <a:ahLst/>
            <a:rect l="textAreaLeft" t="textAreaTop" r="textAreaRight" b="textAreaBottom"/>
            <a:pathLst>
              <a:path w="328084" h="1252764">
                <a:moveTo>
                  <a:pt x="328084" y="1252764"/>
                </a:moveTo>
                <a:lnTo>
                  <a:pt x="327175" y="0"/>
                </a:lnTo>
                <a:lnTo>
                  <a:pt x="0" y="152400"/>
                </a:lnTo>
                <a:lnTo>
                  <a:pt x="328084" y="1252764"/>
                </a:lnTo>
                <a:close/>
              </a:path>
            </a:pathLst>
          </a:custGeom>
          <a:solidFill>
            <a:srgbClr val="006600"/>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ffffff"/>
              </a:solidFill>
              <a:latin typeface="Arial"/>
              <a:ea typeface="DejaVu Sans"/>
            </a:endParaRPr>
          </a:p>
        </p:txBody>
      </p:sp>
      <p:sp>
        <p:nvSpPr>
          <p:cNvPr id="27" name="Freihandform 65"/>
          <p:cNvSpPr/>
          <p:nvPr/>
        </p:nvSpPr>
        <p:spPr>
          <a:xfrm rot="8185200">
            <a:off x="-154440" y="145440"/>
            <a:ext cx="851040" cy="955800"/>
          </a:xfrm>
          <a:custGeom>
            <a:avLst/>
            <a:gdLst>
              <a:gd name="textAreaLeft" fmla="*/ 0 w 851040"/>
              <a:gd name="textAreaRight" fmla="*/ 856440 w 851040"/>
              <a:gd name="textAreaTop" fmla="*/ 0 h 955800"/>
              <a:gd name="textAreaBottom" fmla="*/ 961200 h 955800"/>
            </a:gdLst>
            <a:ahLst/>
            <a:rect l="textAreaLeft" t="textAreaTop" r="textAreaRight" b="textAreaBottom"/>
            <a:pathLst>
              <a:path w="856342" h="1542407">
                <a:moveTo>
                  <a:pt x="341775" y="1542407"/>
                </a:moveTo>
                <a:lnTo>
                  <a:pt x="420821" y="1405537"/>
                </a:lnTo>
                <a:lnTo>
                  <a:pt x="856342" y="0"/>
                </a:lnTo>
                <a:lnTo>
                  <a:pt x="0" y="406400"/>
                </a:lnTo>
                <a:lnTo>
                  <a:pt x="341775" y="1542407"/>
                </a:lnTo>
                <a:close/>
              </a:path>
            </a:pathLst>
          </a:custGeom>
          <a:solidFill>
            <a:srgbClr val="008080"/>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8" name="Freihandform 66"/>
          <p:cNvSpPr/>
          <p:nvPr/>
        </p:nvSpPr>
        <p:spPr>
          <a:xfrm>
            <a:off x="312120" y="546120"/>
            <a:ext cx="459000" cy="2193480"/>
          </a:xfrm>
          <a:custGeom>
            <a:avLst/>
            <a:gdLst>
              <a:gd name="textAreaLeft" fmla="*/ 0 w 459000"/>
              <a:gd name="textAreaRight" fmla="*/ 464400 w 459000"/>
              <a:gd name="textAreaTop" fmla="*/ 0 h 2193480"/>
              <a:gd name="textAreaBottom" fmla="*/ 2198880 h 2193480"/>
            </a:gdLst>
            <a:ahLst/>
            <a:rect l="textAreaLeft" t="textAreaTop" r="textAreaRight" b="textAreaBottom"/>
            <a:pathLst>
              <a:path w="464457" h="2198914">
                <a:moveTo>
                  <a:pt x="464457" y="0"/>
                </a:moveTo>
                <a:lnTo>
                  <a:pt x="0" y="783771"/>
                </a:lnTo>
                <a:lnTo>
                  <a:pt x="406400" y="2198914"/>
                </a:lnTo>
                <a:lnTo>
                  <a:pt x="464457" y="0"/>
                </a:lnTo>
                <a:close/>
              </a:path>
            </a:pathLst>
          </a:custGeom>
          <a:solidFill>
            <a:srgbClr val="51b0b7"/>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29" name="Freihandform 68"/>
          <p:cNvSpPr/>
          <p:nvPr/>
        </p:nvSpPr>
        <p:spPr>
          <a:xfrm>
            <a:off x="-3960" y="1605600"/>
            <a:ext cx="687960" cy="1206720"/>
          </a:xfrm>
          <a:custGeom>
            <a:avLst/>
            <a:gdLst>
              <a:gd name="textAreaLeft" fmla="*/ 0 w 687960"/>
              <a:gd name="textAreaRight" fmla="*/ 693360 w 687960"/>
              <a:gd name="textAreaTop" fmla="*/ 0 h 1206720"/>
              <a:gd name="textAreaBottom" fmla="*/ 1212120 h 1206720"/>
            </a:gdLst>
            <a:ahLst/>
            <a:rect l="textAreaLeft" t="textAreaTop" r="textAreaRight" b="textAreaBottom"/>
            <a:pathLst>
              <a:path w="693510" h="1211943">
                <a:moveTo>
                  <a:pt x="2267" y="149226"/>
                </a:moveTo>
                <a:lnTo>
                  <a:pt x="323395" y="0"/>
                </a:lnTo>
                <a:lnTo>
                  <a:pt x="693510" y="1211943"/>
                </a:lnTo>
                <a:lnTo>
                  <a:pt x="0" y="802142"/>
                </a:lnTo>
                <a:cubicBezTo>
                  <a:pt x="756" y="584503"/>
                  <a:pt x="1511" y="366865"/>
                  <a:pt x="2267" y="149226"/>
                </a:cubicBezTo>
                <a:close/>
              </a:path>
            </a:pathLst>
          </a:custGeom>
          <a:solidFill>
            <a:srgbClr val="339966"/>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0" name="Freihandform 69"/>
          <p:cNvSpPr/>
          <p:nvPr/>
        </p:nvSpPr>
        <p:spPr>
          <a:xfrm rot="21349800">
            <a:off x="11787120" y="4786200"/>
            <a:ext cx="459000" cy="1391760"/>
          </a:xfrm>
          <a:custGeom>
            <a:avLst/>
            <a:gdLst>
              <a:gd name="textAreaLeft" fmla="*/ 0 w 459000"/>
              <a:gd name="textAreaRight" fmla="*/ 464400 w 459000"/>
              <a:gd name="textAreaTop" fmla="*/ 0 h 1391760"/>
              <a:gd name="textAreaBottom" fmla="*/ 1397160 h 1391760"/>
            </a:gdLst>
            <a:ahLst/>
            <a:rect l="textAreaLeft" t="textAreaTop" r="textAreaRight" b="textAreaBottom"/>
            <a:pathLst>
              <a:path w="464562" h="1397168">
                <a:moveTo>
                  <a:pt x="355600" y="1397168"/>
                </a:moveTo>
                <a:lnTo>
                  <a:pt x="464562" y="0"/>
                </a:lnTo>
                <a:lnTo>
                  <a:pt x="0" y="214254"/>
                </a:lnTo>
                <a:lnTo>
                  <a:pt x="355600" y="1397168"/>
                </a:lnTo>
                <a:close/>
              </a:path>
            </a:pathLst>
          </a:custGeom>
          <a:solidFill>
            <a:srgbClr val="006600">
              <a:alpha val="6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ffffff"/>
              </a:solidFill>
              <a:latin typeface="Arial"/>
              <a:ea typeface="DejaVu Sans"/>
            </a:endParaRPr>
          </a:p>
        </p:txBody>
      </p:sp>
      <p:sp>
        <p:nvSpPr>
          <p:cNvPr id="31" name="Freihandform 70"/>
          <p:cNvSpPr/>
          <p:nvPr/>
        </p:nvSpPr>
        <p:spPr>
          <a:xfrm rot="18729600">
            <a:off x="11424960" y="5496480"/>
            <a:ext cx="874080" cy="941040"/>
          </a:xfrm>
          <a:custGeom>
            <a:avLst/>
            <a:gdLst>
              <a:gd name="textAreaLeft" fmla="*/ 0 w 874080"/>
              <a:gd name="textAreaRight" fmla="*/ 879480 w 874080"/>
              <a:gd name="textAreaTop" fmla="*/ 0 h 941040"/>
              <a:gd name="textAreaBottom" fmla="*/ 946440 h 941040"/>
            </a:gdLst>
            <a:ahLst/>
            <a:rect l="textAreaLeft" t="textAreaTop" r="textAreaRight" b="textAreaBottom"/>
            <a:pathLst>
              <a:path w="856342" h="1589314">
                <a:moveTo>
                  <a:pt x="355600" y="1589314"/>
                </a:moveTo>
                <a:lnTo>
                  <a:pt x="856342" y="0"/>
                </a:lnTo>
                <a:lnTo>
                  <a:pt x="0" y="406400"/>
                </a:lnTo>
                <a:lnTo>
                  <a:pt x="355600" y="1589314"/>
                </a:lnTo>
                <a:close/>
              </a:path>
            </a:pathLst>
          </a:custGeom>
          <a:solidFill>
            <a:srgbClr val="9ed3d7">
              <a:alpha val="77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2" name="Freihandform 71"/>
          <p:cNvSpPr/>
          <p:nvPr/>
        </p:nvSpPr>
        <p:spPr>
          <a:xfrm rot="10549800">
            <a:off x="11065320" y="3632760"/>
            <a:ext cx="677160" cy="2464200"/>
          </a:xfrm>
          <a:custGeom>
            <a:avLst/>
            <a:gdLst>
              <a:gd name="textAreaLeft" fmla="*/ 0 w 677160"/>
              <a:gd name="textAreaRight" fmla="*/ 682560 w 677160"/>
              <a:gd name="textAreaTop" fmla="*/ 0 h 2464200"/>
              <a:gd name="textAreaBottom" fmla="*/ 2469600 h 2464200"/>
            </a:gdLst>
            <a:ahLst/>
            <a:rect l="textAreaLeft" t="textAreaTop" r="textAreaRight" b="textAreaBottom"/>
            <a:pathLst>
              <a:path w="464457" h="2198914">
                <a:moveTo>
                  <a:pt x="464457" y="0"/>
                </a:moveTo>
                <a:lnTo>
                  <a:pt x="0" y="783771"/>
                </a:lnTo>
                <a:lnTo>
                  <a:pt x="406400" y="2198914"/>
                </a:lnTo>
                <a:lnTo>
                  <a:pt x="464457" y="0"/>
                </a:lnTo>
                <a:close/>
              </a:path>
            </a:pathLst>
          </a:custGeom>
          <a:solidFill>
            <a:srgbClr val="51b0b7">
              <a:alpha val="7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3" name="Freihandform 72"/>
          <p:cNvSpPr/>
          <p:nvPr/>
        </p:nvSpPr>
        <p:spPr>
          <a:xfrm rot="10582200">
            <a:off x="9542520" y="5106240"/>
            <a:ext cx="1529280" cy="1068480"/>
          </a:xfrm>
          <a:custGeom>
            <a:avLst/>
            <a:gdLst>
              <a:gd name="textAreaLeft" fmla="*/ 0 w 1529280"/>
              <a:gd name="textAreaRight" fmla="*/ 1534680 w 1529280"/>
              <a:gd name="textAreaTop" fmla="*/ 0 h 1068480"/>
              <a:gd name="textAreaBottom" fmla="*/ 1073880 h 1068480"/>
            </a:gdLst>
            <a:ahLst/>
            <a:rect l="textAreaLeft" t="textAreaTop" r="textAreaRight" b="textAreaBottom"/>
            <a:pathLst>
              <a:path w="747486" h="1074057">
                <a:moveTo>
                  <a:pt x="29029" y="0"/>
                </a:moveTo>
                <a:lnTo>
                  <a:pt x="747486" y="239486"/>
                </a:lnTo>
                <a:lnTo>
                  <a:pt x="0" y="1074057"/>
                </a:lnTo>
                <a:lnTo>
                  <a:pt x="29029" y="0"/>
                </a:lnTo>
                <a:close/>
              </a:path>
            </a:pathLst>
          </a:custGeom>
          <a:solidFill>
            <a:srgbClr val="9ed3d7">
              <a:alpha val="7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4" name="Freihandform 73"/>
          <p:cNvSpPr/>
          <p:nvPr/>
        </p:nvSpPr>
        <p:spPr>
          <a:xfrm rot="10549800">
            <a:off x="11111760" y="3244320"/>
            <a:ext cx="1099440" cy="1702800"/>
          </a:xfrm>
          <a:custGeom>
            <a:avLst/>
            <a:gdLst>
              <a:gd name="textAreaLeft" fmla="*/ 0 w 1099440"/>
              <a:gd name="textAreaRight" fmla="*/ 1104840 w 1099440"/>
              <a:gd name="textAreaTop" fmla="*/ 0 h 1702800"/>
              <a:gd name="textAreaBottom" fmla="*/ 1708200 h 1702800"/>
            </a:gdLst>
            <a:ahLst/>
            <a:rect l="textAreaLeft" t="textAreaTop" r="textAreaRight" b="textAreaBottom"/>
            <a:pathLst>
              <a:path w="765357" h="1211943">
                <a:moveTo>
                  <a:pt x="46369" y="169766"/>
                </a:moveTo>
                <a:lnTo>
                  <a:pt x="395242" y="0"/>
                </a:lnTo>
                <a:lnTo>
                  <a:pt x="765357" y="1211943"/>
                </a:lnTo>
                <a:lnTo>
                  <a:pt x="0" y="763013"/>
                </a:lnTo>
                <a:lnTo>
                  <a:pt x="46369" y="169766"/>
                </a:lnTo>
                <a:close/>
              </a:path>
            </a:pathLst>
          </a:custGeom>
          <a:solidFill>
            <a:srgbClr val="339966">
              <a:alpha val="7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5" name="Freihandform 74"/>
          <p:cNvSpPr/>
          <p:nvPr/>
        </p:nvSpPr>
        <p:spPr>
          <a:xfrm rot="10800000">
            <a:off x="11341800" y="2044440"/>
            <a:ext cx="850320" cy="1675440"/>
          </a:xfrm>
          <a:custGeom>
            <a:avLst/>
            <a:gdLst>
              <a:gd name="textAreaLeft" fmla="*/ 0 w 850320"/>
              <a:gd name="textAreaRight" fmla="*/ 855720 w 850320"/>
              <a:gd name="textAreaTop" fmla="*/ 0 h 1675440"/>
              <a:gd name="textAreaBottom" fmla="*/ 1680840 h 1675440"/>
            </a:gdLst>
            <a:ahLst/>
            <a:rect l="textAreaLeft" t="textAreaTop" r="textAreaRight" b="textAreaBottom"/>
            <a:pathLst>
              <a:path w="488950" h="1189793">
                <a:moveTo>
                  <a:pt x="488950" y="273944"/>
                </a:moveTo>
                <a:lnTo>
                  <a:pt x="0" y="0"/>
                </a:lnTo>
                <a:cubicBezTo>
                  <a:pt x="0" y="396598"/>
                  <a:pt x="1" y="793195"/>
                  <a:pt x="1" y="1189793"/>
                </a:cubicBezTo>
                <a:lnTo>
                  <a:pt x="488950" y="273944"/>
                </a:lnTo>
                <a:close/>
              </a:path>
            </a:pathLst>
          </a:custGeom>
          <a:solidFill>
            <a:srgbClr val="9ed3d7">
              <a:alpha val="7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6" name="Freihandform 75"/>
          <p:cNvSpPr/>
          <p:nvPr/>
        </p:nvSpPr>
        <p:spPr>
          <a:xfrm>
            <a:off x="8642880" y="6108480"/>
            <a:ext cx="3543840" cy="744120"/>
          </a:xfrm>
          <a:custGeom>
            <a:avLst/>
            <a:gdLst>
              <a:gd name="textAreaLeft" fmla="*/ 0 w 3543840"/>
              <a:gd name="textAreaRight" fmla="*/ 3549240 w 3543840"/>
              <a:gd name="textAreaTop" fmla="*/ 0 h 744120"/>
              <a:gd name="textAreaBottom" fmla="*/ 749520 h 744120"/>
            </a:gdLst>
            <a:ahLst/>
            <a:rect l="textAreaLeft" t="textAreaTop" r="textAreaRight" b="textAreaBottom"/>
            <a:pathLst>
              <a:path w="3549276" h="749550">
                <a:moveTo>
                  <a:pt x="3549276" y="306295"/>
                </a:moveTo>
                <a:lnTo>
                  <a:pt x="1106394" y="0"/>
                </a:lnTo>
                <a:lnTo>
                  <a:pt x="0" y="749550"/>
                </a:lnTo>
                <a:lnTo>
                  <a:pt x="3541557" y="747059"/>
                </a:lnTo>
                <a:lnTo>
                  <a:pt x="3549276" y="306295"/>
                </a:lnTo>
                <a:close/>
              </a:path>
            </a:pathLst>
          </a:custGeom>
          <a:solidFill>
            <a:srgbClr val="66b38c"/>
          </a:solidFill>
          <a:ln w="12600">
            <a:solidFill>
              <a:srgbClr val="66b38c"/>
            </a:solidFill>
            <a:round/>
            <a:tailEnd len="med" type="arrow" w="med"/>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7" name="Freihandform 76"/>
          <p:cNvSpPr/>
          <p:nvPr/>
        </p:nvSpPr>
        <p:spPr>
          <a:xfrm>
            <a:off x="-1080" y="2490120"/>
            <a:ext cx="430200" cy="1053360"/>
          </a:xfrm>
          <a:custGeom>
            <a:avLst/>
            <a:gdLst>
              <a:gd name="textAreaLeft" fmla="*/ 0 w 430200"/>
              <a:gd name="textAreaRight" fmla="*/ 435600 w 430200"/>
              <a:gd name="textAreaTop" fmla="*/ 0 h 1053360"/>
              <a:gd name="textAreaBottom" fmla="*/ 1058760 h 1053360"/>
            </a:gdLst>
            <a:ahLst/>
            <a:rect l="textAreaLeft" t="textAreaTop" r="textAreaRight" b="textAreaBottom"/>
            <a:pathLst>
              <a:path w="435718" h="1058787">
                <a:moveTo>
                  <a:pt x="435718" y="240393"/>
                </a:moveTo>
                <a:lnTo>
                  <a:pt x="138" y="0"/>
                </a:lnTo>
                <a:cubicBezTo>
                  <a:pt x="-366" y="349754"/>
                  <a:pt x="718" y="709033"/>
                  <a:pt x="214" y="1058787"/>
                </a:cubicBezTo>
                <a:lnTo>
                  <a:pt x="435718" y="240393"/>
                </a:lnTo>
                <a:close/>
              </a:path>
            </a:pathLst>
          </a:custGeom>
          <a:solidFill>
            <a:srgbClr val="9ed3d7"/>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8" name="Freihandform 77"/>
          <p:cNvSpPr/>
          <p:nvPr/>
        </p:nvSpPr>
        <p:spPr>
          <a:xfrm>
            <a:off x="555840" y="367920"/>
            <a:ext cx="1743120" cy="567720"/>
          </a:xfrm>
          <a:custGeom>
            <a:avLst/>
            <a:gdLst>
              <a:gd name="textAreaLeft" fmla="*/ 0 w 1743120"/>
              <a:gd name="textAreaRight" fmla="*/ 1748520 w 1743120"/>
              <a:gd name="textAreaTop" fmla="*/ 0 h 567720"/>
              <a:gd name="textAreaBottom" fmla="*/ 573120 h 567720"/>
            </a:gdLst>
            <a:ahLst/>
            <a:rect l="textAreaLeft" t="textAreaTop" r="textAreaRight" b="textAreaBottom"/>
            <a:pathLst>
              <a:path w="1497102" h="573105">
                <a:moveTo>
                  <a:pt x="1497102" y="0"/>
                </a:moveTo>
                <a:lnTo>
                  <a:pt x="0" y="0"/>
                </a:lnTo>
                <a:lnTo>
                  <a:pt x="1462851" y="573105"/>
                </a:lnTo>
                <a:lnTo>
                  <a:pt x="1497102" y="0"/>
                </a:lnTo>
                <a:close/>
              </a:path>
            </a:pathLst>
          </a:custGeom>
          <a:solidFill>
            <a:srgbClr val="339966"/>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39" name="Freihandform 79"/>
          <p:cNvSpPr/>
          <p:nvPr/>
        </p:nvSpPr>
        <p:spPr>
          <a:xfrm>
            <a:off x="-4680" y="-1080"/>
            <a:ext cx="999360" cy="251640"/>
          </a:xfrm>
          <a:custGeom>
            <a:avLst/>
            <a:gdLst>
              <a:gd name="textAreaLeft" fmla="*/ 0 w 999360"/>
              <a:gd name="textAreaRight" fmla="*/ 1004760 w 999360"/>
              <a:gd name="textAreaTop" fmla="*/ 0 h 251640"/>
              <a:gd name="textAreaBottom" fmla="*/ 257040 h 251640"/>
            </a:gdLst>
            <a:ahLst/>
            <a:rect l="textAreaLeft" t="textAreaTop" r="textAreaRight" b="textAreaBottom"/>
            <a:pathLst>
              <a:path w="1004920" h="257175">
                <a:moveTo>
                  <a:pt x="315946" y="257175"/>
                </a:moveTo>
                <a:lnTo>
                  <a:pt x="1004920" y="1588"/>
                </a:lnTo>
                <a:lnTo>
                  <a:pt x="34" y="0"/>
                </a:lnTo>
                <a:cubicBezTo>
                  <a:pt x="-495" y="57679"/>
                  <a:pt x="5325" y="102659"/>
                  <a:pt x="4796" y="160338"/>
                </a:cubicBezTo>
                <a:lnTo>
                  <a:pt x="315946" y="257175"/>
                </a:lnTo>
                <a:close/>
              </a:path>
            </a:pathLst>
          </a:custGeom>
          <a:solidFill>
            <a:srgbClr val="9ed3d7"/>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0" name="Freihandform 81"/>
          <p:cNvSpPr/>
          <p:nvPr/>
        </p:nvSpPr>
        <p:spPr>
          <a:xfrm rot="10800000">
            <a:off x="2880" y="422280"/>
            <a:ext cx="324720" cy="1251720"/>
          </a:xfrm>
          <a:custGeom>
            <a:avLst/>
            <a:gdLst>
              <a:gd name="textAreaLeft" fmla="*/ 0 w 324720"/>
              <a:gd name="textAreaRight" fmla="*/ 330120 w 324720"/>
              <a:gd name="textAreaTop" fmla="*/ 0 h 1251720"/>
              <a:gd name="textAreaBottom" fmla="*/ 1257120 h 1251720"/>
            </a:gdLst>
            <a:ahLst/>
            <a:rect l="textAreaLeft" t="textAreaTop" r="textAreaRight" b="textAreaBottom"/>
            <a:pathLst>
              <a:path w="330200" h="1256997">
                <a:moveTo>
                  <a:pt x="330200" y="1256997"/>
                </a:moveTo>
                <a:cubicBezTo>
                  <a:pt x="329897" y="837998"/>
                  <a:pt x="329595" y="418999"/>
                  <a:pt x="329292" y="0"/>
                </a:cubicBezTo>
                <a:lnTo>
                  <a:pt x="0" y="158750"/>
                </a:lnTo>
                <a:lnTo>
                  <a:pt x="330200" y="1256997"/>
                </a:lnTo>
                <a:close/>
              </a:path>
            </a:pathLst>
          </a:custGeom>
          <a:solidFill>
            <a:srgbClr val="006600">
              <a:alpha val="2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ffffff"/>
              </a:solidFill>
              <a:latin typeface="Arial"/>
              <a:ea typeface="DejaVu Sans"/>
            </a:endParaRPr>
          </a:p>
        </p:txBody>
      </p:sp>
      <p:sp>
        <p:nvSpPr>
          <p:cNvPr id="41" name="Freihandform 82"/>
          <p:cNvSpPr/>
          <p:nvPr/>
        </p:nvSpPr>
        <p:spPr>
          <a:xfrm rot="8185200">
            <a:off x="-154080" y="148320"/>
            <a:ext cx="851040" cy="952200"/>
          </a:xfrm>
          <a:custGeom>
            <a:avLst/>
            <a:gdLst>
              <a:gd name="textAreaLeft" fmla="*/ 0 w 851040"/>
              <a:gd name="textAreaRight" fmla="*/ 856440 w 851040"/>
              <a:gd name="textAreaTop" fmla="*/ 0 h 952200"/>
              <a:gd name="textAreaBottom" fmla="*/ 957600 h 952200"/>
            </a:gdLst>
            <a:ahLst/>
            <a:rect l="textAreaLeft" t="textAreaTop" r="textAreaRight" b="textAreaBottom"/>
            <a:pathLst>
              <a:path w="856342" h="1537078">
                <a:moveTo>
                  <a:pt x="339821" y="1537077"/>
                </a:moveTo>
                <a:lnTo>
                  <a:pt x="409146" y="1425225"/>
                </a:lnTo>
                <a:lnTo>
                  <a:pt x="856342" y="0"/>
                </a:lnTo>
                <a:lnTo>
                  <a:pt x="0" y="406400"/>
                </a:lnTo>
                <a:lnTo>
                  <a:pt x="339821" y="1537077"/>
                </a:lnTo>
                <a:close/>
              </a:path>
            </a:pathLst>
          </a:custGeom>
          <a:solidFill>
            <a:srgbClr val="008080">
              <a:alpha val="31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2" name="Freihandform 83"/>
          <p:cNvSpPr/>
          <p:nvPr/>
        </p:nvSpPr>
        <p:spPr>
          <a:xfrm>
            <a:off x="310680" y="546120"/>
            <a:ext cx="459000" cy="2193480"/>
          </a:xfrm>
          <a:custGeom>
            <a:avLst/>
            <a:gdLst>
              <a:gd name="textAreaLeft" fmla="*/ 0 w 459000"/>
              <a:gd name="textAreaRight" fmla="*/ 464400 w 459000"/>
              <a:gd name="textAreaTop" fmla="*/ 0 h 2193480"/>
              <a:gd name="textAreaBottom" fmla="*/ 2198880 h 2193480"/>
            </a:gdLst>
            <a:ahLst/>
            <a:rect l="textAreaLeft" t="textAreaTop" r="textAreaRight" b="textAreaBottom"/>
            <a:pathLst>
              <a:path w="464457" h="2198914">
                <a:moveTo>
                  <a:pt x="464457" y="0"/>
                </a:moveTo>
                <a:lnTo>
                  <a:pt x="0" y="783771"/>
                </a:lnTo>
                <a:lnTo>
                  <a:pt x="406400" y="2198914"/>
                </a:lnTo>
                <a:lnTo>
                  <a:pt x="464457" y="0"/>
                </a:lnTo>
                <a:close/>
              </a:path>
            </a:pathLst>
          </a:custGeom>
          <a:solidFill>
            <a:srgbClr val="51b0b7">
              <a:alpha val="2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3" name="Freihandform 85"/>
          <p:cNvSpPr/>
          <p:nvPr/>
        </p:nvSpPr>
        <p:spPr>
          <a:xfrm>
            <a:off x="-7200" y="1605600"/>
            <a:ext cx="690120" cy="1206720"/>
          </a:xfrm>
          <a:custGeom>
            <a:avLst/>
            <a:gdLst>
              <a:gd name="textAreaLeft" fmla="*/ 0 w 690120"/>
              <a:gd name="textAreaRight" fmla="*/ 695520 w 690120"/>
              <a:gd name="textAreaTop" fmla="*/ 0 h 1206720"/>
              <a:gd name="textAreaBottom" fmla="*/ 1212120 h 1206720"/>
            </a:gdLst>
            <a:ahLst/>
            <a:rect l="textAreaLeft" t="textAreaTop" r="textAreaRight" b="textAreaBottom"/>
            <a:pathLst>
              <a:path w="695477" h="1211943">
                <a:moveTo>
                  <a:pt x="0" y="150283"/>
                </a:moveTo>
                <a:lnTo>
                  <a:pt x="325362" y="0"/>
                </a:lnTo>
                <a:lnTo>
                  <a:pt x="695477" y="1211943"/>
                </a:lnTo>
                <a:lnTo>
                  <a:pt x="3024" y="801612"/>
                </a:lnTo>
                <a:lnTo>
                  <a:pt x="0" y="150283"/>
                </a:lnTo>
                <a:close/>
              </a:path>
            </a:pathLst>
          </a:custGeom>
          <a:solidFill>
            <a:srgbClr val="339966">
              <a:alpha val="2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4" name="Freihandform 86"/>
          <p:cNvSpPr/>
          <p:nvPr/>
        </p:nvSpPr>
        <p:spPr>
          <a:xfrm>
            <a:off x="-6840" y="2483640"/>
            <a:ext cx="435600" cy="1064880"/>
          </a:xfrm>
          <a:custGeom>
            <a:avLst/>
            <a:gdLst>
              <a:gd name="textAreaLeft" fmla="*/ 0 w 435600"/>
              <a:gd name="textAreaRight" fmla="*/ 441000 w 435600"/>
              <a:gd name="textAreaTop" fmla="*/ 0 h 1064880"/>
              <a:gd name="textAreaBottom" fmla="*/ 1070280 h 1064880"/>
            </a:gdLst>
            <a:ahLst/>
            <a:rect l="textAreaLeft" t="textAreaTop" r="textAreaRight" b="textAreaBottom"/>
            <a:pathLst>
              <a:path w="440872" h="1070428">
                <a:moveTo>
                  <a:pt x="440872" y="246743"/>
                </a:moveTo>
                <a:lnTo>
                  <a:pt x="0" y="0"/>
                </a:lnTo>
                <a:cubicBezTo>
                  <a:pt x="907" y="356809"/>
                  <a:pt x="1815" y="713619"/>
                  <a:pt x="2722" y="1070428"/>
                </a:cubicBezTo>
                <a:lnTo>
                  <a:pt x="440872" y="246743"/>
                </a:lnTo>
                <a:close/>
              </a:path>
            </a:pathLst>
          </a:custGeom>
          <a:solidFill>
            <a:srgbClr val="9ed3d7">
              <a:alpha val="39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5" name="Freihandform 87"/>
          <p:cNvSpPr/>
          <p:nvPr/>
        </p:nvSpPr>
        <p:spPr>
          <a:xfrm>
            <a:off x="-7920" y="2773800"/>
            <a:ext cx="488880" cy="1175760"/>
          </a:xfrm>
          <a:custGeom>
            <a:avLst/>
            <a:gdLst>
              <a:gd name="textAreaLeft" fmla="*/ 0 w 488880"/>
              <a:gd name="textAreaRight" fmla="*/ 494280 w 488880"/>
              <a:gd name="textAreaTop" fmla="*/ 0 h 1175760"/>
              <a:gd name="textAreaBottom" fmla="*/ 1181160 h 1175760"/>
            </a:gdLst>
            <a:ahLst/>
            <a:rect l="textAreaLeft" t="textAreaTop" r="textAreaRight" b="textAreaBottom"/>
            <a:pathLst>
              <a:path w="494453" h="1181100">
                <a:moveTo>
                  <a:pt x="0" y="1009227"/>
                </a:moveTo>
                <a:lnTo>
                  <a:pt x="4656" y="877570"/>
                </a:lnTo>
                <a:lnTo>
                  <a:pt x="494453" y="0"/>
                </a:lnTo>
                <a:lnTo>
                  <a:pt x="220133" y="1181100"/>
                </a:lnTo>
                <a:lnTo>
                  <a:pt x="0" y="1009227"/>
                </a:lnTo>
                <a:close/>
              </a:path>
            </a:pathLst>
          </a:custGeom>
          <a:solidFill>
            <a:srgbClr val="66b38c">
              <a:alpha val="25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6" name="Freihandform 88"/>
          <p:cNvSpPr/>
          <p:nvPr/>
        </p:nvSpPr>
        <p:spPr>
          <a:xfrm>
            <a:off x="184680" y="2842200"/>
            <a:ext cx="879480" cy="4019400"/>
          </a:xfrm>
          <a:custGeom>
            <a:avLst/>
            <a:gdLst>
              <a:gd name="textAreaLeft" fmla="*/ 0 w 879480"/>
              <a:gd name="textAreaRight" fmla="*/ 884880 w 879480"/>
              <a:gd name="textAreaTop" fmla="*/ 0 h 4019400"/>
              <a:gd name="textAreaBottom" fmla="*/ 4024800 h 4019400"/>
            </a:gdLst>
            <a:ahLst/>
            <a:rect l="textAreaLeft" t="textAreaTop" r="textAreaRight" b="textAreaBottom"/>
            <a:pathLst>
              <a:path w="907885" h="3734629">
                <a:moveTo>
                  <a:pt x="907885" y="3732382"/>
                </a:moveTo>
                <a:lnTo>
                  <a:pt x="358140" y="0"/>
                </a:lnTo>
                <a:lnTo>
                  <a:pt x="0" y="1455420"/>
                </a:lnTo>
                <a:lnTo>
                  <a:pt x="890032" y="3734629"/>
                </a:lnTo>
                <a:lnTo>
                  <a:pt x="907885" y="3732382"/>
                </a:lnTo>
                <a:close/>
              </a:path>
            </a:pathLst>
          </a:custGeom>
          <a:solidFill>
            <a:srgbClr val="51b0b7">
              <a:alpha val="1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7" name="Freihandform 89"/>
          <p:cNvSpPr/>
          <p:nvPr/>
        </p:nvSpPr>
        <p:spPr>
          <a:xfrm>
            <a:off x="-5400" y="3900960"/>
            <a:ext cx="211680" cy="874440"/>
          </a:xfrm>
          <a:custGeom>
            <a:avLst/>
            <a:gdLst>
              <a:gd name="textAreaLeft" fmla="*/ 0 w 211680"/>
              <a:gd name="textAreaRight" fmla="*/ 217080 w 211680"/>
              <a:gd name="textAreaTop" fmla="*/ 0 h 874440"/>
              <a:gd name="textAreaBottom" fmla="*/ 879840 h 874440"/>
            </a:gdLst>
            <a:ahLst/>
            <a:rect l="textAreaLeft" t="textAreaTop" r="textAreaRight" b="textAreaBottom"/>
            <a:pathLst>
              <a:path w="217195" h="879898">
                <a:moveTo>
                  <a:pt x="447" y="0"/>
                </a:moveTo>
                <a:lnTo>
                  <a:pt x="217195" y="142028"/>
                </a:lnTo>
                <a:lnTo>
                  <a:pt x="1295" y="879898"/>
                </a:lnTo>
                <a:cubicBezTo>
                  <a:pt x="3129" y="587657"/>
                  <a:pt x="-1387" y="292241"/>
                  <a:pt x="447" y="0"/>
                </a:cubicBezTo>
                <a:close/>
              </a:path>
            </a:pathLst>
          </a:custGeom>
          <a:solidFill>
            <a:srgbClr val="008080">
              <a:alpha val="30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8" name="Freihandform 90"/>
          <p:cNvSpPr/>
          <p:nvPr/>
        </p:nvSpPr>
        <p:spPr>
          <a:xfrm rot="21345000">
            <a:off x="1019880" y="5523480"/>
            <a:ext cx="686520" cy="1363680"/>
          </a:xfrm>
          <a:custGeom>
            <a:avLst/>
            <a:gdLst>
              <a:gd name="textAreaLeft" fmla="*/ 0 w 686520"/>
              <a:gd name="textAreaRight" fmla="*/ 691920 w 686520"/>
              <a:gd name="textAreaTop" fmla="*/ 0 h 1363680"/>
              <a:gd name="textAreaBottom" fmla="*/ 1369080 h 1363680"/>
            </a:gdLst>
            <a:ahLst/>
            <a:rect l="textAreaLeft" t="textAreaTop" r="textAreaRight" b="textAreaBottom"/>
            <a:pathLst>
              <a:path w="691838" h="939528">
                <a:moveTo>
                  <a:pt x="0" y="0"/>
                </a:moveTo>
                <a:lnTo>
                  <a:pt x="134377" y="907417"/>
                </a:lnTo>
                <a:lnTo>
                  <a:pt x="691838" y="939528"/>
                </a:lnTo>
                <a:lnTo>
                  <a:pt x="0" y="0"/>
                </a:lnTo>
                <a:close/>
              </a:path>
            </a:pathLst>
          </a:custGeom>
          <a:solidFill>
            <a:srgbClr val="97cbb1">
              <a:alpha val="14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49" name="Freihandform 91"/>
          <p:cNvSpPr/>
          <p:nvPr/>
        </p:nvSpPr>
        <p:spPr>
          <a:xfrm>
            <a:off x="-6120" y="4503600"/>
            <a:ext cx="966600" cy="2357640"/>
          </a:xfrm>
          <a:custGeom>
            <a:avLst/>
            <a:gdLst>
              <a:gd name="textAreaLeft" fmla="*/ 0 w 966600"/>
              <a:gd name="textAreaRight" fmla="*/ 972000 w 966600"/>
              <a:gd name="textAreaTop" fmla="*/ 0 h 2357640"/>
              <a:gd name="textAreaBottom" fmla="*/ 2363040 h 2357640"/>
            </a:gdLst>
            <a:ahLst/>
            <a:rect l="textAreaLeft" t="textAreaTop" r="textAreaRight" b="textAreaBottom"/>
            <a:pathLst>
              <a:path w="971974" h="2099932">
                <a:moveTo>
                  <a:pt x="5927" y="413140"/>
                </a:moveTo>
                <a:lnTo>
                  <a:pt x="168064" y="0"/>
                </a:lnTo>
                <a:lnTo>
                  <a:pt x="971974" y="2099932"/>
                </a:lnTo>
                <a:lnTo>
                  <a:pt x="0" y="2097477"/>
                </a:lnTo>
                <a:cubicBezTo>
                  <a:pt x="1976" y="1536031"/>
                  <a:pt x="3951" y="974586"/>
                  <a:pt x="5927" y="413140"/>
                </a:cubicBezTo>
                <a:close/>
              </a:path>
            </a:pathLst>
          </a:custGeom>
          <a:solidFill>
            <a:srgbClr val="97cbb1">
              <a:alpha val="1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50" name="Freihandform 94"/>
          <p:cNvSpPr/>
          <p:nvPr/>
        </p:nvSpPr>
        <p:spPr>
          <a:xfrm>
            <a:off x="-5760" y="-4320"/>
            <a:ext cx="1011960" cy="255960"/>
          </a:xfrm>
          <a:custGeom>
            <a:avLst/>
            <a:gdLst>
              <a:gd name="textAreaLeft" fmla="*/ 0 w 1011960"/>
              <a:gd name="textAreaRight" fmla="*/ 1017360 w 1011960"/>
              <a:gd name="textAreaTop" fmla="*/ 0 h 255960"/>
              <a:gd name="textAreaBottom" fmla="*/ 261360 h 255960"/>
            </a:gdLst>
            <a:ahLst/>
            <a:rect l="textAreaLeft" t="textAreaTop" r="textAreaRight" b="textAreaBottom"/>
            <a:pathLst>
              <a:path w="1017199" h="261408">
                <a:moveTo>
                  <a:pt x="318699" y="261408"/>
                </a:moveTo>
                <a:lnTo>
                  <a:pt x="1017199" y="0"/>
                </a:lnTo>
                <a:lnTo>
                  <a:pt x="140" y="3175"/>
                </a:lnTo>
                <a:cubicBezTo>
                  <a:pt x="-918" y="55033"/>
                  <a:pt x="4373" y="106891"/>
                  <a:pt x="3315" y="158749"/>
                </a:cubicBezTo>
                <a:lnTo>
                  <a:pt x="318699" y="261408"/>
                </a:lnTo>
                <a:close/>
              </a:path>
            </a:pathLst>
          </a:custGeom>
          <a:solidFill>
            <a:srgbClr val="9ed3d7">
              <a:alpha val="38000"/>
            </a:srgbClr>
          </a:solidFill>
          <a:ln w="12600">
            <a:noFill/>
          </a:ln>
        </p:spPr>
        <p:style>
          <a:lnRef idx="0"/>
          <a:fillRef idx="0"/>
          <a:effectRef idx="0"/>
          <a:fontRef idx="minor"/>
        </p:style>
        <p:txBody>
          <a:bodyPr numCol="1" spcCol="0" lIns="90000" rIns="90000" tIns="45000" bIns="45000" anchor="t">
            <a:noAutofit/>
          </a:bodyPr>
          <a:p>
            <a:pPr>
              <a:lnSpc>
                <a:spcPct val="100000"/>
              </a:lnSpc>
            </a:pPr>
            <a:endParaRPr b="0" lang="en-US" sz="2400" spc="-1" strike="noStrike">
              <a:solidFill>
                <a:srgbClr val="000000"/>
              </a:solidFill>
              <a:latin typeface="Arial"/>
              <a:ea typeface="DejaVu Sans"/>
            </a:endParaRPr>
          </a:p>
        </p:txBody>
      </p:sp>
      <p:sp>
        <p:nvSpPr>
          <p:cNvPr id="51" name="Rectangle 13"/>
          <p:cNvSpPr/>
          <p:nvPr/>
        </p:nvSpPr>
        <p:spPr>
          <a:xfrm>
            <a:off x="20880" y="6325560"/>
            <a:ext cx="5001480" cy="23040"/>
          </a:xfrm>
          <a:prstGeom prst="rect">
            <a:avLst/>
          </a:prstGeom>
          <a:solidFill>
            <a:srgbClr val="b1c91f"/>
          </a:solidFill>
          <a:ln w="0">
            <a:noFill/>
          </a:ln>
        </p:spPr>
        <p:style>
          <a:lnRef idx="0"/>
          <a:fillRef idx="0"/>
          <a:effectRef idx="0"/>
          <a:fontRef idx="minor"/>
        </p:style>
        <p:txBody>
          <a:bodyPr wrap="none" lIns="90000" rIns="90000" tIns="-16560" bIns="-16560" anchor="ctr">
            <a:noAutofit/>
          </a:bodyPr>
          <a:p>
            <a:pPr>
              <a:lnSpc>
                <a:spcPct val="100000"/>
              </a:lnSpc>
            </a:pPr>
            <a:endParaRPr b="0" lang="en-US" sz="2400" spc="-1" strike="noStrike">
              <a:solidFill>
                <a:srgbClr val="000000"/>
              </a:solidFill>
              <a:latin typeface="Arial"/>
              <a:ea typeface="DejaVu Sans"/>
            </a:endParaRPr>
          </a:p>
        </p:txBody>
      </p:sp>
      <p:sp>
        <p:nvSpPr>
          <p:cNvPr id="52" name=""/>
          <p:cNvSpPr/>
          <p:nvPr/>
        </p:nvSpPr>
        <p:spPr>
          <a:xfrm>
            <a:off x="10348920" y="6426720"/>
            <a:ext cx="3831120" cy="42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79E89D25-4465-4E26-AB48-9054C058E1E4}" type="slidenum">
              <a:rPr b="0" lang="en-US" sz="2400" spc="-1" strike="noStrike">
                <a:solidFill>
                  <a:srgbClr val="000000"/>
                </a:solidFill>
                <a:latin typeface="Times New Roman"/>
                <a:ea typeface="DejaVu Sans"/>
              </a:rPr>
              <a:t>1</a:t>
            </a:fld>
            <a:endParaRPr b="0" lang="en-US" sz="2400" spc="-1" strike="noStrike">
              <a:solidFill>
                <a:srgbClr val="000000"/>
              </a:solidFill>
              <a:latin typeface="Arial"/>
            </a:endParaRPr>
          </a:p>
        </p:txBody>
      </p:sp>
      <p:sp>
        <p:nvSpPr>
          <p:cNvPr id="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6" name="PlaceHolder 4"/>
          <p:cNvSpPr>
            <a:spLocks noGrp="1"/>
          </p:cNvSpPr>
          <p:nvPr>
            <p:ph type="body"/>
          </p:nvPr>
        </p:nvSpPr>
        <p:spPr>
          <a:xfrm>
            <a:off x="60948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gif"/><Relationship Id="rId4" Type="http://schemas.openxmlformats.org/officeDocument/2006/relationships/image" Target="../media/image11.gif"/><Relationship Id="rId5" Type="http://schemas.openxmlformats.org/officeDocument/2006/relationships/slideLayout" Target="../slideLayouts/slideLayout1.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image" Target="../media/image14.wmf"/><Relationship Id="rId4" Type="http://schemas.openxmlformats.org/officeDocument/2006/relationships/image" Target="../media/image14.wmf"/><Relationship Id="rId5" Type="http://schemas.openxmlformats.org/officeDocument/2006/relationships/image" Target="../media/image14.wmf"/><Relationship Id="rId6" Type="http://schemas.openxmlformats.org/officeDocument/2006/relationships/image" Target="../media/image14.wmf"/><Relationship Id="rId7" Type="http://schemas.openxmlformats.org/officeDocument/2006/relationships/image" Target="../media/image14.wmf"/><Relationship Id="rId8" Type="http://schemas.openxmlformats.org/officeDocument/2006/relationships/slideLayout" Target="../slideLayouts/slideLayout1.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 Id="rId3" Type="http://schemas.openxmlformats.org/officeDocument/2006/relationships/image" Target="../media/image14.wmf"/><Relationship Id="rId4" Type="http://schemas.openxmlformats.org/officeDocument/2006/relationships/image" Target="../media/image14.wmf"/><Relationship Id="rId5" Type="http://schemas.openxmlformats.org/officeDocument/2006/relationships/image" Target="../media/image14.wmf"/><Relationship Id="rId6" Type="http://schemas.openxmlformats.org/officeDocument/2006/relationships/image" Target="../media/image14.wmf"/><Relationship Id="rId7" Type="http://schemas.openxmlformats.org/officeDocument/2006/relationships/slideLayout" Target="../slideLayouts/slideLayout1.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 Id="rId3" Type="http://schemas.openxmlformats.org/officeDocument/2006/relationships/image" Target="../media/image14.wmf"/><Relationship Id="rId4" Type="http://schemas.openxmlformats.org/officeDocument/2006/relationships/image" Target="../media/image14.wmf"/><Relationship Id="rId5" Type="http://schemas.openxmlformats.org/officeDocument/2006/relationships/image" Target="../media/image14.wmf"/><Relationship Id="rId6" Type="http://schemas.openxmlformats.org/officeDocument/2006/relationships/image" Target="../media/image14.wmf"/><Relationship Id="rId7" Type="http://schemas.openxmlformats.org/officeDocument/2006/relationships/image" Target="../media/image12.png"/><Relationship Id="rId8" Type="http://schemas.openxmlformats.org/officeDocument/2006/relationships/slideLayout" Target="../slideLayouts/slideLayout1.xml"/><Relationship Id="rId9"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5.png"/><Relationship Id="rId9" Type="http://schemas.openxmlformats.org/officeDocument/2006/relationships/slideLayout" Target="../slideLayouts/slideLayout1.xml"/><Relationship Id="rId1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image" Target="../media/image6.png"/><Relationship Id="rId6" Type="http://schemas.openxmlformats.org/officeDocument/2006/relationships/image" Target="../media/image6.png"/><Relationship Id="rId7" Type="http://schemas.openxmlformats.org/officeDocument/2006/relationships/slideLayout" Target="../slideLayouts/slideLayout1.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p:nvPr>
        </p:nvSpPr>
        <p:spPr>
          <a:xfrm>
            <a:off x="1166040" y="5072040"/>
            <a:ext cx="5350680" cy="1893240"/>
          </a:xfrm>
          <a:prstGeom prst="rect">
            <a:avLst/>
          </a:prstGeom>
          <a:noFill/>
          <a:ln w="0">
            <a:noFill/>
          </a:ln>
        </p:spPr>
        <p:txBody>
          <a:bodyPr lIns="0" rIns="0" tIns="0" bIns="0" anchor="t">
            <a:normAutofit/>
          </a:bodyPr>
          <a:p>
            <a:pPr indent="0">
              <a:lnSpc>
                <a:spcPct val="100000"/>
              </a:lnSpc>
              <a:spcBef>
                <a:spcPts val="1417"/>
              </a:spcBef>
              <a:buNone/>
              <a:tabLst>
                <a:tab algn="l" pos="0"/>
              </a:tabLst>
            </a:pPr>
            <a:endParaRPr b="0" lang="en-US" sz="1800" spc="-1" strike="noStrike">
              <a:solidFill>
                <a:srgbClr val="000000"/>
              </a:solidFill>
              <a:latin typeface="Arial"/>
            </a:endParaRPr>
          </a:p>
          <a:p>
            <a:pPr indent="0">
              <a:lnSpc>
                <a:spcPct val="100000"/>
              </a:lnSpc>
              <a:spcBef>
                <a:spcPts val="1417"/>
              </a:spcBef>
              <a:buNone/>
              <a:tabLst>
                <a:tab algn="l" pos="0"/>
              </a:tabLst>
            </a:pPr>
            <a:r>
              <a:rPr b="0" lang="en-US" sz="1800" spc="-1" strike="noStrike">
                <a:solidFill>
                  <a:srgbClr val="000000"/>
                </a:solidFill>
                <a:latin typeface="Arial"/>
              </a:rPr>
              <a:t>Tanzeela Anum</a:t>
            </a:r>
            <a:endParaRPr b="0" lang="en-US" sz="1800" spc="-1" strike="noStrike">
              <a:solidFill>
                <a:srgbClr val="000000"/>
              </a:solidFill>
              <a:latin typeface="Arial"/>
            </a:endParaRPr>
          </a:p>
          <a:p>
            <a:pPr indent="0">
              <a:lnSpc>
                <a:spcPct val="100000"/>
              </a:lnSpc>
              <a:spcBef>
                <a:spcPts val="1417"/>
              </a:spcBef>
              <a:buNone/>
              <a:tabLst>
                <a:tab algn="l" pos="0"/>
              </a:tabLst>
            </a:pPr>
            <a:r>
              <a:rPr b="0" lang="en-US" sz="1800" spc="-1" strike="noStrike">
                <a:solidFill>
                  <a:srgbClr val="000000"/>
                </a:solidFill>
                <a:latin typeface="Arial"/>
              </a:rPr>
              <a:t>10035246</a:t>
            </a:r>
            <a:endParaRPr b="0" lang="en-US" sz="1800" spc="-1" strike="noStrike">
              <a:solidFill>
                <a:srgbClr val="000000"/>
              </a:solidFill>
              <a:latin typeface="Arial"/>
            </a:endParaRPr>
          </a:p>
        </p:txBody>
      </p:sp>
      <p:sp>
        <p:nvSpPr>
          <p:cNvPr id="100" name="PlaceHolder 2"/>
          <p:cNvSpPr>
            <a:spLocks noGrp="1"/>
          </p:cNvSpPr>
          <p:nvPr>
            <p:ph/>
          </p:nvPr>
        </p:nvSpPr>
        <p:spPr>
          <a:xfrm>
            <a:off x="823320" y="2739960"/>
            <a:ext cx="10968840" cy="1893240"/>
          </a:xfrm>
          <a:prstGeom prst="rect">
            <a:avLst/>
          </a:prstGeom>
          <a:noFill/>
          <a:ln w="0">
            <a:noFill/>
          </a:ln>
        </p:spPr>
        <p:txBody>
          <a:bodyPr lIns="0" rIns="0" tIns="0" bIns="0" anchor="t">
            <a:normAutofit/>
          </a:bodyPr>
          <a:p>
            <a:pPr marL="432000" indent="0">
              <a:lnSpc>
                <a:spcPct val="100000"/>
              </a:lnSpc>
              <a:spcBef>
                <a:spcPts val="1417"/>
              </a:spcBef>
              <a:buNone/>
              <a:tabLst>
                <a:tab algn="l" pos="0"/>
              </a:tabLst>
            </a:pPr>
            <a:r>
              <a:rPr b="0" lang="en-US" sz="3200" spc="-1" strike="noStrike">
                <a:solidFill>
                  <a:srgbClr val="2a6099"/>
                </a:solidFill>
                <a:latin typeface="Times New Roman"/>
              </a:rPr>
              <a:t>Hyperelastic Anisotropic Fiber-reinforced rubber composite ML-based constitutive modeling</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20"/>
          <p:cNvSpPr/>
          <p:nvPr/>
        </p:nvSpPr>
        <p:spPr>
          <a:xfrm>
            <a:off x="770040" y="-13752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Implementation in ICNN</a:t>
            </a:r>
            <a:endParaRPr b="0" lang="en-US" sz="4400" spc="-1" strike="noStrike">
              <a:solidFill>
                <a:srgbClr val="000000"/>
              </a:solidFill>
              <a:latin typeface="Arial"/>
            </a:endParaRPr>
          </a:p>
        </p:txBody>
      </p:sp>
      <p:sp>
        <p:nvSpPr>
          <p:cNvPr id="1106" name=""/>
          <p:cNvSpPr/>
          <p:nvPr/>
        </p:nvSpPr>
        <p:spPr>
          <a:xfrm>
            <a:off x="10054800" y="7745400"/>
            <a:ext cx="6345000" cy="1907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function </a:t>
            </a:r>
            <a:r>
              <a:rPr b="0"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is convex in </a:t>
            </a:r>
            <a:r>
              <a:rPr b="0"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provided that:</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all </a:t>
            </a:r>
            <a:r>
              <a:rPr b="0" lang="en-US" sz="1800" spc="-1" strike="noStrike">
                <a:solidFill>
                  <a:srgbClr val="000000"/>
                </a:solidFill>
                <a:latin typeface="TexMaths Symbols"/>
                <a:ea typeface="TexMaths Symbols"/>
              </a:rPr>
              <a:t>W</a:t>
            </a:r>
            <a:r>
              <a:rPr b="0" lang="en-US" sz="1800" spc="-1" strike="noStrike" baseline="33000">
                <a:solidFill>
                  <a:srgbClr val="000000"/>
                </a:solidFill>
                <a:latin typeface="TexMaths Symbols"/>
                <a:ea typeface="TexMaths Symbols"/>
              </a:rPr>
              <a:t>(z)</a:t>
            </a:r>
            <a:r>
              <a:rPr b="0" lang="en-US" sz="1800" spc="-1393" strike="noStrike" baseline="-8000">
                <a:solidFill>
                  <a:srgbClr val="000000"/>
                </a:solidFill>
                <a:latin typeface="TexMaths Symbols"/>
                <a:ea typeface="TexMaths Symbols"/>
              </a:rPr>
              <a:t> 1</a:t>
            </a:r>
            <a:r>
              <a:rPr b="0" lang="en-US" sz="1800" spc="-1" strike="noStrike" baseline="-8000">
                <a:solidFill>
                  <a:srgbClr val="000000"/>
                </a:solidFill>
                <a:latin typeface="TexMaths Symbols"/>
                <a:ea typeface="TexMaths Symbols"/>
              </a:rPr>
              <a:t>:k−1</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non-negative</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g</a:t>
            </a:r>
            <a:r>
              <a:rPr b="0" lang="en-US" sz="1800" spc="-1" strike="noStrike" baseline="-8000">
                <a:solidFill>
                  <a:srgbClr val="000000"/>
                </a:solidFill>
                <a:latin typeface="TexMaths Symbols"/>
                <a:ea typeface="TexMaths Symbols"/>
              </a:rPr>
              <a:t>i</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convex and non-decreasing.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107" name=""/>
          <p:cNvSpPr/>
          <p:nvPr/>
        </p:nvSpPr>
        <p:spPr>
          <a:xfrm>
            <a:off x="1355400" y="1143000"/>
            <a:ext cx="3020400" cy="102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Dummy Data generated using </a:t>
            </a:r>
            <a:r>
              <a:rPr b="0" lang="en-US" sz="1800" spc="-1" strike="noStrike">
                <a:solidFill>
                  <a:srgbClr val="000000"/>
                </a:solidFill>
                <a:latin typeface="TexMaths Symbols"/>
                <a:ea typeface="TexMaths Symbols"/>
              </a:rPr>
              <a:t>y= x</a:t>
            </a:r>
            <a:r>
              <a:rPr b="0" lang="en-US" sz="1800" spc="-1" strike="noStrike" baseline="33000">
                <a:solidFill>
                  <a:srgbClr val="000000"/>
                </a:solidFill>
                <a:latin typeface="TexMaths Symbols"/>
                <a:ea typeface="TexMaths Symbols"/>
              </a:rPr>
              <a:t>2</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 known convex function.</a:t>
            </a:r>
            <a:endParaRPr b="0" lang="en-US" sz="1800" spc="-1" strike="noStrike">
              <a:solidFill>
                <a:srgbClr val="000000"/>
              </a:solidFill>
              <a:latin typeface="Arial"/>
            </a:endParaRPr>
          </a:p>
        </p:txBody>
      </p:sp>
      <p:pic>
        <p:nvPicPr>
          <p:cNvPr id="1108" name="" descr=""/>
          <p:cNvPicPr/>
          <p:nvPr/>
        </p:nvPicPr>
        <p:blipFill>
          <a:blip r:embed="rId1"/>
          <a:stretch/>
        </p:blipFill>
        <p:spPr>
          <a:xfrm>
            <a:off x="843480" y="2166120"/>
            <a:ext cx="3660840" cy="2919240"/>
          </a:xfrm>
          <a:prstGeom prst="rect">
            <a:avLst/>
          </a:prstGeom>
          <a:ln w="0">
            <a:noFill/>
          </a:ln>
        </p:spPr>
      </p:pic>
      <p:sp>
        <p:nvSpPr>
          <p:cNvPr id="1109" name=""/>
          <p:cNvSpPr/>
          <p:nvPr/>
        </p:nvSpPr>
        <p:spPr>
          <a:xfrm>
            <a:off x="6224400" y="1094040"/>
            <a:ext cx="5025240" cy="99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This Demonstrates that the ICNN’s output will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always be a convex function of the Inputs.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ICNN would fail for non-convex input data.</a:t>
            </a:r>
            <a:br>
              <a:rPr sz="1800"/>
            </a:br>
            <a:r>
              <a:rPr b="0" lang="en-US" sz="1800" spc="-1" strike="noStrike">
                <a:solidFill>
                  <a:srgbClr val="000000"/>
                </a:solidFill>
                <a:latin typeface="TexMaths Symbols"/>
                <a:ea typeface="TexMaths Symbols"/>
              </a:rPr>
              <a:t>y = sin(x)</a:t>
            </a:r>
            <a:r>
              <a:rPr b="0" lang="en-US"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1110" name="" descr=""/>
          <p:cNvPicPr/>
          <p:nvPr/>
        </p:nvPicPr>
        <p:blipFill>
          <a:blip r:embed="rId2"/>
          <a:stretch/>
        </p:blipFill>
        <p:spPr>
          <a:xfrm>
            <a:off x="6790680" y="2235240"/>
            <a:ext cx="3753360" cy="2813760"/>
          </a:xfrm>
          <a:prstGeom prst="rect">
            <a:avLst/>
          </a:prstGeom>
          <a:ln w="0">
            <a:noFill/>
          </a:ln>
        </p:spPr>
      </p:pic>
      <p:pic>
        <p:nvPicPr>
          <p:cNvPr id="1111" name="" descr=""/>
          <p:cNvPicPr/>
          <p:nvPr/>
        </p:nvPicPr>
        <p:blipFill>
          <a:blip r:embed="rId3">
            <a:alphaModFix amt="98000"/>
          </a:blip>
          <a:stretch/>
        </p:blipFill>
        <p:spPr>
          <a:xfrm>
            <a:off x="1450800" y="5032080"/>
            <a:ext cx="2433600" cy="1824480"/>
          </a:xfrm>
          <a:prstGeom prst="rect">
            <a:avLst/>
          </a:prstGeom>
          <a:ln w="0">
            <a:noFill/>
          </a:ln>
        </p:spPr>
      </p:pic>
      <p:pic>
        <p:nvPicPr>
          <p:cNvPr id="1112" name="" descr=""/>
          <p:cNvPicPr/>
          <p:nvPr/>
        </p:nvPicPr>
        <p:blipFill>
          <a:blip r:embed="rId4">
            <a:alphaModFix amt="98000"/>
          </a:blip>
          <a:stretch/>
        </p:blipFill>
        <p:spPr>
          <a:xfrm>
            <a:off x="7373880" y="4894200"/>
            <a:ext cx="2617560" cy="1962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5"/>
          <p:cNvSpPr/>
          <p:nvPr/>
        </p:nvSpPr>
        <p:spPr>
          <a:xfrm>
            <a:off x="609480" y="25848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ICNN Results</a:t>
            </a:r>
            <a:endParaRPr b="0" lang="en-US" sz="4400" spc="-1" strike="noStrike">
              <a:solidFill>
                <a:srgbClr val="000000"/>
              </a:solidFill>
              <a:latin typeface="Arial"/>
            </a:endParaRPr>
          </a:p>
        </p:txBody>
      </p:sp>
      <p:grpSp>
        <p:nvGrpSpPr>
          <p:cNvPr id="1114" name=""/>
          <p:cNvGrpSpPr/>
          <p:nvPr/>
        </p:nvGrpSpPr>
        <p:grpSpPr>
          <a:xfrm>
            <a:off x="4931640" y="3331440"/>
            <a:ext cx="682200" cy="216000"/>
            <a:chOff x="4931640" y="3331440"/>
            <a:chExt cx="682200" cy="216000"/>
          </a:xfrm>
        </p:grpSpPr>
        <p:sp>
          <p:nvSpPr>
            <p:cNvPr id="1115" name=""/>
            <p:cNvSpPr/>
            <p:nvPr/>
          </p:nvSpPr>
          <p:spPr>
            <a:xfrm>
              <a:off x="4938120" y="3347280"/>
              <a:ext cx="662760" cy="184680"/>
            </a:xfrm>
            <a:custGeom>
              <a:avLst/>
              <a:gdLst>
                <a:gd name="textAreaLeft" fmla="*/ 0 w 662760"/>
                <a:gd name="textAreaRight" fmla="*/ 667440 w 662760"/>
                <a:gd name="textAreaTop" fmla="*/ 0 h 184680"/>
                <a:gd name="textAreaBottom" fmla="*/ 190080 h 184680"/>
              </a:gdLst>
              <a:ahLst/>
              <a:rect l="textAreaLeft" t="textAreaTop" r="textAreaRight" b="textAreaBottom"/>
              <a:pathLst>
                <a:path w="1202" h="306">
                  <a:moveTo>
                    <a:pt x="0" y="0"/>
                  </a:moveTo>
                  <a:cubicBezTo>
                    <a:pt x="401" y="0"/>
                    <a:pt x="801" y="0"/>
                    <a:pt x="1202" y="0"/>
                  </a:cubicBezTo>
                  <a:cubicBezTo>
                    <a:pt x="1202" y="102"/>
                    <a:pt x="1202" y="204"/>
                    <a:pt x="1202" y="306"/>
                  </a:cubicBezTo>
                  <a:cubicBezTo>
                    <a:pt x="801" y="306"/>
                    <a:pt x="401" y="306"/>
                    <a:pt x="0" y="306"/>
                  </a:cubicBezTo>
                  <a:cubicBezTo>
                    <a:pt x="0" y="204"/>
                    <a:pt x="0" y="102"/>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116" name=""/>
            <p:cNvSpPr/>
            <p:nvPr/>
          </p:nvSpPr>
          <p:spPr>
            <a:xfrm>
              <a:off x="4931640" y="3337920"/>
              <a:ext cx="78480" cy="203040"/>
            </a:xfrm>
            <a:custGeom>
              <a:avLst/>
              <a:gdLst>
                <a:gd name="textAreaLeft" fmla="*/ 0 w 78480"/>
                <a:gd name="textAreaRight" fmla="*/ 83160 w 78480"/>
                <a:gd name="textAreaTop" fmla="*/ 0 h 203040"/>
                <a:gd name="textAreaBottom" fmla="*/ 208440 h 203040"/>
              </a:gdLst>
              <a:ahLst/>
              <a:rect l="textAreaLeft" t="textAreaTop" r="textAreaRight" b="textAreaBottom"/>
              <a:pathLst>
                <a:path w="150" h="334">
                  <a:moveTo>
                    <a:pt x="97" y="38"/>
                  </a:moveTo>
                  <a:cubicBezTo>
                    <a:pt x="97" y="20"/>
                    <a:pt x="98" y="16"/>
                    <a:pt x="137" y="16"/>
                  </a:cubicBezTo>
                  <a:cubicBezTo>
                    <a:pt x="141" y="16"/>
                    <a:pt x="145" y="16"/>
                    <a:pt x="150" y="16"/>
                  </a:cubicBezTo>
                  <a:cubicBezTo>
                    <a:pt x="150" y="10"/>
                    <a:pt x="150" y="5"/>
                    <a:pt x="150" y="0"/>
                  </a:cubicBezTo>
                  <a:cubicBezTo>
                    <a:pt x="133" y="2"/>
                    <a:pt x="94" y="2"/>
                    <a:pt x="76" y="2"/>
                  </a:cubicBezTo>
                  <a:cubicBezTo>
                    <a:pt x="56" y="2"/>
                    <a:pt x="17" y="2"/>
                    <a:pt x="0" y="0"/>
                  </a:cubicBezTo>
                  <a:cubicBezTo>
                    <a:pt x="0" y="5"/>
                    <a:pt x="0" y="10"/>
                    <a:pt x="0" y="16"/>
                  </a:cubicBezTo>
                  <a:cubicBezTo>
                    <a:pt x="4" y="16"/>
                    <a:pt x="8" y="16"/>
                    <a:pt x="13" y="16"/>
                  </a:cubicBezTo>
                  <a:cubicBezTo>
                    <a:pt x="52" y="16"/>
                    <a:pt x="53" y="20"/>
                    <a:pt x="53" y="38"/>
                  </a:cubicBezTo>
                  <a:cubicBezTo>
                    <a:pt x="53" y="124"/>
                    <a:pt x="53" y="210"/>
                    <a:pt x="53" y="296"/>
                  </a:cubicBezTo>
                  <a:cubicBezTo>
                    <a:pt x="53" y="314"/>
                    <a:pt x="52" y="318"/>
                    <a:pt x="13" y="318"/>
                  </a:cubicBezTo>
                  <a:cubicBezTo>
                    <a:pt x="8" y="318"/>
                    <a:pt x="4" y="318"/>
                    <a:pt x="0" y="318"/>
                  </a:cubicBezTo>
                  <a:cubicBezTo>
                    <a:pt x="0" y="324"/>
                    <a:pt x="0" y="329"/>
                    <a:pt x="0" y="334"/>
                  </a:cubicBezTo>
                  <a:cubicBezTo>
                    <a:pt x="17" y="332"/>
                    <a:pt x="56" y="332"/>
                    <a:pt x="74" y="332"/>
                  </a:cubicBezTo>
                  <a:cubicBezTo>
                    <a:pt x="94" y="332"/>
                    <a:pt x="133" y="332"/>
                    <a:pt x="150" y="334"/>
                  </a:cubicBezTo>
                  <a:cubicBezTo>
                    <a:pt x="150" y="329"/>
                    <a:pt x="150" y="324"/>
                    <a:pt x="150" y="318"/>
                  </a:cubicBezTo>
                  <a:cubicBezTo>
                    <a:pt x="145" y="318"/>
                    <a:pt x="141" y="318"/>
                    <a:pt x="137" y="318"/>
                  </a:cubicBezTo>
                  <a:cubicBezTo>
                    <a:pt x="98" y="318"/>
                    <a:pt x="97" y="314"/>
                    <a:pt x="97" y="296"/>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17" name=""/>
            <p:cNvSpPr/>
            <p:nvPr/>
          </p:nvSpPr>
          <p:spPr>
            <a:xfrm>
              <a:off x="5037120" y="3331440"/>
              <a:ext cx="162000" cy="216000"/>
            </a:xfrm>
            <a:custGeom>
              <a:avLst/>
              <a:gdLst>
                <a:gd name="textAreaLeft" fmla="*/ 0 w 162000"/>
                <a:gd name="textAreaRight" fmla="*/ 166680 w 162000"/>
                <a:gd name="textAreaTop" fmla="*/ 0 h 216000"/>
                <a:gd name="textAreaBottom" fmla="*/ 221400 h 216000"/>
              </a:gdLst>
              <a:ahLst/>
              <a:rect l="textAreaLeft" t="textAreaTop" r="textAreaRight" b="textAreaBottom"/>
              <a:pathLst>
                <a:path w="300" h="356">
                  <a:moveTo>
                    <a:pt x="0" y="177"/>
                  </a:moveTo>
                  <a:cubicBezTo>
                    <a:pt x="0" y="279"/>
                    <a:pt x="80" y="356"/>
                    <a:pt x="172" y="356"/>
                  </a:cubicBezTo>
                  <a:cubicBezTo>
                    <a:pt x="252" y="356"/>
                    <a:pt x="300" y="288"/>
                    <a:pt x="300" y="232"/>
                  </a:cubicBezTo>
                  <a:cubicBezTo>
                    <a:pt x="300" y="226"/>
                    <a:pt x="300" y="223"/>
                    <a:pt x="294" y="223"/>
                  </a:cubicBezTo>
                  <a:cubicBezTo>
                    <a:pt x="288" y="223"/>
                    <a:pt x="288" y="226"/>
                    <a:pt x="287" y="230"/>
                  </a:cubicBezTo>
                  <a:cubicBezTo>
                    <a:pt x="284" y="300"/>
                    <a:pt x="231" y="341"/>
                    <a:pt x="178" y="341"/>
                  </a:cubicBezTo>
                  <a:cubicBezTo>
                    <a:pt x="147" y="341"/>
                    <a:pt x="52" y="324"/>
                    <a:pt x="52" y="179"/>
                  </a:cubicBezTo>
                  <a:cubicBezTo>
                    <a:pt x="52" y="32"/>
                    <a:pt x="147" y="15"/>
                    <a:pt x="176" y="15"/>
                  </a:cubicBezTo>
                  <a:cubicBezTo>
                    <a:pt x="231" y="15"/>
                    <a:pt x="274" y="60"/>
                    <a:pt x="284" y="131"/>
                  </a:cubicBezTo>
                  <a:cubicBezTo>
                    <a:pt x="286" y="138"/>
                    <a:pt x="286" y="140"/>
                    <a:pt x="293" y="140"/>
                  </a:cubicBezTo>
                  <a:cubicBezTo>
                    <a:pt x="300" y="140"/>
                    <a:pt x="300" y="138"/>
                    <a:pt x="300" y="128"/>
                  </a:cubicBezTo>
                  <a:cubicBezTo>
                    <a:pt x="300" y="89"/>
                    <a:pt x="300" y="50"/>
                    <a:pt x="300" y="11"/>
                  </a:cubicBezTo>
                  <a:cubicBezTo>
                    <a:pt x="300" y="3"/>
                    <a:pt x="300" y="0"/>
                    <a:pt x="294" y="0"/>
                  </a:cubicBezTo>
                  <a:cubicBezTo>
                    <a:pt x="293" y="0"/>
                    <a:pt x="291" y="0"/>
                    <a:pt x="287" y="6"/>
                  </a:cubicBezTo>
                  <a:cubicBezTo>
                    <a:pt x="279" y="18"/>
                    <a:pt x="270" y="30"/>
                    <a:pt x="262" y="42"/>
                  </a:cubicBezTo>
                  <a:cubicBezTo>
                    <a:pt x="244" y="25"/>
                    <a:pt x="218" y="0"/>
                    <a:pt x="172" y="0"/>
                  </a:cubicBezTo>
                  <a:cubicBezTo>
                    <a:pt x="80" y="0"/>
                    <a:pt x="0" y="78"/>
                    <a:pt x="0" y="17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18" name=""/>
            <p:cNvSpPr/>
            <p:nvPr/>
          </p:nvSpPr>
          <p:spPr>
            <a:xfrm>
              <a:off x="5228640" y="3337920"/>
              <a:ext cx="180720" cy="203040"/>
            </a:xfrm>
            <a:custGeom>
              <a:avLst/>
              <a:gdLst>
                <a:gd name="textAreaLeft" fmla="*/ 0 w 180720"/>
                <a:gd name="textAreaRight" fmla="*/ 185400 w 180720"/>
                <a:gd name="textAreaTop" fmla="*/ 0 h 203040"/>
                <a:gd name="textAreaBottom" fmla="*/ 208440 h 203040"/>
              </a:gdLst>
              <a:ahLst/>
              <a:rect l="textAreaLeft" t="textAreaTop" r="textAreaRight" b="textAreaBottom"/>
              <a:pathLst>
                <a:path w="336" h="334">
                  <a:moveTo>
                    <a:pt x="98" y="6"/>
                  </a:moveTo>
                  <a:cubicBezTo>
                    <a:pt x="94" y="0"/>
                    <a:pt x="93" y="0"/>
                    <a:pt x="84" y="0"/>
                  </a:cubicBezTo>
                  <a:cubicBezTo>
                    <a:pt x="56" y="0"/>
                    <a:pt x="28" y="0"/>
                    <a:pt x="0" y="0"/>
                  </a:cubicBezTo>
                  <a:cubicBezTo>
                    <a:pt x="0" y="5"/>
                    <a:pt x="0" y="10"/>
                    <a:pt x="0" y="16"/>
                  </a:cubicBezTo>
                  <a:cubicBezTo>
                    <a:pt x="5" y="16"/>
                    <a:pt x="10" y="16"/>
                    <a:pt x="14" y="16"/>
                  </a:cubicBezTo>
                  <a:cubicBezTo>
                    <a:pt x="21" y="16"/>
                    <a:pt x="31" y="16"/>
                    <a:pt x="40" y="16"/>
                  </a:cubicBezTo>
                  <a:cubicBezTo>
                    <a:pt x="51" y="17"/>
                    <a:pt x="51" y="18"/>
                    <a:pt x="51" y="27"/>
                  </a:cubicBezTo>
                  <a:cubicBezTo>
                    <a:pt x="51" y="112"/>
                    <a:pt x="51" y="197"/>
                    <a:pt x="51" y="282"/>
                  </a:cubicBezTo>
                  <a:cubicBezTo>
                    <a:pt x="51" y="296"/>
                    <a:pt x="51" y="318"/>
                    <a:pt x="0" y="318"/>
                  </a:cubicBezTo>
                  <a:cubicBezTo>
                    <a:pt x="0" y="324"/>
                    <a:pt x="0" y="329"/>
                    <a:pt x="0" y="334"/>
                  </a:cubicBezTo>
                  <a:cubicBezTo>
                    <a:pt x="17" y="334"/>
                    <a:pt x="41" y="332"/>
                    <a:pt x="58" y="332"/>
                  </a:cubicBezTo>
                  <a:cubicBezTo>
                    <a:pt x="75" y="332"/>
                    <a:pt x="98" y="334"/>
                    <a:pt x="115" y="334"/>
                  </a:cubicBezTo>
                  <a:cubicBezTo>
                    <a:pt x="115" y="329"/>
                    <a:pt x="115" y="324"/>
                    <a:pt x="115" y="318"/>
                  </a:cubicBezTo>
                  <a:cubicBezTo>
                    <a:pt x="65" y="318"/>
                    <a:pt x="65" y="296"/>
                    <a:pt x="65" y="282"/>
                  </a:cubicBezTo>
                  <a:cubicBezTo>
                    <a:pt x="65" y="197"/>
                    <a:pt x="65" y="113"/>
                    <a:pt x="65" y="28"/>
                  </a:cubicBezTo>
                  <a:cubicBezTo>
                    <a:pt x="68" y="31"/>
                    <a:pt x="68" y="31"/>
                    <a:pt x="69" y="34"/>
                  </a:cubicBezTo>
                  <a:cubicBezTo>
                    <a:pt x="136" y="132"/>
                    <a:pt x="203" y="230"/>
                    <a:pt x="270" y="328"/>
                  </a:cubicBezTo>
                  <a:cubicBezTo>
                    <a:pt x="275" y="334"/>
                    <a:pt x="275" y="334"/>
                    <a:pt x="279" y="334"/>
                  </a:cubicBezTo>
                  <a:cubicBezTo>
                    <a:pt x="286" y="334"/>
                    <a:pt x="286" y="331"/>
                    <a:pt x="286" y="321"/>
                  </a:cubicBezTo>
                  <a:cubicBezTo>
                    <a:pt x="286" y="231"/>
                    <a:pt x="286" y="142"/>
                    <a:pt x="286" y="52"/>
                  </a:cubicBezTo>
                  <a:cubicBezTo>
                    <a:pt x="286" y="38"/>
                    <a:pt x="286" y="16"/>
                    <a:pt x="336" y="16"/>
                  </a:cubicBezTo>
                  <a:cubicBezTo>
                    <a:pt x="336" y="10"/>
                    <a:pt x="336" y="5"/>
                    <a:pt x="336" y="0"/>
                  </a:cubicBezTo>
                  <a:cubicBezTo>
                    <a:pt x="318" y="0"/>
                    <a:pt x="295" y="2"/>
                    <a:pt x="279" y="2"/>
                  </a:cubicBezTo>
                  <a:cubicBezTo>
                    <a:pt x="263" y="2"/>
                    <a:pt x="238" y="0"/>
                    <a:pt x="221" y="0"/>
                  </a:cubicBezTo>
                  <a:cubicBezTo>
                    <a:pt x="221" y="5"/>
                    <a:pt x="221" y="10"/>
                    <a:pt x="221" y="16"/>
                  </a:cubicBezTo>
                  <a:cubicBezTo>
                    <a:pt x="272" y="16"/>
                    <a:pt x="272" y="38"/>
                    <a:pt x="272" y="52"/>
                  </a:cubicBezTo>
                  <a:cubicBezTo>
                    <a:pt x="272" y="121"/>
                    <a:pt x="272" y="191"/>
                    <a:pt x="272" y="260"/>
                  </a:cubicBezTo>
                  <a:cubicBezTo>
                    <a:pt x="214" y="175"/>
                    <a:pt x="156" y="90"/>
                    <a:pt x="98" y="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19" name=""/>
            <p:cNvSpPr/>
            <p:nvPr/>
          </p:nvSpPr>
          <p:spPr>
            <a:xfrm>
              <a:off x="5433480" y="3337920"/>
              <a:ext cx="180360" cy="203040"/>
            </a:xfrm>
            <a:custGeom>
              <a:avLst/>
              <a:gdLst>
                <a:gd name="textAreaLeft" fmla="*/ 0 w 180360"/>
                <a:gd name="textAreaRight" fmla="*/ 185040 w 180360"/>
                <a:gd name="textAreaTop" fmla="*/ 0 h 203040"/>
                <a:gd name="textAreaBottom" fmla="*/ 208440 h 203040"/>
              </a:gdLst>
              <a:ahLst/>
              <a:rect l="textAreaLeft" t="textAreaTop" r="textAreaRight" b="textAreaBottom"/>
              <a:pathLst>
                <a:path w="336" h="334">
                  <a:moveTo>
                    <a:pt x="98" y="6"/>
                  </a:moveTo>
                  <a:cubicBezTo>
                    <a:pt x="94" y="0"/>
                    <a:pt x="94" y="0"/>
                    <a:pt x="84" y="0"/>
                  </a:cubicBezTo>
                  <a:cubicBezTo>
                    <a:pt x="56" y="0"/>
                    <a:pt x="28" y="0"/>
                    <a:pt x="0" y="0"/>
                  </a:cubicBezTo>
                  <a:cubicBezTo>
                    <a:pt x="0" y="5"/>
                    <a:pt x="0" y="10"/>
                    <a:pt x="0" y="16"/>
                  </a:cubicBezTo>
                  <a:cubicBezTo>
                    <a:pt x="5" y="16"/>
                    <a:pt x="10" y="16"/>
                    <a:pt x="14" y="16"/>
                  </a:cubicBezTo>
                  <a:cubicBezTo>
                    <a:pt x="23" y="16"/>
                    <a:pt x="32" y="16"/>
                    <a:pt x="39" y="16"/>
                  </a:cubicBezTo>
                  <a:cubicBezTo>
                    <a:pt x="51" y="17"/>
                    <a:pt x="51" y="18"/>
                    <a:pt x="51" y="27"/>
                  </a:cubicBezTo>
                  <a:cubicBezTo>
                    <a:pt x="51" y="112"/>
                    <a:pt x="51" y="197"/>
                    <a:pt x="51" y="282"/>
                  </a:cubicBezTo>
                  <a:cubicBezTo>
                    <a:pt x="51" y="296"/>
                    <a:pt x="51" y="318"/>
                    <a:pt x="0" y="318"/>
                  </a:cubicBezTo>
                  <a:cubicBezTo>
                    <a:pt x="0" y="324"/>
                    <a:pt x="0" y="329"/>
                    <a:pt x="0" y="334"/>
                  </a:cubicBezTo>
                  <a:cubicBezTo>
                    <a:pt x="18" y="334"/>
                    <a:pt x="42" y="332"/>
                    <a:pt x="58" y="332"/>
                  </a:cubicBezTo>
                  <a:cubicBezTo>
                    <a:pt x="74" y="332"/>
                    <a:pt x="98" y="334"/>
                    <a:pt x="115" y="334"/>
                  </a:cubicBezTo>
                  <a:cubicBezTo>
                    <a:pt x="115" y="329"/>
                    <a:pt x="115" y="324"/>
                    <a:pt x="115" y="318"/>
                  </a:cubicBezTo>
                  <a:cubicBezTo>
                    <a:pt x="65" y="318"/>
                    <a:pt x="65" y="296"/>
                    <a:pt x="65" y="282"/>
                  </a:cubicBezTo>
                  <a:cubicBezTo>
                    <a:pt x="65" y="197"/>
                    <a:pt x="65" y="113"/>
                    <a:pt x="65" y="28"/>
                  </a:cubicBezTo>
                  <a:cubicBezTo>
                    <a:pt x="67" y="31"/>
                    <a:pt x="67" y="31"/>
                    <a:pt x="70" y="34"/>
                  </a:cubicBezTo>
                  <a:cubicBezTo>
                    <a:pt x="137" y="132"/>
                    <a:pt x="204" y="230"/>
                    <a:pt x="270" y="328"/>
                  </a:cubicBezTo>
                  <a:cubicBezTo>
                    <a:pt x="274" y="334"/>
                    <a:pt x="274" y="334"/>
                    <a:pt x="279" y="334"/>
                  </a:cubicBezTo>
                  <a:cubicBezTo>
                    <a:pt x="286" y="334"/>
                    <a:pt x="286" y="331"/>
                    <a:pt x="286" y="321"/>
                  </a:cubicBezTo>
                  <a:cubicBezTo>
                    <a:pt x="286" y="231"/>
                    <a:pt x="286" y="142"/>
                    <a:pt x="286" y="52"/>
                  </a:cubicBezTo>
                  <a:cubicBezTo>
                    <a:pt x="286" y="38"/>
                    <a:pt x="286" y="16"/>
                    <a:pt x="336" y="16"/>
                  </a:cubicBezTo>
                  <a:cubicBezTo>
                    <a:pt x="336" y="10"/>
                    <a:pt x="336" y="5"/>
                    <a:pt x="336" y="0"/>
                  </a:cubicBezTo>
                  <a:cubicBezTo>
                    <a:pt x="319" y="0"/>
                    <a:pt x="295" y="2"/>
                    <a:pt x="279" y="2"/>
                  </a:cubicBezTo>
                  <a:cubicBezTo>
                    <a:pt x="262" y="2"/>
                    <a:pt x="238" y="0"/>
                    <a:pt x="221" y="0"/>
                  </a:cubicBezTo>
                  <a:cubicBezTo>
                    <a:pt x="221" y="5"/>
                    <a:pt x="221" y="10"/>
                    <a:pt x="221" y="16"/>
                  </a:cubicBezTo>
                  <a:cubicBezTo>
                    <a:pt x="272" y="16"/>
                    <a:pt x="272" y="38"/>
                    <a:pt x="272" y="52"/>
                  </a:cubicBezTo>
                  <a:cubicBezTo>
                    <a:pt x="272" y="121"/>
                    <a:pt x="272" y="191"/>
                    <a:pt x="272" y="260"/>
                  </a:cubicBezTo>
                  <a:cubicBezTo>
                    <a:pt x="214" y="175"/>
                    <a:pt x="156" y="90"/>
                    <a:pt x="98" y="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120" name="" descr=""/>
          <p:cNvPicPr/>
          <p:nvPr/>
        </p:nvPicPr>
        <p:blipFill>
          <a:blip r:embed="rId1"/>
          <a:stretch/>
        </p:blipFill>
        <p:spPr>
          <a:xfrm>
            <a:off x="2770560" y="3391920"/>
            <a:ext cx="4950360" cy="3464640"/>
          </a:xfrm>
          <a:prstGeom prst="rect">
            <a:avLst/>
          </a:prstGeom>
          <a:ln w="0">
            <a:noFill/>
          </a:ln>
        </p:spPr>
      </p:pic>
      <p:pic>
        <p:nvPicPr>
          <p:cNvPr id="1121" name="" descr=""/>
          <p:cNvPicPr/>
          <p:nvPr/>
        </p:nvPicPr>
        <p:blipFill>
          <a:blip r:embed="rId2"/>
          <a:stretch/>
        </p:blipFill>
        <p:spPr>
          <a:xfrm>
            <a:off x="4042440" y="2140200"/>
            <a:ext cx="2328480" cy="1064880"/>
          </a:xfrm>
          <a:prstGeom prst="rect">
            <a:avLst/>
          </a:prstGeom>
          <a:ln w="0">
            <a:noFill/>
          </a:ln>
        </p:spPr>
      </p:pic>
      <p:grpSp>
        <p:nvGrpSpPr>
          <p:cNvPr id="1122" name=""/>
          <p:cNvGrpSpPr/>
          <p:nvPr/>
        </p:nvGrpSpPr>
        <p:grpSpPr>
          <a:xfrm>
            <a:off x="403560" y="2496960"/>
            <a:ext cx="3563640" cy="175680"/>
            <a:chOff x="403560" y="2496960"/>
            <a:chExt cx="3563640" cy="175680"/>
          </a:xfrm>
        </p:grpSpPr>
        <p:pic>
          <p:nvPicPr>
            <p:cNvPr id="1123" name="" descr=""/>
            <p:cNvPicPr/>
            <p:nvPr/>
          </p:nvPicPr>
          <p:blipFill>
            <a:blip r:embed="rId3"/>
            <a:stretch/>
          </p:blipFill>
          <p:spPr>
            <a:xfrm flipH="1" rot="10800000">
              <a:off x="3784680" y="2573280"/>
              <a:ext cx="182520" cy="34560"/>
            </a:xfrm>
            <a:prstGeom prst="rect">
              <a:avLst/>
            </a:prstGeom>
            <a:ln w="0">
              <a:noFill/>
            </a:ln>
          </p:spPr>
        </p:pic>
        <p:pic>
          <p:nvPicPr>
            <p:cNvPr id="1124" name="" descr=""/>
            <p:cNvPicPr/>
            <p:nvPr/>
          </p:nvPicPr>
          <p:blipFill>
            <a:blip r:embed="rId4"/>
            <a:stretch/>
          </p:blipFill>
          <p:spPr>
            <a:xfrm flipH="1" rot="10800000">
              <a:off x="2551320" y="2573640"/>
              <a:ext cx="182520" cy="34560"/>
            </a:xfrm>
            <a:prstGeom prst="rect">
              <a:avLst/>
            </a:prstGeom>
            <a:ln w="0">
              <a:noFill/>
            </a:ln>
          </p:spPr>
        </p:pic>
        <p:grpSp>
          <p:nvGrpSpPr>
            <p:cNvPr id="1125" name=""/>
            <p:cNvGrpSpPr/>
            <p:nvPr/>
          </p:nvGrpSpPr>
          <p:grpSpPr>
            <a:xfrm>
              <a:off x="2877120" y="2526840"/>
              <a:ext cx="849600" cy="121320"/>
              <a:chOff x="2877120" y="2526840"/>
              <a:chExt cx="849600" cy="121320"/>
            </a:xfrm>
          </p:grpSpPr>
          <p:sp>
            <p:nvSpPr>
              <p:cNvPr id="1126" name=""/>
              <p:cNvSpPr/>
              <p:nvPr/>
            </p:nvSpPr>
            <p:spPr>
              <a:xfrm>
                <a:off x="2877120" y="2526840"/>
                <a:ext cx="53280" cy="119160"/>
              </a:xfrm>
              <a:custGeom>
                <a:avLst/>
                <a:gdLst>
                  <a:gd name="textAreaLeft" fmla="*/ 0 w 53280"/>
                  <a:gd name="textAreaRight" fmla="*/ 54000 w 53280"/>
                  <a:gd name="textAreaTop" fmla="*/ 0 h 119160"/>
                  <a:gd name="textAreaBottom" fmla="*/ 119880 h 119160"/>
                </a:gdLst>
                <a:ahLst/>
                <a:rect l="textAreaLeft" t="textAreaTop" r="textAreaRight" b="textAreaBottom"/>
                <a:pathLst>
                  <a:path w="150" h="333">
                    <a:moveTo>
                      <a:pt x="97" y="38"/>
                    </a:moveTo>
                    <a:cubicBezTo>
                      <a:pt x="97" y="21"/>
                      <a:pt x="98" y="15"/>
                      <a:pt x="137" y="15"/>
                    </a:cubicBezTo>
                    <a:cubicBezTo>
                      <a:pt x="141" y="15"/>
                      <a:pt x="146" y="15"/>
                      <a:pt x="150" y="15"/>
                    </a:cubicBezTo>
                    <a:cubicBezTo>
                      <a:pt x="150" y="10"/>
                      <a:pt x="150" y="5"/>
                      <a:pt x="150" y="0"/>
                    </a:cubicBezTo>
                    <a:cubicBezTo>
                      <a:pt x="133" y="1"/>
                      <a:pt x="94" y="1"/>
                      <a:pt x="76" y="1"/>
                    </a:cubicBezTo>
                    <a:cubicBezTo>
                      <a:pt x="56" y="1"/>
                      <a:pt x="17" y="1"/>
                      <a:pt x="0" y="0"/>
                    </a:cubicBezTo>
                    <a:cubicBezTo>
                      <a:pt x="0" y="5"/>
                      <a:pt x="0" y="10"/>
                      <a:pt x="0" y="15"/>
                    </a:cubicBezTo>
                    <a:cubicBezTo>
                      <a:pt x="4" y="15"/>
                      <a:pt x="8" y="15"/>
                      <a:pt x="13" y="15"/>
                    </a:cubicBezTo>
                    <a:cubicBezTo>
                      <a:pt x="52" y="15"/>
                      <a:pt x="53" y="21"/>
                      <a:pt x="53" y="38"/>
                    </a:cubicBezTo>
                    <a:cubicBezTo>
                      <a:pt x="53" y="124"/>
                      <a:pt x="53" y="210"/>
                      <a:pt x="53" y="296"/>
                    </a:cubicBezTo>
                    <a:cubicBezTo>
                      <a:pt x="53" y="312"/>
                      <a:pt x="52" y="318"/>
                      <a:pt x="13" y="318"/>
                    </a:cubicBezTo>
                    <a:cubicBezTo>
                      <a:pt x="8" y="318"/>
                      <a:pt x="4" y="318"/>
                      <a:pt x="0" y="318"/>
                    </a:cubicBezTo>
                    <a:cubicBezTo>
                      <a:pt x="0" y="323"/>
                      <a:pt x="0" y="328"/>
                      <a:pt x="0" y="333"/>
                    </a:cubicBezTo>
                    <a:cubicBezTo>
                      <a:pt x="17" y="332"/>
                      <a:pt x="56" y="332"/>
                      <a:pt x="74" y="332"/>
                    </a:cubicBezTo>
                    <a:cubicBezTo>
                      <a:pt x="94" y="332"/>
                      <a:pt x="133" y="332"/>
                      <a:pt x="150" y="333"/>
                    </a:cubicBezTo>
                    <a:cubicBezTo>
                      <a:pt x="150" y="328"/>
                      <a:pt x="150" y="323"/>
                      <a:pt x="150" y="318"/>
                    </a:cubicBezTo>
                    <a:cubicBezTo>
                      <a:pt x="146" y="318"/>
                      <a:pt x="141" y="318"/>
                      <a:pt x="137" y="318"/>
                    </a:cubicBezTo>
                    <a:cubicBezTo>
                      <a:pt x="98" y="318"/>
                      <a:pt x="97" y="312"/>
                      <a:pt x="97" y="296"/>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27" name=""/>
              <p:cNvSpPr/>
              <p:nvPr/>
            </p:nvSpPr>
            <p:spPr>
              <a:xfrm>
                <a:off x="2941560" y="2568960"/>
                <a:ext cx="88560" cy="77040"/>
              </a:xfrm>
              <a:custGeom>
                <a:avLst/>
                <a:gdLst>
                  <a:gd name="textAreaLeft" fmla="*/ 0 w 88560"/>
                  <a:gd name="textAreaRight" fmla="*/ 89280 w 88560"/>
                  <a:gd name="textAreaTop" fmla="*/ 0 h 77040"/>
                  <a:gd name="textAreaBottom" fmla="*/ 77760 h 77040"/>
                </a:gdLst>
                <a:ahLst/>
                <a:rect l="textAreaLeft" t="textAreaTop" r="textAreaRight" b="textAreaBottom"/>
                <a:pathLst>
                  <a:path w="248" h="216">
                    <a:moveTo>
                      <a:pt x="38" y="49"/>
                    </a:moveTo>
                    <a:cubicBezTo>
                      <a:pt x="38" y="93"/>
                      <a:pt x="38" y="136"/>
                      <a:pt x="38" y="180"/>
                    </a:cubicBezTo>
                    <a:cubicBezTo>
                      <a:pt x="38" y="201"/>
                      <a:pt x="34" y="201"/>
                      <a:pt x="0" y="201"/>
                    </a:cubicBezTo>
                    <a:cubicBezTo>
                      <a:pt x="0" y="206"/>
                      <a:pt x="0" y="211"/>
                      <a:pt x="0" y="216"/>
                    </a:cubicBezTo>
                    <a:cubicBezTo>
                      <a:pt x="17" y="216"/>
                      <a:pt x="42" y="215"/>
                      <a:pt x="56" y="215"/>
                    </a:cubicBezTo>
                    <a:cubicBezTo>
                      <a:pt x="69" y="215"/>
                      <a:pt x="94" y="216"/>
                      <a:pt x="111" y="216"/>
                    </a:cubicBezTo>
                    <a:cubicBezTo>
                      <a:pt x="111" y="211"/>
                      <a:pt x="111" y="206"/>
                      <a:pt x="111" y="201"/>
                    </a:cubicBezTo>
                    <a:cubicBezTo>
                      <a:pt x="78" y="201"/>
                      <a:pt x="73" y="201"/>
                      <a:pt x="73" y="180"/>
                    </a:cubicBezTo>
                    <a:cubicBezTo>
                      <a:pt x="73" y="150"/>
                      <a:pt x="73" y="120"/>
                      <a:pt x="73" y="89"/>
                    </a:cubicBezTo>
                    <a:cubicBezTo>
                      <a:pt x="73" y="39"/>
                      <a:pt x="108" y="11"/>
                      <a:pt x="139" y="11"/>
                    </a:cubicBezTo>
                    <a:cubicBezTo>
                      <a:pt x="169" y="11"/>
                      <a:pt x="175" y="38"/>
                      <a:pt x="175" y="66"/>
                    </a:cubicBezTo>
                    <a:cubicBezTo>
                      <a:pt x="175" y="104"/>
                      <a:pt x="175" y="142"/>
                      <a:pt x="175" y="180"/>
                    </a:cubicBezTo>
                    <a:cubicBezTo>
                      <a:pt x="175" y="201"/>
                      <a:pt x="169" y="201"/>
                      <a:pt x="137" y="201"/>
                    </a:cubicBezTo>
                    <a:cubicBezTo>
                      <a:pt x="137" y="206"/>
                      <a:pt x="137" y="211"/>
                      <a:pt x="137" y="216"/>
                    </a:cubicBezTo>
                    <a:cubicBezTo>
                      <a:pt x="154" y="216"/>
                      <a:pt x="179" y="215"/>
                      <a:pt x="192" y="215"/>
                    </a:cubicBezTo>
                    <a:cubicBezTo>
                      <a:pt x="206" y="215"/>
                      <a:pt x="231" y="216"/>
                      <a:pt x="248" y="216"/>
                    </a:cubicBezTo>
                    <a:cubicBezTo>
                      <a:pt x="248" y="211"/>
                      <a:pt x="248" y="206"/>
                      <a:pt x="248" y="201"/>
                    </a:cubicBezTo>
                    <a:cubicBezTo>
                      <a:pt x="221" y="201"/>
                      <a:pt x="210" y="201"/>
                      <a:pt x="209" y="187"/>
                    </a:cubicBezTo>
                    <a:cubicBezTo>
                      <a:pt x="209" y="156"/>
                      <a:pt x="209" y="125"/>
                      <a:pt x="209" y="94"/>
                    </a:cubicBezTo>
                    <a:cubicBezTo>
                      <a:pt x="209" y="52"/>
                      <a:pt x="209" y="36"/>
                      <a:pt x="193" y="18"/>
                    </a:cubicBezTo>
                    <a:cubicBezTo>
                      <a:pt x="188" y="10"/>
                      <a:pt x="171" y="0"/>
                      <a:pt x="143" y="0"/>
                    </a:cubicBezTo>
                    <a:cubicBezTo>
                      <a:pt x="106" y="0"/>
                      <a:pt x="83" y="21"/>
                      <a:pt x="70" y="52"/>
                    </a:cubicBezTo>
                    <a:cubicBezTo>
                      <a:pt x="70" y="35"/>
                      <a:pt x="70" y="17"/>
                      <a:pt x="70" y="0"/>
                    </a:cubicBezTo>
                    <a:cubicBezTo>
                      <a:pt x="47" y="2"/>
                      <a:pt x="23" y="4"/>
                      <a:pt x="0" y="6"/>
                    </a:cubicBezTo>
                    <a:cubicBezTo>
                      <a:pt x="0" y="11"/>
                      <a:pt x="0" y="16"/>
                      <a:pt x="0" y="21"/>
                    </a:cubicBezTo>
                    <a:cubicBezTo>
                      <a:pt x="35" y="21"/>
                      <a:pt x="38" y="25"/>
                      <a:pt x="38"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28" name=""/>
              <p:cNvSpPr/>
              <p:nvPr/>
            </p:nvSpPr>
            <p:spPr>
              <a:xfrm>
                <a:off x="3032640" y="2571120"/>
                <a:ext cx="86040" cy="77040"/>
              </a:xfrm>
              <a:custGeom>
                <a:avLst/>
                <a:gdLst>
                  <a:gd name="textAreaLeft" fmla="*/ 0 w 86040"/>
                  <a:gd name="textAreaRight" fmla="*/ 86760 w 86040"/>
                  <a:gd name="textAreaTop" fmla="*/ 0 h 77040"/>
                  <a:gd name="textAreaBottom" fmla="*/ 77760 h 77040"/>
                </a:gdLst>
                <a:ahLst/>
                <a:rect l="textAreaLeft" t="textAreaTop" r="textAreaRight" b="textAreaBottom"/>
                <a:pathLst>
                  <a:path w="241" h="216">
                    <a:moveTo>
                      <a:pt x="195" y="49"/>
                    </a:moveTo>
                    <a:cubicBezTo>
                      <a:pt x="199" y="36"/>
                      <a:pt x="207" y="15"/>
                      <a:pt x="241" y="15"/>
                    </a:cubicBezTo>
                    <a:cubicBezTo>
                      <a:pt x="241" y="10"/>
                      <a:pt x="241" y="5"/>
                      <a:pt x="241" y="0"/>
                    </a:cubicBezTo>
                    <a:cubicBezTo>
                      <a:pt x="228" y="1"/>
                      <a:pt x="214" y="1"/>
                      <a:pt x="203" y="1"/>
                    </a:cubicBezTo>
                    <a:cubicBezTo>
                      <a:pt x="192" y="1"/>
                      <a:pt x="170" y="1"/>
                      <a:pt x="161" y="0"/>
                    </a:cubicBezTo>
                    <a:cubicBezTo>
                      <a:pt x="161" y="5"/>
                      <a:pt x="161" y="10"/>
                      <a:pt x="161" y="15"/>
                    </a:cubicBezTo>
                    <a:cubicBezTo>
                      <a:pt x="179" y="15"/>
                      <a:pt x="185" y="26"/>
                      <a:pt x="185" y="36"/>
                    </a:cubicBezTo>
                    <a:cubicBezTo>
                      <a:pt x="185" y="40"/>
                      <a:pt x="184" y="43"/>
                      <a:pt x="181" y="49"/>
                    </a:cubicBezTo>
                    <a:cubicBezTo>
                      <a:pt x="165" y="90"/>
                      <a:pt x="148" y="131"/>
                      <a:pt x="132" y="173"/>
                    </a:cubicBezTo>
                    <a:cubicBezTo>
                      <a:pt x="113" y="127"/>
                      <a:pt x="95" y="82"/>
                      <a:pt x="76" y="36"/>
                    </a:cubicBezTo>
                    <a:cubicBezTo>
                      <a:pt x="73" y="30"/>
                      <a:pt x="73" y="29"/>
                      <a:pt x="73" y="28"/>
                    </a:cubicBezTo>
                    <a:cubicBezTo>
                      <a:pt x="73" y="15"/>
                      <a:pt x="93" y="15"/>
                      <a:pt x="101" y="15"/>
                    </a:cubicBezTo>
                    <a:cubicBezTo>
                      <a:pt x="101" y="10"/>
                      <a:pt x="101" y="5"/>
                      <a:pt x="101" y="0"/>
                    </a:cubicBezTo>
                    <a:cubicBezTo>
                      <a:pt x="87" y="1"/>
                      <a:pt x="59" y="1"/>
                      <a:pt x="48" y="1"/>
                    </a:cubicBezTo>
                    <a:cubicBezTo>
                      <a:pt x="34" y="1"/>
                      <a:pt x="14" y="1"/>
                      <a:pt x="0" y="0"/>
                    </a:cubicBezTo>
                    <a:cubicBezTo>
                      <a:pt x="0" y="5"/>
                      <a:pt x="0" y="10"/>
                      <a:pt x="0" y="15"/>
                    </a:cubicBezTo>
                    <a:cubicBezTo>
                      <a:pt x="31" y="15"/>
                      <a:pt x="33" y="18"/>
                      <a:pt x="40" y="33"/>
                    </a:cubicBezTo>
                    <a:cubicBezTo>
                      <a:pt x="63" y="91"/>
                      <a:pt x="87" y="149"/>
                      <a:pt x="111" y="206"/>
                    </a:cubicBezTo>
                    <a:cubicBezTo>
                      <a:pt x="114" y="213"/>
                      <a:pt x="114" y="216"/>
                      <a:pt x="121" y="216"/>
                    </a:cubicBezTo>
                    <a:cubicBezTo>
                      <a:pt x="127" y="216"/>
                      <a:pt x="129" y="212"/>
                      <a:pt x="131" y="206"/>
                    </a:cubicBezTo>
                    <a:cubicBezTo>
                      <a:pt x="152" y="154"/>
                      <a:pt x="173" y="101"/>
                      <a:pt x="195"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29" name=""/>
              <p:cNvSpPr/>
              <p:nvPr/>
            </p:nvSpPr>
            <p:spPr>
              <a:xfrm>
                <a:off x="3120480" y="256788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4" y="203"/>
                      <a:pt x="158" y="222"/>
                      <a:pt x="180" y="222"/>
                    </a:cubicBezTo>
                    <a:cubicBezTo>
                      <a:pt x="192" y="222"/>
                      <a:pt x="221" y="215"/>
                      <a:pt x="221" y="176"/>
                    </a:cubicBezTo>
                    <a:cubicBezTo>
                      <a:pt x="221" y="167"/>
                      <a:pt x="221" y="158"/>
                      <a:pt x="221" y="148"/>
                    </a:cubicBezTo>
                    <a:cubicBezTo>
                      <a:pt x="217" y="148"/>
                      <a:pt x="213" y="148"/>
                      <a:pt x="208" y="148"/>
                    </a:cubicBezTo>
                    <a:cubicBezTo>
                      <a:pt x="208" y="158"/>
                      <a:pt x="208" y="167"/>
                      <a:pt x="208" y="176"/>
                    </a:cubicBezTo>
                    <a:cubicBezTo>
                      <a:pt x="208" y="204"/>
                      <a:pt x="197" y="207"/>
                      <a:pt x="192" y="207"/>
                    </a:cubicBezTo>
                    <a:cubicBezTo>
                      <a:pt x="175" y="207"/>
                      <a:pt x="173" y="186"/>
                      <a:pt x="173" y="183"/>
                    </a:cubicBezTo>
                    <a:cubicBezTo>
                      <a:pt x="173" y="151"/>
                      <a:pt x="173" y="118"/>
                      <a:pt x="173" y="85"/>
                    </a:cubicBezTo>
                    <a:cubicBezTo>
                      <a:pt x="173" y="65"/>
                      <a:pt x="173" y="45"/>
                      <a:pt x="155" y="28"/>
                    </a:cubicBezTo>
                    <a:cubicBezTo>
                      <a:pt x="136" y="9"/>
                      <a:pt x="112" y="0"/>
                      <a:pt x="88" y="0"/>
                    </a:cubicBezTo>
                    <a:cubicBezTo>
                      <a:pt x="47" y="0"/>
                      <a:pt x="14" y="24"/>
                      <a:pt x="14" y="56"/>
                    </a:cubicBezTo>
                    <a:cubicBezTo>
                      <a:pt x="14" y="70"/>
                      <a:pt x="24" y="79"/>
                      <a:pt x="36" y="79"/>
                    </a:cubicBezTo>
                    <a:cubicBezTo>
                      <a:pt x="50" y="79"/>
                      <a:pt x="59" y="69"/>
                      <a:pt x="59" y="56"/>
                    </a:cubicBezTo>
                    <a:cubicBezTo>
                      <a:pt x="59" y="51"/>
                      <a:pt x="56" y="34"/>
                      <a:pt x="33" y="34"/>
                    </a:cubicBezTo>
                    <a:cubicBezTo>
                      <a:pt x="47" y="17"/>
                      <a:pt x="71" y="12"/>
                      <a:pt x="87" y="12"/>
                    </a:cubicBezTo>
                    <a:cubicBezTo>
                      <a:pt x="110" y="12"/>
                      <a:pt x="138" y="31"/>
                      <a:pt x="138" y="74"/>
                    </a:cubicBezTo>
                    <a:cubicBezTo>
                      <a:pt x="138" y="80"/>
                      <a:pt x="138" y="86"/>
                      <a:pt x="138" y="92"/>
                    </a:cubicBezTo>
                    <a:cubicBezTo>
                      <a:pt x="115" y="94"/>
                      <a:pt x="80" y="95"/>
                      <a:pt x="49" y="109"/>
                    </a:cubicBezTo>
                    <a:cubicBezTo>
                      <a:pt x="12" y="126"/>
                      <a:pt x="0" y="151"/>
                      <a:pt x="0" y="173"/>
                    </a:cubicBezTo>
                    <a:cubicBezTo>
                      <a:pt x="0" y="212"/>
                      <a:pt x="47" y="225"/>
                      <a:pt x="78" y="225"/>
                    </a:cubicBezTo>
                    <a:cubicBezTo>
                      <a:pt x="110" y="225"/>
                      <a:pt x="133" y="205"/>
                      <a:pt x="143" y="183"/>
                    </a:cubicBezTo>
                    <a:moveTo>
                      <a:pt x="138" y="102"/>
                    </a:moveTo>
                    <a:cubicBezTo>
                      <a:pt x="138" y="119"/>
                      <a:pt x="138" y="135"/>
                      <a:pt x="138" y="151"/>
                    </a:cubicBezTo>
                    <a:cubicBezTo>
                      <a:pt x="138" y="197"/>
                      <a:pt x="103" y="214"/>
                      <a:pt x="81" y="214"/>
                    </a:cubicBezTo>
                    <a:cubicBezTo>
                      <a:pt x="57" y="214"/>
                      <a:pt x="38" y="197"/>
                      <a:pt x="38" y="173"/>
                    </a:cubicBezTo>
                    <a:cubicBezTo>
                      <a:pt x="38" y="145"/>
                      <a:pt x="59" y="105"/>
                      <a:pt x="138"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30" name=""/>
              <p:cNvSpPr/>
              <p:nvPr/>
            </p:nvSpPr>
            <p:spPr>
              <a:xfrm>
                <a:off x="3206160" y="2568960"/>
                <a:ext cx="58680" cy="77040"/>
              </a:xfrm>
              <a:custGeom>
                <a:avLst/>
                <a:gdLst>
                  <a:gd name="textAreaLeft" fmla="*/ 0 w 58680"/>
                  <a:gd name="textAreaRight" fmla="*/ 59400 w 58680"/>
                  <a:gd name="textAreaTop" fmla="*/ 0 h 77040"/>
                  <a:gd name="textAreaBottom" fmla="*/ 77760 h 77040"/>
                </a:gdLst>
                <a:ahLst/>
                <a:rect l="textAreaLeft" t="textAreaTop" r="textAreaRight" b="textAreaBottom"/>
                <a:pathLst>
                  <a:path w="165" h="216">
                    <a:moveTo>
                      <a:pt x="68" y="55"/>
                    </a:moveTo>
                    <a:cubicBezTo>
                      <a:pt x="68" y="36"/>
                      <a:pt x="68" y="18"/>
                      <a:pt x="68" y="0"/>
                    </a:cubicBezTo>
                    <a:cubicBezTo>
                      <a:pt x="45" y="2"/>
                      <a:pt x="23" y="4"/>
                      <a:pt x="0" y="6"/>
                    </a:cubicBezTo>
                    <a:cubicBezTo>
                      <a:pt x="0" y="11"/>
                      <a:pt x="0" y="16"/>
                      <a:pt x="0" y="21"/>
                    </a:cubicBezTo>
                    <a:cubicBezTo>
                      <a:pt x="35" y="21"/>
                      <a:pt x="39" y="25"/>
                      <a:pt x="39" y="49"/>
                    </a:cubicBezTo>
                    <a:cubicBezTo>
                      <a:pt x="39" y="93"/>
                      <a:pt x="39" y="136"/>
                      <a:pt x="39" y="180"/>
                    </a:cubicBezTo>
                    <a:cubicBezTo>
                      <a:pt x="39" y="201"/>
                      <a:pt x="33" y="201"/>
                      <a:pt x="0" y="201"/>
                    </a:cubicBezTo>
                    <a:cubicBezTo>
                      <a:pt x="0" y="206"/>
                      <a:pt x="0" y="211"/>
                      <a:pt x="0" y="216"/>
                    </a:cubicBezTo>
                    <a:cubicBezTo>
                      <a:pt x="19" y="216"/>
                      <a:pt x="43" y="215"/>
                      <a:pt x="56" y="215"/>
                    </a:cubicBezTo>
                    <a:cubicBezTo>
                      <a:pt x="77" y="215"/>
                      <a:pt x="99" y="215"/>
                      <a:pt x="119" y="216"/>
                    </a:cubicBezTo>
                    <a:cubicBezTo>
                      <a:pt x="119" y="211"/>
                      <a:pt x="119" y="206"/>
                      <a:pt x="119" y="201"/>
                    </a:cubicBezTo>
                    <a:cubicBezTo>
                      <a:pt x="115" y="201"/>
                      <a:pt x="112" y="201"/>
                      <a:pt x="109" y="201"/>
                    </a:cubicBezTo>
                    <a:cubicBezTo>
                      <a:pt x="72" y="201"/>
                      <a:pt x="71" y="195"/>
                      <a:pt x="71" y="179"/>
                    </a:cubicBezTo>
                    <a:cubicBezTo>
                      <a:pt x="71" y="154"/>
                      <a:pt x="71" y="129"/>
                      <a:pt x="71" y="103"/>
                    </a:cubicBezTo>
                    <a:cubicBezTo>
                      <a:pt x="71" y="55"/>
                      <a:pt x="92" y="11"/>
                      <a:pt x="128" y="11"/>
                    </a:cubicBezTo>
                    <a:cubicBezTo>
                      <a:pt x="133" y="11"/>
                      <a:pt x="132" y="11"/>
                      <a:pt x="134" y="11"/>
                    </a:cubicBezTo>
                    <a:cubicBezTo>
                      <a:pt x="133" y="13"/>
                      <a:pt x="123" y="18"/>
                      <a:pt x="123" y="31"/>
                    </a:cubicBezTo>
                    <a:cubicBezTo>
                      <a:pt x="123" y="45"/>
                      <a:pt x="134" y="52"/>
                      <a:pt x="144" y="52"/>
                    </a:cubicBezTo>
                    <a:cubicBezTo>
                      <a:pt x="154" y="52"/>
                      <a:pt x="165" y="46"/>
                      <a:pt x="165" y="31"/>
                    </a:cubicBezTo>
                    <a:cubicBezTo>
                      <a:pt x="165" y="16"/>
                      <a:pt x="151" y="0"/>
                      <a:pt x="128" y="0"/>
                    </a:cubicBezTo>
                    <a:cubicBezTo>
                      <a:pt x="93" y="0"/>
                      <a:pt x="75" y="34"/>
                      <a:pt x="68" y="55"/>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31" name=""/>
              <p:cNvSpPr/>
              <p:nvPr/>
            </p:nvSpPr>
            <p:spPr>
              <a:xfrm>
                <a:off x="3276720" y="2529360"/>
                <a:ext cx="37080" cy="116640"/>
              </a:xfrm>
              <a:custGeom>
                <a:avLst/>
                <a:gdLst>
                  <a:gd name="textAreaLeft" fmla="*/ 0 w 37080"/>
                  <a:gd name="textAreaRight" fmla="*/ 37800 w 37080"/>
                  <a:gd name="textAreaTop" fmla="*/ 0 h 116640"/>
                  <a:gd name="textAreaBottom" fmla="*/ 117360 h 116640"/>
                </a:gdLst>
                <a:ahLst/>
                <a:rect l="textAreaLeft" t="textAreaTop" r="textAreaRight" b="textAreaBottom"/>
                <a:pathLst>
                  <a:path w="105" h="326">
                    <a:moveTo>
                      <a:pt x="70" y="110"/>
                    </a:moveTo>
                    <a:cubicBezTo>
                      <a:pt x="47" y="112"/>
                      <a:pt x="24" y="114"/>
                      <a:pt x="1" y="116"/>
                    </a:cubicBezTo>
                    <a:cubicBezTo>
                      <a:pt x="1" y="121"/>
                      <a:pt x="1" y="126"/>
                      <a:pt x="1" y="131"/>
                    </a:cubicBezTo>
                    <a:cubicBezTo>
                      <a:pt x="33" y="131"/>
                      <a:pt x="37" y="134"/>
                      <a:pt x="37" y="158"/>
                    </a:cubicBezTo>
                    <a:cubicBezTo>
                      <a:pt x="37" y="202"/>
                      <a:pt x="37" y="246"/>
                      <a:pt x="37" y="290"/>
                    </a:cubicBezTo>
                    <a:cubicBezTo>
                      <a:pt x="37" y="311"/>
                      <a:pt x="32" y="311"/>
                      <a:pt x="0" y="311"/>
                    </a:cubicBezTo>
                    <a:cubicBezTo>
                      <a:pt x="0" y="316"/>
                      <a:pt x="0" y="321"/>
                      <a:pt x="0" y="326"/>
                    </a:cubicBezTo>
                    <a:cubicBezTo>
                      <a:pt x="15" y="326"/>
                      <a:pt x="42" y="325"/>
                      <a:pt x="53" y="325"/>
                    </a:cubicBezTo>
                    <a:cubicBezTo>
                      <a:pt x="71" y="325"/>
                      <a:pt x="88" y="326"/>
                      <a:pt x="105" y="326"/>
                    </a:cubicBezTo>
                    <a:cubicBezTo>
                      <a:pt x="105" y="321"/>
                      <a:pt x="105" y="316"/>
                      <a:pt x="105" y="311"/>
                    </a:cubicBezTo>
                    <a:cubicBezTo>
                      <a:pt x="72" y="311"/>
                      <a:pt x="70" y="310"/>
                      <a:pt x="70" y="290"/>
                    </a:cubicBezTo>
                    <a:cubicBezTo>
                      <a:pt x="70" y="230"/>
                      <a:pt x="70" y="170"/>
                      <a:pt x="70" y="110"/>
                    </a:cubicBezTo>
                    <a:moveTo>
                      <a:pt x="72" y="25"/>
                    </a:moveTo>
                    <a:cubicBezTo>
                      <a:pt x="72" y="10"/>
                      <a:pt x="60" y="0"/>
                      <a:pt x="46" y="0"/>
                    </a:cubicBezTo>
                    <a:cubicBezTo>
                      <a:pt x="30" y="0"/>
                      <a:pt x="19" y="13"/>
                      <a:pt x="19" y="25"/>
                    </a:cubicBezTo>
                    <a:cubicBezTo>
                      <a:pt x="19" y="39"/>
                      <a:pt x="30" y="52"/>
                      <a:pt x="46" y="52"/>
                    </a:cubicBezTo>
                    <a:cubicBezTo>
                      <a:pt x="60" y="52"/>
                      <a:pt x="72" y="42"/>
                      <a:pt x="72" y="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32" name=""/>
              <p:cNvSpPr/>
              <p:nvPr/>
            </p:nvSpPr>
            <p:spPr>
              <a:xfrm>
                <a:off x="3327120" y="2567880"/>
                <a:ext cx="79200" cy="80280"/>
              </a:xfrm>
              <a:custGeom>
                <a:avLst/>
                <a:gdLst>
                  <a:gd name="textAreaLeft" fmla="*/ 0 w 79200"/>
                  <a:gd name="textAreaRight" fmla="*/ 79920 w 79200"/>
                  <a:gd name="textAreaTop" fmla="*/ 0 h 80280"/>
                  <a:gd name="textAreaBottom" fmla="*/ 81000 h 80280"/>
                </a:gdLst>
                <a:ahLst/>
                <a:rect l="textAreaLeft" t="textAreaTop" r="textAreaRight" b="textAreaBottom"/>
                <a:pathLst>
                  <a:path w="222" h="225">
                    <a:moveTo>
                      <a:pt x="144" y="183"/>
                    </a:moveTo>
                    <a:cubicBezTo>
                      <a:pt x="145" y="203"/>
                      <a:pt x="159" y="222"/>
                      <a:pt x="181" y="222"/>
                    </a:cubicBezTo>
                    <a:cubicBezTo>
                      <a:pt x="191" y="222"/>
                      <a:pt x="222" y="215"/>
                      <a:pt x="222" y="176"/>
                    </a:cubicBezTo>
                    <a:cubicBezTo>
                      <a:pt x="222" y="167"/>
                      <a:pt x="222" y="158"/>
                      <a:pt x="222" y="148"/>
                    </a:cubicBezTo>
                    <a:cubicBezTo>
                      <a:pt x="218" y="148"/>
                      <a:pt x="214" y="148"/>
                      <a:pt x="209" y="148"/>
                    </a:cubicBezTo>
                    <a:cubicBezTo>
                      <a:pt x="209" y="158"/>
                      <a:pt x="209" y="167"/>
                      <a:pt x="209" y="176"/>
                    </a:cubicBezTo>
                    <a:cubicBezTo>
                      <a:pt x="209" y="204"/>
                      <a:pt x="197" y="207"/>
                      <a:pt x="191" y="207"/>
                    </a:cubicBezTo>
                    <a:cubicBezTo>
                      <a:pt x="176" y="207"/>
                      <a:pt x="173" y="186"/>
                      <a:pt x="173" y="183"/>
                    </a:cubicBezTo>
                    <a:cubicBezTo>
                      <a:pt x="173" y="151"/>
                      <a:pt x="173" y="118"/>
                      <a:pt x="173" y="85"/>
                    </a:cubicBezTo>
                    <a:cubicBezTo>
                      <a:pt x="173" y="65"/>
                      <a:pt x="173" y="45"/>
                      <a:pt x="156" y="28"/>
                    </a:cubicBezTo>
                    <a:cubicBezTo>
                      <a:pt x="137" y="9"/>
                      <a:pt x="113" y="0"/>
                      <a:pt x="89" y="0"/>
                    </a:cubicBezTo>
                    <a:cubicBezTo>
                      <a:pt x="49" y="0"/>
                      <a:pt x="15" y="24"/>
                      <a:pt x="15" y="56"/>
                    </a:cubicBezTo>
                    <a:cubicBezTo>
                      <a:pt x="15" y="70"/>
                      <a:pt x="25" y="79"/>
                      <a:pt x="37" y="79"/>
                    </a:cubicBezTo>
                    <a:cubicBezTo>
                      <a:pt x="51" y="79"/>
                      <a:pt x="60" y="69"/>
                      <a:pt x="60" y="56"/>
                    </a:cubicBezTo>
                    <a:cubicBezTo>
                      <a:pt x="60" y="51"/>
                      <a:pt x="57" y="34"/>
                      <a:pt x="35" y="34"/>
                    </a:cubicBezTo>
                    <a:cubicBezTo>
                      <a:pt x="49" y="17"/>
                      <a:pt x="72" y="12"/>
                      <a:pt x="88" y="12"/>
                    </a:cubicBezTo>
                    <a:cubicBezTo>
                      <a:pt x="112" y="12"/>
                      <a:pt x="139" y="31"/>
                      <a:pt x="139" y="74"/>
                    </a:cubicBezTo>
                    <a:cubicBezTo>
                      <a:pt x="139" y="80"/>
                      <a:pt x="139" y="86"/>
                      <a:pt x="139" y="92"/>
                    </a:cubicBezTo>
                    <a:cubicBezTo>
                      <a:pt x="114" y="94"/>
                      <a:pt x="81" y="95"/>
                      <a:pt x="50" y="109"/>
                    </a:cubicBezTo>
                    <a:cubicBezTo>
                      <a:pt x="12" y="126"/>
                      <a:pt x="0" y="151"/>
                      <a:pt x="0" y="173"/>
                    </a:cubicBezTo>
                    <a:cubicBezTo>
                      <a:pt x="0" y="212"/>
                      <a:pt x="49" y="225"/>
                      <a:pt x="79" y="225"/>
                    </a:cubicBezTo>
                    <a:cubicBezTo>
                      <a:pt x="112" y="225"/>
                      <a:pt x="134" y="205"/>
                      <a:pt x="144" y="183"/>
                    </a:cubicBezTo>
                    <a:moveTo>
                      <a:pt x="139" y="102"/>
                    </a:moveTo>
                    <a:cubicBezTo>
                      <a:pt x="139" y="119"/>
                      <a:pt x="139" y="135"/>
                      <a:pt x="139" y="151"/>
                    </a:cubicBezTo>
                    <a:cubicBezTo>
                      <a:pt x="139" y="197"/>
                      <a:pt x="105" y="214"/>
                      <a:pt x="82" y="214"/>
                    </a:cubicBezTo>
                    <a:cubicBezTo>
                      <a:pt x="58" y="214"/>
                      <a:pt x="37" y="197"/>
                      <a:pt x="37" y="173"/>
                    </a:cubicBezTo>
                    <a:cubicBezTo>
                      <a:pt x="37" y="145"/>
                      <a:pt x="58" y="105"/>
                      <a:pt x="139"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33" name=""/>
              <p:cNvSpPr/>
              <p:nvPr/>
            </p:nvSpPr>
            <p:spPr>
              <a:xfrm>
                <a:off x="3414240" y="2568960"/>
                <a:ext cx="87840" cy="77040"/>
              </a:xfrm>
              <a:custGeom>
                <a:avLst/>
                <a:gdLst>
                  <a:gd name="textAreaLeft" fmla="*/ 0 w 87840"/>
                  <a:gd name="textAreaRight" fmla="*/ 88560 w 87840"/>
                  <a:gd name="textAreaTop" fmla="*/ 0 h 77040"/>
                  <a:gd name="textAreaBottom" fmla="*/ 77760 h 77040"/>
                </a:gdLst>
                <a:ahLst/>
                <a:rect l="textAreaLeft" t="textAreaTop" r="textAreaRight" b="textAreaBottom"/>
                <a:pathLst>
                  <a:path w="246" h="216">
                    <a:moveTo>
                      <a:pt x="37" y="49"/>
                    </a:moveTo>
                    <a:cubicBezTo>
                      <a:pt x="37" y="93"/>
                      <a:pt x="37" y="136"/>
                      <a:pt x="37" y="180"/>
                    </a:cubicBezTo>
                    <a:cubicBezTo>
                      <a:pt x="37" y="201"/>
                      <a:pt x="32" y="201"/>
                      <a:pt x="0" y="201"/>
                    </a:cubicBezTo>
                    <a:cubicBezTo>
                      <a:pt x="0" y="206"/>
                      <a:pt x="0" y="211"/>
                      <a:pt x="0" y="216"/>
                    </a:cubicBezTo>
                    <a:cubicBezTo>
                      <a:pt x="16" y="216"/>
                      <a:pt x="42" y="215"/>
                      <a:pt x="54" y="215"/>
                    </a:cubicBezTo>
                    <a:cubicBezTo>
                      <a:pt x="67" y="215"/>
                      <a:pt x="93" y="216"/>
                      <a:pt x="110" y="216"/>
                    </a:cubicBezTo>
                    <a:cubicBezTo>
                      <a:pt x="110" y="211"/>
                      <a:pt x="110" y="206"/>
                      <a:pt x="110" y="201"/>
                    </a:cubicBezTo>
                    <a:cubicBezTo>
                      <a:pt x="77" y="201"/>
                      <a:pt x="71" y="201"/>
                      <a:pt x="71" y="180"/>
                    </a:cubicBezTo>
                    <a:cubicBezTo>
                      <a:pt x="71" y="150"/>
                      <a:pt x="71" y="120"/>
                      <a:pt x="71" y="89"/>
                    </a:cubicBezTo>
                    <a:cubicBezTo>
                      <a:pt x="71" y="39"/>
                      <a:pt x="106" y="11"/>
                      <a:pt x="138" y="11"/>
                    </a:cubicBezTo>
                    <a:cubicBezTo>
                      <a:pt x="169" y="11"/>
                      <a:pt x="175" y="38"/>
                      <a:pt x="175" y="66"/>
                    </a:cubicBezTo>
                    <a:cubicBezTo>
                      <a:pt x="175" y="104"/>
                      <a:pt x="175" y="142"/>
                      <a:pt x="175" y="180"/>
                    </a:cubicBezTo>
                    <a:cubicBezTo>
                      <a:pt x="175" y="201"/>
                      <a:pt x="169" y="201"/>
                      <a:pt x="135" y="201"/>
                    </a:cubicBezTo>
                    <a:cubicBezTo>
                      <a:pt x="135" y="206"/>
                      <a:pt x="135" y="211"/>
                      <a:pt x="135" y="216"/>
                    </a:cubicBezTo>
                    <a:cubicBezTo>
                      <a:pt x="152" y="216"/>
                      <a:pt x="177" y="215"/>
                      <a:pt x="191" y="215"/>
                    </a:cubicBezTo>
                    <a:cubicBezTo>
                      <a:pt x="204" y="215"/>
                      <a:pt x="229" y="216"/>
                      <a:pt x="246" y="216"/>
                    </a:cubicBezTo>
                    <a:cubicBezTo>
                      <a:pt x="246" y="211"/>
                      <a:pt x="246" y="206"/>
                      <a:pt x="246" y="201"/>
                    </a:cubicBezTo>
                    <a:cubicBezTo>
                      <a:pt x="221" y="201"/>
                      <a:pt x="208" y="201"/>
                      <a:pt x="208" y="187"/>
                    </a:cubicBezTo>
                    <a:cubicBezTo>
                      <a:pt x="208" y="156"/>
                      <a:pt x="208" y="125"/>
                      <a:pt x="208" y="94"/>
                    </a:cubicBezTo>
                    <a:cubicBezTo>
                      <a:pt x="208" y="52"/>
                      <a:pt x="208" y="36"/>
                      <a:pt x="193" y="18"/>
                    </a:cubicBezTo>
                    <a:cubicBezTo>
                      <a:pt x="186" y="10"/>
                      <a:pt x="169" y="0"/>
                      <a:pt x="141" y="0"/>
                    </a:cubicBezTo>
                    <a:cubicBezTo>
                      <a:pt x="105" y="0"/>
                      <a:pt x="82" y="21"/>
                      <a:pt x="68" y="52"/>
                    </a:cubicBezTo>
                    <a:cubicBezTo>
                      <a:pt x="68" y="35"/>
                      <a:pt x="68" y="17"/>
                      <a:pt x="68" y="0"/>
                    </a:cubicBezTo>
                    <a:cubicBezTo>
                      <a:pt x="45" y="2"/>
                      <a:pt x="22" y="4"/>
                      <a:pt x="0" y="6"/>
                    </a:cubicBezTo>
                    <a:cubicBezTo>
                      <a:pt x="0" y="11"/>
                      <a:pt x="0" y="16"/>
                      <a:pt x="0" y="21"/>
                    </a:cubicBezTo>
                    <a:cubicBezTo>
                      <a:pt x="33" y="21"/>
                      <a:pt x="37" y="25"/>
                      <a:pt x="37"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34" name=""/>
              <p:cNvSpPr/>
              <p:nvPr/>
            </p:nvSpPr>
            <p:spPr>
              <a:xfrm>
                <a:off x="3512520" y="2567880"/>
                <a:ext cx="66600" cy="80280"/>
              </a:xfrm>
              <a:custGeom>
                <a:avLst/>
                <a:gdLst>
                  <a:gd name="textAreaLeft" fmla="*/ 0 w 66600"/>
                  <a:gd name="textAreaRight" fmla="*/ 67320 w 66600"/>
                  <a:gd name="textAreaTop" fmla="*/ 0 h 80280"/>
                  <a:gd name="textAreaBottom" fmla="*/ 81000 h 80280"/>
                </a:gdLst>
                <a:ahLst/>
                <a:rect l="textAreaLeft" t="textAreaTop" r="textAreaRight" b="textAreaBottom"/>
                <a:pathLst>
                  <a:path w="187" h="225">
                    <a:moveTo>
                      <a:pt x="40" y="113"/>
                    </a:moveTo>
                    <a:cubicBezTo>
                      <a:pt x="40" y="34"/>
                      <a:pt x="81" y="13"/>
                      <a:pt x="107" y="13"/>
                    </a:cubicBezTo>
                    <a:cubicBezTo>
                      <a:pt x="111" y="13"/>
                      <a:pt x="142" y="13"/>
                      <a:pt x="159" y="31"/>
                    </a:cubicBezTo>
                    <a:cubicBezTo>
                      <a:pt x="139" y="32"/>
                      <a:pt x="137" y="48"/>
                      <a:pt x="137" y="53"/>
                    </a:cubicBezTo>
                    <a:cubicBezTo>
                      <a:pt x="137" y="66"/>
                      <a:pt x="145" y="76"/>
                      <a:pt x="159" y="76"/>
                    </a:cubicBezTo>
                    <a:cubicBezTo>
                      <a:pt x="172" y="76"/>
                      <a:pt x="181" y="67"/>
                      <a:pt x="181" y="53"/>
                    </a:cubicBezTo>
                    <a:cubicBezTo>
                      <a:pt x="181" y="20"/>
                      <a:pt x="145" y="0"/>
                      <a:pt x="107" y="0"/>
                    </a:cubicBezTo>
                    <a:cubicBezTo>
                      <a:pt x="46" y="0"/>
                      <a:pt x="0" y="53"/>
                      <a:pt x="0" y="115"/>
                    </a:cubicBezTo>
                    <a:cubicBezTo>
                      <a:pt x="0" y="176"/>
                      <a:pt x="48" y="225"/>
                      <a:pt x="106" y="225"/>
                    </a:cubicBezTo>
                    <a:cubicBezTo>
                      <a:pt x="172" y="225"/>
                      <a:pt x="187" y="166"/>
                      <a:pt x="187" y="161"/>
                    </a:cubicBezTo>
                    <a:cubicBezTo>
                      <a:pt x="187" y="156"/>
                      <a:pt x="183" y="157"/>
                      <a:pt x="181" y="157"/>
                    </a:cubicBezTo>
                    <a:cubicBezTo>
                      <a:pt x="176" y="157"/>
                      <a:pt x="176" y="158"/>
                      <a:pt x="174" y="161"/>
                    </a:cubicBezTo>
                    <a:cubicBezTo>
                      <a:pt x="160" y="207"/>
                      <a:pt x="128" y="212"/>
                      <a:pt x="110" y="212"/>
                    </a:cubicBezTo>
                    <a:cubicBezTo>
                      <a:pt x="83" y="212"/>
                      <a:pt x="40" y="192"/>
                      <a:pt x="40" y="113"/>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35" name=""/>
              <p:cNvSpPr/>
              <p:nvPr/>
            </p:nvSpPr>
            <p:spPr>
              <a:xfrm>
                <a:off x="3589920" y="2567880"/>
                <a:ext cx="67680" cy="80280"/>
              </a:xfrm>
              <a:custGeom>
                <a:avLst/>
                <a:gdLst>
                  <a:gd name="textAreaLeft" fmla="*/ 0 w 67680"/>
                  <a:gd name="textAreaRight" fmla="*/ 68400 w 67680"/>
                  <a:gd name="textAreaTop" fmla="*/ 0 h 80280"/>
                  <a:gd name="textAreaBottom" fmla="*/ 81000 h 80280"/>
                </a:gdLst>
                <a:ahLst/>
                <a:rect l="textAreaLeft" t="textAreaTop" r="textAreaRight" b="textAreaBottom"/>
                <a:pathLst>
                  <a:path w="190" h="225">
                    <a:moveTo>
                      <a:pt x="42" y="97"/>
                    </a:moveTo>
                    <a:cubicBezTo>
                      <a:pt x="45" y="24"/>
                      <a:pt x="85" y="12"/>
                      <a:pt x="102" y="12"/>
                    </a:cubicBezTo>
                    <a:cubicBezTo>
                      <a:pt x="154" y="12"/>
                      <a:pt x="158" y="77"/>
                      <a:pt x="158" y="97"/>
                    </a:cubicBezTo>
                    <a:cubicBezTo>
                      <a:pt x="119" y="97"/>
                      <a:pt x="81" y="97"/>
                      <a:pt x="42" y="97"/>
                    </a:cubicBezTo>
                    <a:moveTo>
                      <a:pt x="41" y="106"/>
                    </a:moveTo>
                    <a:cubicBezTo>
                      <a:pt x="86" y="106"/>
                      <a:pt x="132" y="106"/>
                      <a:pt x="178" y="106"/>
                    </a:cubicBezTo>
                    <a:cubicBezTo>
                      <a:pt x="189" y="106"/>
                      <a:pt x="190" y="106"/>
                      <a:pt x="190" y="97"/>
                    </a:cubicBezTo>
                    <a:cubicBezTo>
                      <a:pt x="190" y="48"/>
                      <a:pt x="164" y="0"/>
                      <a:pt x="102" y="0"/>
                    </a:cubicBezTo>
                    <a:cubicBezTo>
                      <a:pt x="46" y="0"/>
                      <a:pt x="0" y="51"/>
                      <a:pt x="0" y="112"/>
                    </a:cubicBezTo>
                    <a:cubicBezTo>
                      <a:pt x="0" y="178"/>
                      <a:pt x="52" y="225"/>
                      <a:pt x="109" y="225"/>
                    </a:cubicBezTo>
                    <a:cubicBezTo>
                      <a:pt x="168" y="225"/>
                      <a:pt x="190" y="171"/>
                      <a:pt x="190" y="161"/>
                    </a:cubicBezTo>
                    <a:cubicBezTo>
                      <a:pt x="190" y="157"/>
                      <a:pt x="186" y="155"/>
                      <a:pt x="185" y="155"/>
                    </a:cubicBezTo>
                    <a:cubicBezTo>
                      <a:pt x="181" y="155"/>
                      <a:pt x="179" y="158"/>
                      <a:pt x="178" y="162"/>
                    </a:cubicBezTo>
                    <a:cubicBezTo>
                      <a:pt x="161" y="212"/>
                      <a:pt x="116" y="212"/>
                      <a:pt x="112" y="212"/>
                    </a:cubicBezTo>
                    <a:cubicBezTo>
                      <a:pt x="87" y="212"/>
                      <a:pt x="67" y="198"/>
                      <a:pt x="56" y="180"/>
                    </a:cubicBezTo>
                    <a:cubicBezTo>
                      <a:pt x="41" y="157"/>
                      <a:pt x="41" y="125"/>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36" name=""/>
              <p:cNvSpPr/>
              <p:nvPr/>
            </p:nvSpPr>
            <p:spPr>
              <a:xfrm>
                <a:off x="3669480" y="2567880"/>
                <a:ext cx="57240" cy="80280"/>
              </a:xfrm>
              <a:custGeom>
                <a:avLst/>
                <a:gdLst>
                  <a:gd name="textAreaLeft" fmla="*/ 0 w 57240"/>
                  <a:gd name="textAreaRight" fmla="*/ 57960 w 57240"/>
                  <a:gd name="textAreaTop" fmla="*/ 0 h 80280"/>
                  <a:gd name="textAreaBottom" fmla="*/ 81000 h 80280"/>
                </a:gdLst>
                <a:ahLst/>
                <a:rect l="textAreaLeft" t="textAreaTop" r="textAreaRight" b="textAreaBottom"/>
                <a:pathLst>
                  <a:path w="161" h="225">
                    <a:moveTo>
                      <a:pt x="87" y="125"/>
                    </a:moveTo>
                    <a:cubicBezTo>
                      <a:pt x="97" y="127"/>
                      <a:pt x="137" y="134"/>
                      <a:pt x="137" y="169"/>
                    </a:cubicBezTo>
                    <a:cubicBezTo>
                      <a:pt x="137" y="194"/>
                      <a:pt x="120" y="214"/>
                      <a:pt x="81" y="214"/>
                    </a:cubicBezTo>
                    <a:cubicBezTo>
                      <a:pt x="41" y="214"/>
                      <a:pt x="22" y="186"/>
                      <a:pt x="14" y="145"/>
                    </a:cubicBezTo>
                    <a:cubicBezTo>
                      <a:pt x="13" y="139"/>
                      <a:pt x="11" y="137"/>
                      <a:pt x="7" y="137"/>
                    </a:cubicBezTo>
                    <a:cubicBezTo>
                      <a:pt x="0" y="137"/>
                      <a:pt x="0" y="140"/>
                      <a:pt x="0" y="148"/>
                    </a:cubicBezTo>
                    <a:cubicBezTo>
                      <a:pt x="0" y="170"/>
                      <a:pt x="0" y="192"/>
                      <a:pt x="0" y="214"/>
                    </a:cubicBezTo>
                    <a:cubicBezTo>
                      <a:pt x="0" y="222"/>
                      <a:pt x="0" y="225"/>
                      <a:pt x="6" y="225"/>
                    </a:cubicBezTo>
                    <a:cubicBezTo>
                      <a:pt x="8" y="225"/>
                      <a:pt x="8" y="225"/>
                      <a:pt x="18" y="215"/>
                    </a:cubicBezTo>
                    <a:cubicBezTo>
                      <a:pt x="20" y="214"/>
                      <a:pt x="20" y="214"/>
                      <a:pt x="28" y="204"/>
                    </a:cubicBezTo>
                    <a:cubicBezTo>
                      <a:pt x="49" y="225"/>
                      <a:pt x="71" y="225"/>
                      <a:pt x="81" y="225"/>
                    </a:cubicBezTo>
                    <a:cubicBezTo>
                      <a:pt x="139" y="225"/>
                      <a:pt x="161" y="193"/>
                      <a:pt x="161" y="157"/>
                    </a:cubicBezTo>
                    <a:cubicBezTo>
                      <a:pt x="161" y="132"/>
                      <a:pt x="146" y="116"/>
                      <a:pt x="140" y="111"/>
                    </a:cubicBezTo>
                    <a:cubicBezTo>
                      <a:pt x="125" y="95"/>
                      <a:pt x="105" y="91"/>
                      <a:pt x="84" y="87"/>
                    </a:cubicBezTo>
                    <a:cubicBezTo>
                      <a:pt x="57" y="81"/>
                      <a:pt x="24" y="76"/>
                      <a:pt x="24" y="48"/>
                    </a:cubicBezTo>
                    <a:cubicBezTo>
                      <a:pt x="24" y="30"/>
                      <a:pt x="36" y="10"/>
                      <a:pt x="78" y="10"/>
                    </a:cubicBezTo>
                    <a:cubicBezTo>
                      <a:pt x="133" y="10"/>
                      <a:pt x="136" y="53"/>
                      <a:pt x="136" y="69"/>
                    </a:cubicBezTo>
                    <a:cubicBezTo>
                      <a:pt x="137" y="73"/>
                      <a:pt x="141" y="73"/>
                      <a:pt x="143" y="73"/>
                    </a:cubicBezTo>
                    <a:cubicBezTo>
                      <a:pt x="148" y="73"/>
                      <a:pt x="148" y="72"/>
                      <a:pt x="148" y="62"/>
                    </a:cubicBezTo>
                    <a:cubicBezTo>
                      <a:pt x="148" y="46"/>
                      <a:pt x="148" y="29"/>
                      <a:pt x="148" y="13"/>
                    </a:cubicBezTo>
                    <a:cubicBezTo>
                      <a:pt x="148" y="5"/>
                      <a:pt x="148" y="0"/>
                      <a:pt x="143" y="0"/>
                    </a:cubicBezTo>
                    <a:cubicBezTo>
                      <a:pt x="141" y="0"/>
                      <a:pt x="140" y="0"/>
                      <a:pt x="133" y="6"/>
                    </a:cubicBezTo>
                    <a:cubicBezTo>
                      <a:pt x="132" y="9"/>
                      <a:pt x="127" y="13"/>
                      <a:pt x="125" y="14"/>
                    </a:cubicBezTo>
                    <a:cubicBezTo>
                      <a:pt x="106" y="0"/>
                      <a:pt x="87" y="0"/>
                      <a:pt x="78" y="0"/>
                    </a:cubicBezTo>
                    <a:cubicBezTo>
                      <a:pt x="20" y="0"/>
                      <a:pt x="0" y="34"/>
                      <a:pt x="0" y="60"/>
                    </a:cubicBezTo>
                    <a:cubicBezTo>
                      <a:pt x="0" y="79"/>
                      <a:pt x="8" y="91"/>
                      <a:pt x="21" y="102"/>
                    </a:cubicBezTo>
                    <a:cubicBezTo>
                      <a:pt x="38" y="115"/>
                      <a:pt x="50" y="118"/>
                      <a:pt x="87" y="125"/>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137" name=""/>
            <p:cNvGrpSpPr/>
            <p:nvPr/>
          </p:nvGrpSpPr>
          <p:grpSpPr>
            <a:xfrm>
              <a:off x="403560" y="2496960"/>
              <a:ext cx="1955160" cy="175680"/>
              <a:chOff x="403560" y="2496960"/>
              <a:chExt cx="1955160" cy="175680"/>
            </a:xfrm>
          </p:grpSpPr>
          <p:sp>
            <p:nvSpPr>
              <p:cNvPr id="1138" name=""/>
              <p:cNvSpPr/>
              <p:nvPr/>
            </p:nvSpPr>
            <p:spPr>
              <a:xfrm>
                <a:off x="403560" y="2508840"/>
                <a:ext cx="122040" cy="123480"/>
              </a:xfrm>
              <a:custGeom>
                <a:avLst/>
                <a:gdLst>
                  <a:gd name="textAreaLeft" fmla="*/ 0 w 122040"/>
                  <a:gd name="textAreaRight" fmla="*/ 122760 w 122040"/>
                  <a:gd name="textAreaTop" fmla="*/ 0 h 123480"/>
                  <a:gd name="textAreaBottom" fmla="*/ 124200 h 123480"/>
                </a:gdLst>
                <a:ahLst/>
                <a:rect l="textAreaLeft" t="textAreaTop" r="textAreaRight" b="textAreaBottom"/>
                <a:pathLst>
                  <a:path w="341" h="345">
                    <a:moveTo>
                      <a:pt x="92" y="161"/>
                    </a:moveTo>
                    <a:cubicBezTo>
                      <a:pt x="92" y="119"/>
                      <a:pt x="92" y="77"/>
                      <a:pt x="92" y="35"/>
                    </a:cubicBezTo>
                    <a:cubicBezTo>
                      <a:pt x="92" y="24"/>
                      <a:pt x="92" y="17"/>
                      <a:pt x="104" y="16"/>
                    </a:cubicBezTo>
                    <a:cubicBezTo>
                      <a:pt x="108" y="16"/>
                      <a:pt x="122" y="16"/>
                      <a:pt x="132" y="16"/>
                    </a:cubicBezTo>
                    <a:cubicBezTo>
                      <a:pt x="176" y="16"/>
                      <a:pt x="231" y="17"/>
                      <a:pt x="231" y="88"/>
                    </a:cubicBezTo>
                    <a:cubicBezTo>
                      <a:pt x="231" y="122"/>
                      <a:pt x="220" y="161"/>
                      <a:pt x="147" y="161"/>
                    </a:cubicBezTo>
                    <a:cubicBezTo>
                      <a:pt x="129" y="161"/>
                      <a:pt x="111" y="161"/>
                      <a:pt x="92" y="161"/>
                    </a:cubicBezTo>
                    <a:moveTo>
                      <a:pt x="196" y="168"/>
                    </a:moveTo>
                    <a:cubicBezTo>
                      <a:pt x="244" y="157"/>
                      <a:pt x="283" y="126"/>
                      <a:pt x="283" y="88"/>
                    </a:cubicBezTo>
                    <a:cubicBezTo>
                      <a:pt x="283" y="41"/>
                      <a:pt x="227" y="0"/>
                      <a:pt x="154" y="0"/>
                    </a:cubicBezTo>
                    <a:cubicBezTo>
                      <a:pt x="103" y="0"/>
                      <a:pt x="51" y="0"/>
                      <a:pt x="0" y="0"/>
                    </a:cubicBezTo>
                    <a:cubicBezTo>
                      <a:pt x="0" y="6"/>
                      <a:pt x="0" y="11"/>
                      <a:pt x="0" y="16"/>
                    </a:cubicBezTo>
                    <a:cubicBezTo>
                      <a:pt x="4" y="16"/>
                      <a:pt x="7" y="16"/>
                      <a:pt x="11" y="16"/>
                    </a:cubicBezTo>
                    <a:cubicBezTo>
                      <a:pt x="49" y="16"/>
                      <a:pt x="50" y="20"/>
                      <a:pt x="50" y="38"/>
                    </a:cubicBezTo>
                    <a:cubicBezTo>
                      <a:pt x="50" y="124"/>
                      <a:pt x="50" y="210"/>
                      <a:pt x="50" y="296"/>
                    </a:cubicBezTo>
                    <a:cubicBezTo>
                      <a:pt x="50" y="313"/>
                      <a:pt x="49" y="319"/>
                      <a:pt x="11" y="319"/>
                    </a:cubicBezTo>
                    <a:cubicBezTo>
                      <a:pt x="7" y="319"/>
                      <a:pt x="4" y="319"/>
                      <a:pt x="0" y="319"/>
                    </a:cubicBezTo>
                    <a:cubicBezTo>
                      <a:pt x="0" y="324"/>
                      <a:pt x="0" y="329"/>
                      <a:pt x="0" y="334"/>
                    </a:cubicBezTo>
                    <a:cubicBezTo>
                      <a:pt x="17" y="333"/>
                      <a:pt x="52" y="333"/>
                      <a:pt x="71" y="333"/>
                    </a:cubicBezTo>
                    <a:cubicBezTo>
                      <a:pt x="91" y="333"/>
                      <a:pt x="125" y="333"/>
                      <a:pt x="143" y="334"/>
                    </a:cubicBezTo>
                    <a:cubicBezTo>
                      <a:pt x="143" y="329"/>
                      <a:pt x="143" y="324"/>
                      <a:pt x="143" y="319"/>
                    </a:cubicBezTo>
                    <a:cubicBezTo>
                      <a:pt x="139" y="319"/>
                      <a:pt x="135" y="319"/>
                      <a:pt x="132" y="319"/>
                    </a:cubicBezTo>
                    <a:cubicBezTo>
                      <a:pt x="94" y="319"/>
                      <a:pt x="92" y="313"/>
                      <a:pt x="92" y="296"/>
                    </a:cubicBezTo>
                    <a:cubicBezTo>
                      <a:pt x="92" y="255"/>
                      <a:pt x="92" y="214"/>
                      <a:pt x="92" y="172"/>
                    </a:cubicBezTo>
                    <a:cubicBezTo>
                      <a:pt x="111" y="172"/>
                      <a:pt x="130" y="172"/>
                      <a:pt x="148" y="172"/>
                    </a:cubicBezTo>
                    <a:cubicBezTo>
                      <a:pt x="157" y="172"/>
                      <a:pt x="178" y="172"/>
                      <a:pt x="195" y="189"/>
                    </a:cubicBezTo>
                    <a:cubicBezTo>
                      <a:pt x="213" y="207"/>
                      <a:pt x="213" y="222"/>
                      <a:pt x="213" y="255"/>
                    </a:cubicBezTo>
                    <a:cubicBezTo>
                      <a:pt x="213" y="287"/>
                      <a:pt x="213" y="306"/>
                      <a:pt x="234" y="324"/>
                    </a:cubicBezTo>
                    <a:cubicBezTo>
                      <a:pt x="253" y="343"/>
                      <a:pt x="281" y="345"/>
                      <a:pt x="295" y="345"/>
                    </a:cubicBezTo>
                    <a:cubicBezTo>
                      <a:pt x="333" y="345"/>
                      <a:pt x="341" y="305"/>
                      <a:pt x="341" y="291"/>
                    </a:cubicBezTo>
                    <a:cubicBezTo>
                      <a:pt x="341" y="288"/>
                      <a:pt x="341" y="283"/>
                      <a:pt x="336" y="283"/>
                    </a:cubicBezTo>
                    <a:cubicBezTo>
                      <a:pt x="330" y="283"/>
                      <a:pt x="330" y="287"/>
                      <a:pt x="330" y="291"/>
                    </a:cubicBezTo>
                    <a:cubicBezTo>
                      <a:pt x="327" y="326"/>
                      <a:pt x="309" y="334"/>
                      <a:pt x="297" y="334"/>
                    </a:cubicBezTo>
                    <a:cubicBezTo>
                      <a:pt x="273" y="334"/>
                      <a:pt x="269" y="309"/>
                      <a:pt x="263" y="264"/>
                    </a:cubicBezTo>
                    <a:cubicBezTo>
                      <a:pt x="261" y="251"/>
                      <a:pt x="258" y="238"/>
                      <a:pt x="256" y="225"/>
                    </a:cubicBezTo>
                    <a:cubicBezTo>
                      <a:pt x="248" y="193"/>
                      <a:pt x="223" y="178"/>
                      <a:pt x="196" y="16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39" name=""/>
              <p:cNvSpPr/>
              <p:nvPr/>
            </p:nvSpPr>
            <p:spPr>
              <a:xfrm>
                <a:off x="534960" y="255024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4" y="202"/>
                      <a:pt x="158" y="222"/>
                      <a:pt x="181" y="222"/>
                    </a:cubicBezTo>
                    <a:cubicBezTo>
                      <a:pt x="192" y="222"/>
                      <a:pt x="221" y="215"/>
                      <a:pt x="221" y="176"/>
                    </a:cubicBezTo>
                    <a:cubicBezTo>
                      <a:pt x="221" y="167"/>
                      <a:pt x="221" y="157"/>
                      <a:pt x="221" y="148"/>
                    </a:cubicBezTo>
                    <a:cubicBezTo>
                      <a:pt x="217" y="148"/>
                      <a:pt x="213" y="148"/>
                      <a:pt x="209" y="148"/>
                    </a:cubicBezTo>
                    <a:cubicBezTo>
                      <a:pt x="209" y="157"/>
                      <a:pt x="209" y="167"/>
                      <a:pt x="209" y="176"/>
                    </a:cubicBezTo>
                    <a:cubicBezTo>
                      <a:pt x="209" y="204"/>
                      <a:pt x="198" y="207"/>
                      <a:pt x="192" y="207"/>
                    </a:cubicBezTo>
                    <a:cubicBezTo>
                      <a:pt x="175" y="207"/>
                      <a:pt x="174" y="186"/>
                      <a:pt x="174" y="183"/>
                    </a:cubicBezTo>
                    <a:cubicBezTo>
                      <a:pt x="174" y="150"/>
                      <a:pt x="174" y="118"/>
                      <a:pt x="174" y="85"/>
                    </a:cubicBezTo>
                    <a:cubicBezTo>
                      <a:pt x="174" y="64"/>
                      <a:pt x="174" y="45"/>
                      <a:pt x="156" y="26"/>
                    </a:cubicBezTo>
                    <a:cubicBezTo>
                      <a:pt x="136" y="8"/>
                      <a:pt x="112" y="0"/>
                      <a:pt x="88" y="0"/>
                    </a:cubicBezTo>
                    <a:cubicBezTo>
                      <a:pt x="48" y="0"/>
                      <a:pt x="14" y="24"/>
                      <a:pt x="14" y="56"/>
                    </a:cubicBezTo>
                    <a:cubicBezTo>
                      <a:pt x="14" y="70"/>
                      <a:pt x="24" y="78"/>
                      <a:pt x="37" y="78"/>
                    </a:cubicBezTo>
                    <a:cubicBezTo>
                      <a:pt x="51" y="78"/>
                      <a:pt x="59" y="68"/>
                      <a:pt x="59" y="56"/>
                    </a:cubicBezTo>
                    <a:cubicBezTo>
                      <a:pt x="59" y="50"/>
                      <a:pt x="56" y="33"/>
                      <a:pt x="34" y="33"/>
                    </a:cubicBezTo>
                    <a:cubicBezTo>
                      <a:pt x="48" y="17"/>
                      <a:pt x="72" y="11"/>
                      <a:pt x="87" y="11"/>
                    </a:cubicBezTo>
                    <a:cubicBezTo>
                      <a:pt x="111" y="11"/>
                      <a:pt x="139" y="29"/>
                      <a:pt x="139" y="74"/>
                    </a:cubicBezTo>
                    <a:cubicBezTo>
                      <a:pt x="139" y="80"/>
                      <a:pt x="139" y="86"/>
                      <a:pt x="139" y="92"/>
                    </a:cubicBezTo>
                    <a:cubicBezTo>
                      <a:pt x="115" y="94"/>
                      <a:pt x="80" y="95"/>
                      <a:pt x="49" y="109"/>
                    </a:cubicBezTo>
                    <a:cubicBezTo>
                      <a:pt x="11" y="126"/>
                      <a:pt x="0" y="151"/>
                      <a:pt x="0" y="173"/>
                    </a:cubicBezTo>
                    <a:cubicBezTo>
                      <a:pt x="0" y="212"/>
                      <a:pt x="48" y="225"/>
                      <a:pt x="79" y="225"/>
                    </a:cubicBezTo>
                    <a:cubicBezTo>
                      <a:pt x="111" y="225"/>
                      <a:pt x="133" y="205"/>
                      <a:pt x="143" y="183"/>
                    </a:cubicBezTo>
                    <a:moveTo>
                      <a:pt x="139" y="102"/>
                    </a:moveTo>
                    <a:cubicBezTo>
                      <a:pt x="139" y="118"/>
                      <a:pt x="139" y="134"/>
                      <a:pt x="139" y="151"/>
                    </a:cubicBezTo>
                    <a:cubicBezTo>
                      <a:pt x="139" y="197"/>
                      <a:pt x="104" y="214"/>
                      <a:pt x="81" y="214"/>
                    </a:cubicBezTo>
                    <a:cubicBezTo>
                      <a:pt x="58" y="214"/>
                      <a:pt x="38" y="197"/>
                      <a:pt x="38" y="172"/>
                    </a:cubicBezTo>
                    <a:cubicBezTo>
                      <a:pt x="38" y="145"/>
                      <a:pt x="58" y="105"/>
                      <a:pt x="139"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40" name=""/>
              <p:cNvSpPr/>
              <p:nvPr/>
            </p:nvSpPr>
            <p:spPr>
              <a:xfrm>
                <a:off x="614160" y="2553120"/>
                <a:ext cx="120600" cy="77400"/>
              </a:xfrm>
              <a:custGeom>
                <a:avLst/>
                <a:gdLst>
                  <a:gd name="textAreaLeft" fmla="*/ 0 w 120600"/>
                  <a:gd name="textAreaRight" fmla="*/ 121320 w 120600"/>
                  <a:gd name="textAreaTop" fmla="*/ 0 h 77400"/>
                  <a:gd name="textAreaBottom" fmla="*/ 78120 h 77400"/>
                </a:gdLst>
                <a:ahLst/>
                <a:rect l="textAreaLeft" t="textAreaTop" r="textAreaRight" b="textAreaBottom"/>
                <a:pathLst>
                  <a:path w="337" h="217">
                    <a:moveTo>
                      <a:pt x="295" y="46"/>
                    </a:moveTo>
                    <a:cubicBezTo>
                      <a:pt x="305" y="23"/>
                      <a:pt x="320" y="16"/>
                      <a:pt x="337" y="16"/>
                    </a:cubicBezTo>
                    <a:cubicBezTo>
                      <a:pt x="337" y="11"/>
                      <a:pt x="337" y="5"/>
                      <a:pt x="337" y="0"/>
                    </a:cubicBezTo>
                    <a:cubicBezTo>
                      <a:pt x="326" y="2"/>
                      <a:pt x="312" y="2"/>
                      <a:pt x="301" y="2"/>
                    </a:cubicBezTo>
                    <a:cubicBezTo>
                      <a:pt x="287" y="2"/>
                      <a:pt x="265" y="0"/>
                      <a:pt x="256" y="0"/>
                    </a:cubicBezTo>
                    <a:cubicBezTo>
                      <a:pt x="256" y="5"/>
                      <a:pt x="256" y="11"/>
                      <a:pt x="256" y="16"/>
                    </a:cubicBezTo>
                    <a:cubicBezTo>
                      <a:pt x="273" y="16"/>
                      <a:pt x="284" y="25"/>
                      <a:pt x="284" y="39"/>
                    </a:cubicBezTo>
                    <a:cubicBezTo>
                      <a:pt x="284" y="42"/>
                      <a:pt x="284" y="44"/>
                      <a:pt x="281" y="49"/>
                    </a:cubicBezTo>
                    <a:cubicBezTo>
                      <a:pt x="266" y="91"/>
                      <a:pt x="251" y="133"/>
                      <a:pt x="237" y="175"/>
                    </a:cubicBezTo>
                    <a:cubicBezTo>
                      <a:pt x="220" y="129"/>
                      <a:pt x="204" y="84"/>
                      <a:pt x="188" y="38"/>
                    </a:cubicBezTo>
                    <a:cubicBezTo>
                      <a:pt x="186" y="32"/>
                      <a:pt x="186" y="31"/>
                      <a:pt x="186" y="28"/>
                    </a:cubicBezTo>
                    <a:cubicBezTo>
                      <a:pt x="186" y="16"/>
                      <a:pt x="204" y="16"/>
                      <a:pt x="214" y="16"/>
                    </a:cubicBezTo>
                    <a:cubicBezTo>
                      <a:pt x="214" y="11"/>
                      <a:pt x="214" y="5"/>
                      <a:pt x="214" y="0"/>
                    </a:cubicBezTo>
                    <a:cubicBezTo>
                      <a:pt x="200" y="0"/>
                      <a:pt x="175" y="2"/>
                      <a:pt x="164" y="2"/>
                    </a:cubicBezTo>
                    <a:cubicBezTo>
                      <a:pt x="148" y="2"/>
                      <a:pt x="134" y="2"/>
                      <a:pt x="120" y="0"/>
                    </a:cubicBezTo>
                    <a:cubicBezTo>
                      <a:pt x="120" y="5"/>
                      <a:pt x="120" y="11"/>
                      <a:pt x="120" y="16"/>
                    </a:cubicBezTo>
                    <a:cubicBezTo>
                      <a:pt x="139" y="16"/>
                      <a:pt x="146" y="17"/>
                      <a:pt x="151" y="23"/>
                    </a:cubicBezTo>
                    <a:cubicBezTo>
                      <a:pt x="153" y="25"/>
                      <a:pt x="158" y="41"/>
                      <a:pt x="162" y="49"/>
                    </a:cubicBezTo>
                    <a:cubicBezTo>
                      <a:pt x="148" y="89"/>
                      <a:pt x="134" y="128"/>
                      <a:pt x="120" y="168"/>
                    </a:cubicBezTo>
                    <a:cubicBezTo>
                      <a:pt x="104" y="125"/>
                      <a:pt x="89" y="81"/>
                      <a:pt x="73" y="38"/>
                    </a:cubicBezTo>
                    <a:cubicBezTo>
                      <a:pt x="70" y="31"/>
                      <a:pt x="70" y="31"/>
                      <a:pt x="70" y="28"/>
                    </a:cubicBezTo>
                    <a:cubicBezTo>
                      <a:pt x="70" y="16"/>
                      <a:pt x="90" y="16"/>
                      <a:pt x="99" y="16"/>
                    </a:cubicBezTo>
                    <a:cubicBezTo>
                      <a:pt x="99" y="11"/>
                      <a:pt x="99" y="5"/>
                      <a:pt x="99" y="0"/>
                    </a:cubicBezTo>
                    <a:cubicBezTo>
                      <a:pt x="85" y="0"/>
                      <a:pt x="57" y="2"/>
                      <a:pt x="46" y="2"/>
                    </a:cubicBezTo>
                    <a:cubicBezTo>
                      <a:pt x="43" y="2"/>
                      <a:pt x="18" y="2"/>
                      <a:pt x="0" y="0"/>
                    </a:cubicBezTo>
                    <a:cubicBezTo>
                      <a:pt x="0" y="5"/>
                      <a:pt x="0" y="11"/>
                      <a:pt x="0" y="16"/>
                    </a:cubicBezTo>
                    <a:cubicBezTo>
                      <a:pt x="25" y="16"/>
                      <a:pt x="31" y="17"/>
                      <a:pt x="36" y="32"/>
                    </a:cubicBezTo>
                    <a:cubicBezTo>
                      <a:pt x="57" y="90"/>
                      <a:pt x="77" y="148"/>
                      <a:pt x="98" y="206"/>
                    </a:cubicBezTo>
                    <a:cubicBezTo>
                      <a:pt x="101" y="213"/>
                      <a:pt x="103" y="217"/>
                      <a:pt x="109" y="217"/>
                    </a:cubicBezTo>
                    <a:cubicBezTo>
                      <a:pt x="115" y="217"/>
                      <a:pt x="116" y="214"/>
                      <a:pt x="119" y="207"/>
                    </a:cubicBezTo>
                    <a:cubicBezTo>
                      <a:pt x="135" y="161"/>
                      <a:pt x="152" y="115"/>
                      <a:pt x="168" y="69"/>
                    </a:cubicBezTo>
                    <a:cubicBezTo>
                      <a:pt x="185" y="115"/>
                      <a:pt x="202" y="161"/>
                      <a:pt x="218" y="207"/>
                    </a:cubicBezTo>
                    <a:cubicBezTo>
                      <a:pt x="221" y="213"/>
                      <a:pt x="222" y="217"/>
                      <a:pt x="228" y="217"/>
                    </a:cubicBezTo>
                    <a:cubicBezTo>
                      <a:pt x="234" y="217"/>
                      <a:pt x="237" y="213"/>
                      <a:pt x="238" y="207"/>
                    </a:cubicBezTo>
                    <a:cubicBezTo>
                      <a:pt x="257" y="153"/>
                      <a:pt x="276" y="100"/>
                      <a:pt x="295" y="4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141" name=""/>
              <p:cNvSpPr/>
              <p:nvPr/>
            </p:nvSpPr>
            <p:spPr>
              <a:xfrm>
                <a:off x="804240" y="2508840"/>
                <a:ext cx="118080" cy="119520"/>
              </a:xfrm>
              <a:custGeom>
                <a:avLst/>
                <a:gdLst>
                  <a:gd name="textAreaLeft" fmla="*/ 0 w 118080"/>
                  <a:gd name="textAreaRight" fmla="*/ 118800 w 118080"/>
                  <a:gd name="textAreaTop" fmla="*/ 0 h 119520"/>
                  <a:gd name="textAreaBottom" fmla="*/ 120240 h 119520"/>
                </a:gdLst>
                <a:ahLst/>
                <a:rect l="textAreaLeft" t="textAreaTop" r="textAreaRight" b="textAreaBottom"/>
                <a:pathLst>
                  <a:path w="330" h="334">
                    <a:moveTo>
                      <a:pt x="0" y="0"/>
                    </a:moveTo>
                    <a:cubicBezTo>
                      <a:pt x="0" y="6"/>
                      <a:pt x="0" y="11"/>
                      <a:pt x="0" y="16"/>
                    </a:cubicBezTo>
                    <a:cubicBezTo>
                      <a:pt x="3" y="16"/>
                      <a:pt x="7" y="16"/>
                      <a:pt x="11" y="16"/>
                    </a:cubicBezTo>
                    <a:cubicBezTo>
                      <a:pt x="50" y="16"/>
                      <a:pt x="50" y="20"/>
                      <a:pt x="50" y="38"/>
                    </a:cubicBezTo>
                    <a:cubicBezTo>
                      <a:pt x="50" y="124"/>
                      <a:pt x="50" y="210"/>
                      <a:pt x="50" y="296"/>
                    </a:cubicBezTo>
                    <a:cubicBezTo>
                      <a:pt x="50" y="313"/>
                      <a:pt x="50" y="319"/>
                      <a:pt x="11" y="319"/>
                    </a:cubicBezTo>
                    <a:cubicBezTo>
                      <a:pt x="7" y="319"/>
                      <a:pt x="3" y="319"/>
                      <a:pt x="0" y="319"/>
                    </a:cubicBezTo>
                    <a:cubicBezTo>
                      <a:pt x="0" y="324"/>
                      <a:pt x="0" y="329"/>
                      <a:pt x="0" y="334"/>
                    </a:cubicBezTo>
                    <a:cubicBezTo>
                      <a:pt x="60" y="334"/>
                      <a:pt x="120" y="334"/>
                      <a:pt x="180" y="334"/>
                    </a:cubicBezTo>
                    <a:cubicBezTo>
                      <a:pt x="263" y="334"/>
                      <a:pt x="330" y="262"/>
                      <a:pt x="330" y="169"/>
                    </a:cubicBezTo>
                    <a:cubicBezTo>
                      <a:pt x="330" y="77"/>
                      <a:pt x="264" y="0"/>
                      <a:pt x="180" y="0"/>
                    </a:cubicBezTo>
                    <a:cubicBezTo>
                      <a:pt x="120" y="0"/>
                      <a:pt x="60" y="0"/>
                      <a:pt x="0" y="0"/>
                    </a:cubicBezTo>
                    <a:moveTo>
                      <a:pt x="117" y="319"/>
                    </a:moveTo>
                    <a:cubicBezTo>
                      <a:pt x="93" y="319"/>
                      <a:pt x="92" y="316"/>
                      <a:pt x="92" y="299"/>
                    </a:cubicBezTo>
                    <a:cubicBezTo>
                      <a:pt x="92" y="211"/>
                      <a:pt x="92" y="123"/>
                      <a:pt x="92" y="35"/>
                    </a:cubicBezTo>
                    <a:cubicBezTo>
                      <a:pt x="92" y="19"/>
                      <a:pt x="93" y="16"/>
                      <a:pt x="117" y="16"/>
                    </a:cubicBezTo>
                    <a:cubicBezTo>
                      <a:pt x="134" y="16"/>
                      <a:pt x="150" y="16"/>
                      <a:pt x="166" y="16"/>
                    </a:cubicBezTo>
                    <a:cubicBezTo>
                      <a:pt x="197" y="16"/>
                      <a:pt x="231" y="26"/>
                      <a:pt x="256" y="61"/>
                    </a:cubicBezTo>
                    <a:cubicBezTo>
                      <a:pt x="277" y="90"/>
                      <a:pt x="281" y="132"/>
                      <a:pt x="281" y="169"/>
                    </a:cubicBezTo>
                    <a:cubicBezTo>
                      <a:pt x="281" y="224"/>
                      <a:pt x="271" y="253"/>
                      <a:pt x="254" y="277"/>
                    </a:cubicBezTo>
                    <a:cubicBezTo>
                      <a:pt x="245" y="291"/>
                      <a:pt x="217" y="319"/>
                      <a:pt x="166" y="319"/>
                    </a:cubicBezTo>
                    <a:cubicBezTo>
                      <a:pt x="150" y="319"/>
                      <a:pt x="134" y="319"/>
                      <a:pt x="117" y="3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42" name=""/>
              <p:cNvSpPr/>
              <p:nvPr/>
            </p:nvSpPr>
            <p:spPr>
              <a:xfrm>
                <a:off x="940680" y="255024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5" y="202"/>
                      <a:pt x="158" y="222"/>
                      <a:pt x="182" y="222"/>
                    </a:cubicBezTo>
                    <a:cubicBezTo>
                      <a:pt x="192" y="222"/>
                      <a:pt x="221" y="215"/>
                      <a:pt x="221" y="176"/>
                    </a:cubicBezTo>
                    <a:cubicBezTo>
                      <a:pt x="221" y="167"/>
                      <a:pt x="221" y="157"/>
                      <a:pt x="221" y="148"/>
                    </a:cubicBezTo>
                    <a:cubicBezTo>
                      <a:pt x="217" y="148"/>
                      <a:pt x="214" y="148"/>
                      <a:pt x="210" y="148"/>
                    </a:cubicBezTo>
                    <a:cubicBezTo>
                      <a:pt x="210" y="157"/>
                      <a:pt x="210" y="167"/>
                      <a:pt x="210" y="176"/>
                    </a:cubicBezTo>
                    <a:cubicBezTo>
                      <a:pt x="210" y="204"/>
                      <a:pt x="197" y="207"/>
                      <a:pt x="192" y="207"/>
                    </a:cubicBezTo>
                    <a:cubicBezTo>
                      <a:pt x="175" y="207"/>
                      <a:pt x="173" y="186"/>
                      <a:pt x="173" y="183"/>
                    </a:cubicBezTo>
                    <a:cubicBezTo>
                      <a:pt x="173" y="150"/>
                      <a:pt x="173" y="118"/>
                      <a:pt x="173" y="85"/>
                    </a:cubicBezTo>
                    <a:cubicBezTo>
                      <a:pt x="173" y="64"/>
                      <a:pt x="173" y="45"/>
                      <a:pt x="155" y="26"/>
                    </a:cubicBezTo>
                    <a:cubicBezTo>
                      <a:pt x="137" y="8"/>
                      <a:pt x="112" y="0"/>
                      <a:pt x="88" y="0"/>
                    </a:cubicBezTo>
                    <a:cubicBezTo>
                      <a:pt x="47" y="0"/>
                      <a:pt x="14" y="24"/>
                      <a:pt x="14" y="56"/>
                    </a:cubicBezTo>
                    <a:cubicBezTo>
                      <a:pt x="14" y="70"/>
                      <a:pt x="24" y="78"/>
                      <a:pt x="36" y="78"/>
                    </a:cubicBezTo>
                    <a:cubicBezTo>
                      <a:pt x="50" y="78"/>
                      <a:pt x="59" y="68"/>
                      <a:pt x="59" y="56"/>
                    </a:cubicBezTo>
                    <a:cubicBezTo>
                      <a:pt x="59" y="50"/>
                      <a:pt x="57" y="33"/>
                      <a:pt x="35" y="33"/>
                    </a:cubicBezTo>
                    <a:cubicBezTo>
                      <a:pt x="47" y="17"/>
                      <a:pt x="71" y="11"/>
                      <a:pt x="87" y="11"/>
                    </a:cubicBezTo>
                    <a:cubicBezTo>
                      <a:pt x="112" y="11"/>
                      <a:pt x="140" y="29"/>
                      <a:pt x="140" y="74"/>
                    </a:cubicBezTo>
                    <a:cubicBezTo>
                      <a:pt x="140" y="80"/>
                      <a:pt x="140" y="86"/>
                      <a:pt x="140" y="92"/>
                    </a:cubicBezTo>
                    <a:cubicBezTo>
                      <a:pt x="115" y="94"/>
                      <a:pt x="80" y="95"/>
                      <a:pt x="49" y="109"/>
                    </a:cubicBezTo>
                    <a:cubicBezTo>
                      <a:pt x="12" y="126"/>
                      <a:pt x="0" y="151"/>
                      <a:pt x="0" y="173"/>
                    </a:cubicBezTo>
                    <a:cubicBezTo>
                      <a:pt x="0" y="212"/>
                      <a:pt x="47" y="225"/>
                      <a:pt x="78" y="225"/>
                    </a:cubicBezTo>
                    <a:cubicBezTo>
                      <a:pt x="110" y="225"/>
                      <a:pt x="134" y="205"/>
                      <a:pt x="143" y="183"/>
                    </a:cubicBezTo>
                    <a:moveTo>
                      <a:pt x="140" y="102"/>
                    </a:moveTo>
                    <a:cubicBezTo>
                      <a:pt x="140" y="118"/>
                      <a:pt x="140" y="134"/>
                      <a:pt x="140" y="151"/>
                    </a:cubicBezTo>
                    <a:cubicBezTo>
                      <a:pt x="140" y="197"/>
                      <a:pt x="103" y="214"/>
                      <a:pt x="82" y="214"/>
                    </a:cubicBezTo>
                    <a:cubicBezTo>
                      <a:pt x="57" y="214"/>
                      <a:pt x="38" y="197"/>
                      <a:pt x="38" y="172"/>
                    </a:cubicBezTo>
                    <a:cubicBezTo>
                      <a:pt x="38" y="145"/>
                      <a:pt x="59"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43" name=""/>
              <p:cNvSpPr/>
              <p:nvPr/>
            </p:nvSpPr>
            <p:spPr>
              <a:xfrm>
                <a:off x="1025280" y="2521080"/>
                <a:ext cx="54720" cy="109440"/>
              </a:xfrm>
              <a:custGeom>
                <a:avLst/>
                <a:gdLst>
                  <a:gd name="textAreaLeft" fmla="*/ 0 w 54720"/>
                  <a:gd name="textAreaRight" fmla="*/ 55440 w 54720"/>
                  <a:gd name="textAreaTop" fmla="*/ 0 h 109440"/>
                  <a:gd name="textAreaBottom" fmla="*/ 110160 h 109440"/>
                </a:gdLst>
                <a:ahLst/>
                <a:rect l="textAreaLeft" t="textAreaTop" r="textAreaRight" b="textAreaBottom"/>
                <a:pathLst>
                  <a:path w="154" h="306">
                    <a:moveTo>
                      <a:pt x="76" y="105"/>
                    </a:moveTo>
                    <a:cubicBezTo>
                      <a:pt x="99" y="105"/>
                      <a:pt x="122" y="105"/>
                      <a:pt x="146" y="105"/>
                    </a:cubicBezTo>
                    <a:cubicBezTo>
                      <a:pt x="146" y="100"/>
                      <a:pt x="146" y="94"/>
                      <a:pt x="146" y="89"/>
                    </a:cubicBezTo>
                    <a:cubicBezTo>
                      <a:pt x="122" y="89"/>
                      <a:pt x="99" y="89"/>
                      <a:pt x="76" y="89"/>
                    </a:cubicBezTo>
                    <a:cubicBezTo>
                      <a:pt x="76" y="60"/>
                      <a:pt x="76" y="30"/>
                      <a:pt x="76" y="0"/>
                    </a:cubicBezTo>
                    <a:cubicBezTo>
                      <a:pt x="71" y="0"/>
                      <a:pt x="67" y="0"/>
                      <a:pt x="63" y="0"/>
                    </a:cubicBezTo>
                    <a:cubicBezTo>
                      <a:pt x="63" y="39"/>
                      <a:pt x="48" y="92"/>
                      <a:pt x="0" y="94"/>
                    </a:cubicBezTo>
                    <a:cubicBezTo>
                      <a:pt x="0" y="97"/>
                      <a:pt x="0" y="101"/>
                      <a:pt x="0" y="105"/>
                    </a:cubicBezTo>
                    <a:cubicBezTo>
                      <a:pt x="14" y="105"/>
                      <a:pt x="27" y="105"/>
                      <a:pt x="41" y="105"/>
                    </a:cubicBezTo>
                    <a:cubicBezTo>
                      <a:pt x="41" y="150"/>
                      <a:pt x="41" y="195"/>
                      <a:pt x="41" y="240"/>
                    </a:cubicBezTo>
                    <a:cubicBezTo>
                      <a:pt x="41" y="300"/>
                      <a:pt x="87" y="306"/>
                      <a:pt x="105" y="306"/>
                    </a:cubicBezTo>
                    <a:cubicBezTo>
                      <a:pt x="140" y="306"/>
                      <a:pt x="154" y="271"/>
                      <a:pt x="154" y="240"/>
                    </a:cubicBezTo>
                    <a:cubicBezTo>
                      <a:pt x="154" y="231"/>
                      <a:pt x="154" y="222"/>
                      <a:pt x="154" y="212"/>
                    </a:cubicBezTo>
                    <a:cubicBezTo>
                      <a:pt x="150" y="212"/>
                      <a:pt x="146" y="212"/>
                      <a:pt x="141" y="212"/>
                    </a:cubicBezTo>
                    <a:cubicBezTo>
                      <a:pt x="141" y="221"/>
                      <a:pt x="141" y="230"/>
                      <a:pt x="141" y="239"/>
                    </a:cubicBezTo>
                    <a:cubicBezTo>
                      <a:pt x="141" y="275"/>
                      <a:pt x="126" y="293"/>
                      <a:pt x="108" y="293"/>
                    </a:cubicBezTo>
                    <a:cubicBezTo>
                      <a:pt x="76" y="293"/>
                      <a:pt x="76" y="249"/>
                      <a:pt x="76" y="240"/>
                    </a:cubicBezTo>
                    <a:cubicBezTo>
                      <a:pt x="76" y="195"/>
                      <a:pt x="76" y="150"/>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44" name=""/>
              <p:cNvSpPr/>
              <p:nvPr/>
            </p:nvSpPr>
            <p:spPr>
              <a:xfrm>
                <a:off x="1098000" y="2550240"/>
                <a:ext cx="79200" cy="80280"/>
              </a:xfrm>
              <a:custGeom>
                <a:avLst/>
                <a:gdLst>
                  <a:gd name="textAreaLeft" fmla="*/ 0 w 79200"/>
                  <a:gd name="textAreaRight" fmla="*/ 79920 w 79200"/>
                  <a:gd name="textAreaTop" fmla="*/ 0 h 80280"/>
                  <a:gd name="textAreaBottom" fmla="*/ 81000 h 80280"/>
                </a:gdLst>
                <a:ahLst/>
                <a:rect l="textAreaLeft" t="textAreaTop" r="textAreaRight" b="textAreaBottom"/>
                <a:pathLst>
                  <a:path w="222" h="225">
                    <a:moveTo>
                      <a:pt x="144" y="183"/>
                    </a:moveTo>
                    <a:cubicBezTo>
                      <a:pt x="145" y="202"/>
                      <a:pt x="158" y="222"/>
                      <a:pt x="181" y="222"/>
                    </a:cubicBezTo>
                    <a:cubicBezTo>
                      <a:pt x="191" y="222"/>
                      <a:pt x="222" y="215"/>
                      <a:pt x="222" y="176"/>
                    </a:cubicBezTo>
                    <a:cubicBezTo>
                      <a:pt x="222" y="167"/>
                      <a:pt x="222" y="157"/>
                      <a:pt x="222" y="148"/>
                    </a:cubicBezTo>
                    <a:cubicBezTo>
                      <a:pt x="218" y="148"/>
                      <a:pt x="214" y="148"/>
                      <a:pt x="209" y="148"/>
                    </a:cubicBezTo>
                    <a:cubicBezTo>
                      <a:pt x="209" y="157"/>
                      <a:pt x="209" y="167"/>
                      <a:pt x="209" y="176"/>
                    </a:cubicBezTo>
                    <a:cubicBezTo>
                      <a:pt x="209" y="204"/>
                      <a:pt x="197" y="207"/>
                      <a:pt x="191" y="207"/>
                    </a:cubicBezTo>
                    <a:cubicBezTo>
                      <a:pt x="176" y="207"/>
                      <a:pt x="173" y="186"/>
                      <a:pt x="173" y="183"/>
                    </a:cubicBezTo>
                    <a:cubicBezTo>
                      <a:pt x="173" y="150"/>
                      <a:pt x="173" y="118"/>
                      <a:pt x="173" y="85"/>
                    </a:cubicBezTo>
                    <a:cubicBezTo>
                      <a:pt x="173" y="64"/>
                      <a:pt x="173" y="45"/>
                      <a:pt x="156" y="26"/>
                    </a:cubicBezTo>
                    <a:cubicBezTo>
                      <a:pt x="137" y="8"/>
                      <a:pt x="112" y="0"/>
                      <a:pt x="89" y="0"/>
                    </a:cubicBezTo>
                    <a:cubicBezTo>
                      <a:pt x="49" y="0"/>
                      <a:pt x="14" y="24"/>
                      <a:pt x="14" y="56"/>
                    </a:cubicBezTo>
                    <a:cubicBezTo>
                      <a:pt x="14" y="70"/>
                      <a:pt x="23" y="78"/>
                      <a:pt x="37" y="78"/>
                    </a:cubicBezTo>
                    <a:cubicBezTo>
                      <a:pt x="50" y="78"/>
                      <a:pt x="60" y="68"/>
                      <a:pt x="60" y="56"/>
                    </a:cubicBezTo>
                    <a:cubicBezTo>
                      <a:pt x="60" y="50"/>
                      <a:pt x="57" y="33"/>
                      <a:pt x="35" y="33"/>
                    </a:cubicBezTo>
                    <a:cubicBezTo>
                      <a:pt x="47" y="17"/>
                      <a:pt x="72" y="11"/>
                      <a:pt x="88" y="11"/>
                    </a:cubicBezTo>
                    <a:cubicBezTo>
                      <a:pt x="112" y="11"/>
                      <a:pt x="140" y="29"/>
                      <a:pt x="140" y="74"/>
                    </a:cubicBezTo>
                    <a:cubicBezTo>
                      <a:pt x="140" y="80"/>
                      <a:pt x="140" y="86"/>
                      <a:pt x="140" y="92"/>
                    </a:cubicBezTo>
                    <a:cubicBezTo>
                      <a:pt x="114" y="94"/>
                      <a:pt x="81" y="95"/>
                      <a:pt x="49" y="109"/>
                    </a:cubicBezTo>
                    <a:cubicBezTo>
                      <a:pt x="12" y="126"/>
                      <a:pt x="0" y="151"/>
                      <a:pt x="0" y="173"/>
                    </a:cubicBezTo>
                    <a:cubicBezTo>
                      <a:pt x="0" y="212"/>
                      <a:pt x="47" y="225"/>
                      <a:pt x="78" y="225"/>
                    </a:cubicBezTo>
                    <a:cubicBezTo>
                      <a:pt x="112" y="225"/>
                      <a:pt x="134" y="205"/>
                      <a:pt x="144" y="183"/>
                    </a:cubicBezTo>
                    <a:moveTo>
                      <a:pt x="140" y="102"/>
                    </a:moveTo>
                    <a:cubicBezTo>
                      <a:pt x="140" y="118"/>
                      <a:pt x="140" y="134"/>
                      <a:pt x="140" y="151"/>
                    </a:cubicBezTo>
                    <a:cubicBezTo>
                      <a:pt x="140" y="197"/>
                      <a:pt x="105" y="214"/>
                      <a:pt x="82" y="214"/>
                    </a:cubicBezTo>
                    <a:cubicBezTo>
                      <a:pt x="58" y="214"/>
                      <a:pt x="37" y="197"/>
                      <a:pt x="37" y="172"/>
                    </a:cubicBezTo>
                    <a:cubicBezTo>
                      <a:pt x="37" y="145"/>
                      <a:pt x="58"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45" name=""/>
              <p:cNvSpPr/>
              <p:nvPr/>
            </p:nvSpPr>
            <p:spPr>
              <a:xfrm>
                <a:off x="1255680" y="2496960"/>
                <a:ext cx="40320" cy="175680"/>
              </a:xfrm>
              <a:custGeom>
                <a:avLst/>
                <a:gdLst>
                  <a:gd name="textAreaLeft" fmla="*/ 0 w 40320"/>
                  <a:gd name="textAreaRight" fmla="*/ 41040 w 40320"/>
                  <a:gd name="textAreaTop" fmla="*/ 0 h 175680"/>
                  <a:gd name="textAreaBottom" fmla="*/ 176400 h 175680"/>
                </a:gdLst>
                <a:ahLst/>
                <a:rect l="textAreaLeft" t="textAreaTop" r="textAreaRight" b="textAreaBottom"/>
                <a:pathLst>
                  <a:path w="114" h="490">
                    <a:moveTo>
                      <a:pt x="114" y="484"/>
                    </a:moveTo>
                    <a:cubicBezTo>
                      <a:pt x="114" y="483"/>
                      <a:pt x="114" y="483"/>
                      <a:pt x="106" y="475"/>
                    </a:cubicBezTo>
                    <a:cubicBezTo>
                      <a:pt x="44" y="412"/>
                      <a:pt x="29" y="320"/>
                      <a:pt x="29" y="244"/>
                    </a:cubicBezTo>
                    <a:cubicBezTo>
                      <a:pt x="29" y="159"/>
                      <a:pt x="47" y="74"/>
                      <a:pt x="107" y="14"/>
                    </a:cubicBezTo>
                    <a:cubicBezTo>
                      <a:pt x="114" y="7"/>
                      <a:pt x="114" y="7"/>
                      <a:pt x="114" y="6"/>
                    </a:cubicBezTo>
                    <a:cubicBezTo>
                      <a:pt x="114" y="1"/>
                      <a:pt x="112" y="0"/>
                      <a:pt x="109" y="0"/>
                    </a:cubicBezTo>
                    <a:cubicBezTo>
                      <a:pt x="105" y="0"/>
                      <a:pt x="60" y="33"/>
                      <a:pt x="30" y="96"/>
                    </a:cubicBezTo>
                    <a:cubicBezTo>
                      <a:pt x="5" y="149"/>
                      <a:pt x="0" y="204"/>
                      <a:pt x="0" y="244"/>
                    </a:cubicBezTo>
                    <a:cubicBezTo>
                      <a:pt x="0" y="283"/>
                      <a:pt x="5" y="342"/>
                      <a:pt x="32" y="398"/>
                    </a:cubicBezTo>
                    <a:cubicBezTo>
                      <a:pt x="61" y="458"/>
                      <a:pt x="105" y="490"/>
                      <a:pt x="109" y="490"/>
                    </a:cubicBezTo>
                    <a:cubicBezTo>
                      <a:pt x="112" y="490"/>
                      <a:pt x="114" y="489"/>
                      <a:pt x="114" y="4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46" name=""/>
              <p:cNvSpPr/>
              <p:nvPr/>
            </p:nvSpPr>
            <p:spPr>
              <a:xfrm>
                <a:off x="1311480" y="2549160"/>
                <a:ext cx="70920" cy="83160"/>
              </a:xfrm>
              <a:custGeom>
                <a:avLst/>
                <a:gdLst>
                  <a:gd name="textAreaLeft" fmla="*/ 0 w 70920"/>
                  <a:gd name="textAreaRight" fmla="*/ 71640 w 70920"/>
                  <a:gd name="textAreaTop" fmla="*/ 0 h 83160"/>
                  <a:gd name="textAreaBottom" fmla="*/ 83880 h 83160"/>
                </a:gdLst>
                <a:ahLst/>
                <a:rect l="textAreaLeft" t="textAreaTop" r="textAreaRight" b="textAreaBottom"/>
                <a:pathLst>
                  <a:path w="199" h="233">
                    <a:moveTo>
                      <a:pt x="57" y="112"/>
                    </a:moveTo>
                    <a:cubicBezTo>
                      <a:pt x="73" y="117"/>
                      <a:pt x="87" y="117"/>
                      <a:pt x="99" y="117"/>
                    </a:cubicBezTo>
                    <a:cubicBezTo>
                      <a:pt x="112" y="117"/>
                      <a:pt x="139" y="117"/>
                      <a:pt x="139" y="103"/>
                    </a:cubicBezTo>
                    <a:cubicBezTo>
                      <a:pt x="139" y="91"/>
                      <a:pt x="122" y="90"/>
                      <a:pt x="104" y="90"/>
                    </a:cubicBezTo>
                    <a:cubicBezTo>
                      <a:pt x="92" y="90"/>
                      <a:pt x="76" y="91"/>
                      <a:pt x="57" y="99"/>
                    </a:cubicBezTo>
                    <a:cubicBezTo>
                      <a:pt x="46" y="94"/>
                      <a:pt x="38" y="84"/>
                      <a:pt x="38" y="70"/>
                    </a:cubicBezTo>
                    <a:cubicBezTo>
                      <a:pt x="38" y="41"/>
                      <a:pt x="85" y="23"/>
                      <a:pt x="130" y="23"/>
                    </a:cubicBezTo>
                    <a:cubicBezTo>
                      <a:pt x="139" y="23"/>
                      <a:pt x="155" y="23"/>
                      <a:pt x="175" y="36"/>
                    </a:cubicBezTo>
                    <a:cubicBezTo>
                      <a:pt x="181" y="41"/>
                      <a:pt x="182" y="42"/>
                      <a:pt x="185" y="42"/>
                    </a:cubicBezTo>
                    <a:cubicBezTo>
                      <a:pt x="192" y="42"/>
                      <a:pt x="199" y="35"/>
                      <a:pt x="199" y="28"/>
                    </a:cubicBezTo>
                    <a:cubicBezTo>
                      <a:pt x="199" y="20"/>
                      <a:pt x="168" y="0"/>
                      <a:pt x="134" y="0"/>
                    </a:cubicBezTo>
                    <a:cubicBezTo>
                      <a:pt x="78" y="0"/>
                      <a:pt x="25" y="34"/>
                      <a:pt x="25" y="70"/>
                    </a:cubicBezTo>
                    <a:cubicBezTo>
                      <a:pt x="25" y="92"/>
                      <a:pt x="43" y="103"/>
                      <a:pt x="45" y="105"/>
                    </a:cubicBezTo>
                    <a:cubicBezTo>
                      <a:pt x="15" y="122"/>
                      <a:pt x="0" y="150"/>
                      <a:pt x="0" y="172"/>
                    </a:cubicBezTo>
                    <a:cubicBezTo>
                      <a:pt x="0" y="203"/>
                      <a:pt x="28" y="233"/>
                      <a:pt x="80" y="233"/>
                    </a:cubicBezTo>
                    <a:cubicBezTo>
                      <a:pt x="146" y="233"/>
                      <a:pt x="172" y="190"/>
                      <a:pt x="172" y="183"/>
                    </a:cubicBezTo>
                    <a:cubicBezTo>
                      <a:pt x="172" y="180"/>
                      <a:pt x="171" y="177"/>
                      <a:pt x="168" y="177"/>
                    </a:cubicBezTo>
                    <a:cubicBezTo>
                      <a:pt x="165" y="177"/>
                      <a:pt x="164" y="180"/>
                      <a:pt x="162" y="182"/>
                    </a:cubicBezTo>
                    <a:cubicBezTo>
                      <a:pt x="155" y="193"/>
                      <a:pt x="144" y="211"/>
                      <a:pt x="85" y="211"/>
                    </a:cubicBezTo>
                    <a:cubicBezTo>
                      <a:pt x="55" y="211"/>
                      <a:pt x="13" y="203"/>
                      <a:pt x="13" y="169"/>
                    </a:cubicBezTo>
                    <a:cubicBezTo>
                      <a:pt x="13" y="152"/>
                      <a:pt x="27" y="126"/>
                      <a:pt x="57" y="112"/>
                    </a:cubicBezTo>
                    <a:moveTo>
                      <a:pt x="73" y="105"/>
                    </a:moveTo>
                    <a:cubicBezTo>
                      <a:pt x="84" y="101"/>
                      <a:pt x="95" y="101"/>
                      <a:pt x="104" y="101"/>
                    </a:cubicBezTo>
                    <a:cubicBezTo>
                      <a:pt x="115" y="101"/>
                      <a:pt x="118" y="101"/>
                      <a:pt x="126" y="103"/>
                    </a:cubicBezTo>
                    <a:cubicBezTo>
                      <a:pt x="119" y="106"/>
                      <a:pt x="118" y="108"/>
                      <a:pt x="99" y="108"/>
                    </a:cubicBezTo>
                    <a:cubicBezTo>
                      <a:pt x="88" y="108"/>
                      <a:pt x="83" y="108"/>
                      <a:pt x="73" y="105"/>
                    </a:cubicBezTo>
                    <a:close/>
                  </a:path>
                </a:pathLst>
              </a:custGeom>
              <a:solidFill>
                <a:srgbClr val="000000"/>
              </a:solidFill>
              <a:ln w="0">
                <a:noFill/>
              </a:ln>
            </p:spPr>
            <p:style>
              <a:lnRef idx="0"/>
              <a:fillRef idx="0"/>
              <a:effectRef idx="0"/>
              <a:fontRef idx="minor"/>
            </p:style>
            <p:txBody>
              <a:bodyPr lIns="90000" rIns="90000" tIns="38880" bIns="38880" anchor="ctr" anchorCtr="1">
                <a:noAutofit/>
              </a:bodyPr>
              <a:p>
                <a:pPr>
                  <a:lnSpc>
                    <a:spcPct val="100000"/>
                  </a:lnSpc>
                </a:pPr>
                <a:endParaRPr b="0" lang="en-US" sz="1800" spc="-1" strike="noStrike">
                  <a:solidFill>
                    <a:srgbClr val="ffffff"/>
                  </a:solidFill>
                  <a:latin typeface="Arial"/>
                  <a:ea typeface="DejaVu Sans"/>
                </a:endParaRPr>
              </a:p>
            </p:txBody>
          </p:sp>
          <p:sp>
            <p:nvSpPr>
              <p:cNvPr id="1147" name=""/>
              <p:cNvSpPr/>
              <p:nvPr/>
            </p:nvSpPr>
            <p:spPr>
              <a:xfrm>
                <a:off x="1395000" y="2601360"/>
                <a:ext cx="75600" cy="54720"/>
              </a:xfrm>
              <a:custGeom>
                <a:avLst/>
                <a:gdLst>
                  <a:gd name="textAreaLeft" fmla="*/ 0 w 75600"/>
                  <a:gd name="textAreaRight" fmla="*/ 76320 w 75600"/>
                  <a:gd name="textAreaTop" fmla="*/ 0 h 54720"/>
                  <a:gd name="textAreaBottom" fmla="*/ 55440 h 54720"/>
                </a:gdLst>
                <a:ahLst/>
                <a:rect l="textAreaLeft" t="textAreaTop" r="textAreaRight" b="textAreaBottom"/>
                <a:pathLst>
                  <a:path w="212" h="154">
                    <a:moveTo>
                      <a:pt x="27" y="129"/>
                    </a:moveTo>
                    <a:cubicBezTo>
                      <a:pt x="25" y="133"/>
                      <a:pt x="24" y="138"/>
                      <a:pt x="23" y="143"/>
                    </a:cubicBezTo>
                    <a:cubicBezTo>
                      <a:pt x="23" y="151"/>
                      <a:pt x="30" y="154"/>
                      <a:pt x="35" y="154"/>
                    </a:cubicBezTo>
                    <a:cubicBezTo>
                      <a:pt x="41" y="154"/>
                      <a:pt x="46" y="150"/>
                      <a:pt x="48" y="147"/>
                    </a:cubicBezTo>
                    <a:cubicBezTo>
                      <a:pt x="50" y="144"/>
                      <a:pt x="53" y="133"/>
                      <a:pt x="55" y="126"/>
                    </a:cubicBezTo>
                    <a:cubicBezTo>
                      <a:pt x="56" y="119"/>
                      <a:pt x="60" y="104"/>
                      <a:pt x="62" y="94"/>
                    </a:cubicBezTo>
                    <a:cubicBezTo>
                      <a:pt x="65" y="87"/>
                      <a:pt x="66" y="80"/>
                      <a:pt x="67" y="72"/>
                    </a:cubicBezTo>
                    <a:cubicBezTo>
                      <a:pt x="72" y="58"/>
                      <a:pt x="73" y="55"/>
                      <a:pt x="83" y="41"/>
                    </a:cubicBezTo>
                    <a:cubicBezTo>
                      <a:pt x="93" y="27"/>
                      <a:pt x="108" y="9"/>
                      <a:pt x="135" y="9"/>
                    </a:cubicBezTo>
                    <a:cubicBezTo>
                      <a:pt x="154" y="9"/>
                      <a:pt x="154" y="27"/>
                      <a:pt x="154" y="34"/>
                    </a:cubicBezTo>
                    <a:cubicBezTo>
                      <a:pt x="154" y="53"/>
                      <a:pt x="140" y="93"/>
                      <a:pt x="135" y="107"/>
                    </a:cubicBezTo>
                    <a:cubicBezTo>
                      <a:pt x="130" y="116"/>
                      <a:pt x="129" y="119"/>
                      <a:pt x="129" y="125"/>
                    </a:cubicBezTo>
                    <a:cubicBezTo>
                      <a:pt x="129" y="143"/>
                      <a:pt x="144" y="154"/>
                      <a:pt x="161" y="154"/>
                    </a:cubicBezTo>
                    <a:cubicBezTo>
                      <a:pt x="196" y="154"/>
                      <a:pt x="212" y="107"/>
                      <a:pt x="212" y="102"/>
                    </a:cubicBezTo>
                    <a:cubicBezTo>
                      <a:pt x="212" y="97"/>
                      <a:pt x="207" y="97"/>
                      <a:pt x="206" y="97"/>
                    </a:cubicBezTo>
                    <a:cubicBezTo>
                      <a:pt x="200" y="97"/>
                      <a:pt x="200" y="100"/>
                      <a:pt x="199" y="104"/>
                    </a:cubicBezTo>
                    <a:cubicBezTo>
                      <a:pt x="191" y="130"/>
                      <a:pt x="177" y="144"/>
                      <a:pt x="163" y="144"/>
                    </a:cubicBezTo>
                    <a:cubicBezTo>
                      <a:pt x="156" y="144"/>
                      <a:pt x="154" y="140"/>
                      <a:pt x="154" y="133"/>
                    </a:cubicBezTo>
                    <a:cubicBezTo>
                      <a:pt x="154" y="125"/>
                      <a:pt x="156" y="120"/>
                      <a:pt x="163" y="105"/>
                    </a:cubicBezTo>
                    <a:cubicBezTo>
                      <a:pt x="165" y="94"/>
                      <a:pt x="181" y="58"/>
                      <a:pt x="181" y="38"/>
                    </a:cubicBezTo>
                    <a:cubicBezTo>
                      <a:pt x="181" y="6"/>
                      <a:pt x="154" y="0"/>
                      <a:pt x="136" y="0"/>
                    </a:cubicBezTo>
                    <a:cubicBezTo>
                      <a:pt x="107" y="0"/>
                      <a:pt x="87" y="17"/>
                      <a:pt x="77" y="31"/>
                    </a:cubicBezTo>
                    <a:cubicBezTo>
                      <a:pt x="74" y="7"/>
                      <a:pt x="55" y="0"/>
                      <a:pt x="41" y="0"/>
                    </a:cubicBezTo>
                    <a:cubicBezTo>
                      <a:pt x="25" y="0"/>
                      <a:pt x="17" y="10"/>
                      <a:pt x="13" y="19"/>
                    </a:cubicBezTo>
                    <a:cubicBezTo>
                      <a:pt x="6" y="31"/>
                      <a:pt x="0" y="51"/>
                      <a:pt x="0" y="52"/>
                    </a:cubicBezTo>
                    <a:cubicBezTo>
                      <a:pt x="0" y="56"/>
                      <a:pt x="6" y="56"/>
                      <a:pt x="7" y="56"/>
                    </a:cubicBezTo>
                    <a:cubicBezTo>
                      <a:pt x="11" y="56"/>
                      <a:pt x="11" y="56"/>
                      <a:pt x="14" y="46"/>
                    </a:cubicBezTo>
                    <a:cubicBezTo>
                      <a:pt x="20" y="26"/>
                      <a:pt x="25" y="9"/>
                      <a:pt x="39" y="9"/>
                    </a:cubicBezTo>
                    <a:cubicBezTo>
                      <a:pt x="48" y="9"/>
                      <a:pt x="51" y="17"/>
                      <a:pt x="51" y="26"/>
                    </a:cubicBezTo>
                    <a:cubicBezTo>
                      <a:pt x="51" y="32"/>
                      <a:pt x="48" y="46"/>
                      <a:pt x="45" y="55"/>
                    </a:cubicBezTo>
                    <a:cubicBezTo>
                      <a:pt x="42" y="64"/>
                      <a:pt x="39" y="77"/>
                      <a:pt x="38" y="86"/>
                    </a:cubicBezTo>
                    <a:cubicBezTo>
                      <a:pt x="34" y="100"/>
                      <a:pt x="31" y="114"/>
                      <a:pt x="27" y="129"/>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48" name=""/>
              <p:cNvSpPr/>
              <p:nvPr/>
            </p:nvSpPr>
            <p:spPr>
              <a:xfrm>
                <a:off x="1484640" y="2601360"/>
                <a:ext cx="57240" cy="54720"/>
              </a:xfrm>
              <a:custGeom>
                <a:avLst/>
                <a:gdLst>
                  <a:gd name="textAreaLeft" fmla="*/ 0 w 57240"/>
                  <a:gd name="textAreaRight" fmla="*/ 57960 w 57240"/>
                  <a:gd name="textAreaTop" fmla="*/ 0 h 54720"/>
                  <a:gd name="textAreaBottom" fmla="*/ 55440 h 54720"/>
                </a:gdLst>
                <a:ahLst/>
                <a:rect l="textAreaLeft" t="textAreaTop" r="textAreaRight" b="textAreaBottom"/>
                <a:pathLst>
                  <a:path w="161" h="154">
                    <a:moveTo>
                      <a:pt x="161" y="59"/>
                    </a:moveTo>
                    <a:cubicBezTo>
                      <a:pt x="161" y="21"/>
                      <a:pt x="133" y="0"/>
                      <a:pt x="100" y="0"/>
                    </a:cubicBezTo>
                    <a:cubicBezTo>
                      <a:pt x="48" y="0"/>
                      <a:pt x="0" y="48"/>
                      <a:pt x="0" y="94"/>
                    </a:cubicBezTo>
                    <a:cubicBezTo>
                      <a:pt x="0" y="129"/>
                      <a:pt x="26" y="154"/>
                      <a:pt x="63" y="154"/>
                    </a:cubicBezTo>
                    <a:cubicBezTo>
                      <a:pt x="112" y="154"/>
                      <a:pt x="161" y="109"/>
                      <a:pt x="161" y="59"/>
                    </a:cubicBezTo>
                    <a:moveTo>
                      <a:pt x="63" y="144"/>
                    </a:moveTo>
                    <a:cubicBezTo>
                      <a:pt x="47" y="144"/>
                      <a:pt x="28" y="133"/>
                      <a:pt x="28" y="107"/>
                    </a:cubicBezTo>
                    <a:cubicBezTo>
                      <a:pt x="28" y="93"/>
                      <a:pt x="35" y="59"/>
                      <a:pt x="48" y="39"/>
                    </a:cubicBezTo>
                    <a:cubicBezTo>
                      <a:pt x="63" y="19"/>
                      <a:pt x="83" y="9"/>
                      <a:pt x="98" y="9"/>
                    </a:cubicBezTo>
                    <a:cubicBezTo>
                      <a:pt x="118" y="9"/>
                      <a:pt x="133" y="21"/>
                      <a:pt x="133" y="48"/>
                    </a:cubicBezTo>
                    <a:cubicBezTo>
                      <a:pt x="133" y="56"/>
                      <a:pt x="129" y="90"/>
                      <a:pt x="114" y="113"/>
                    </a:cubicBezTo>
                    <a:cubicBezTo>
                      <a:pt x="101" y="133"/>
                      <a:pt x="80" y="144"/>
                      <a:pt x="63" y="144"/>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49" name=""/>
              <p:cNvSpPr/>
              <p:nvPr/>
            </p:nvSpPr>
            <p:spPr>
              <a:xfrm>
                <a:off x="1552680" y="2601360"/>
                <a:ext cx="113400" cy="54720"/>
              </a:xfrm>
              <a:custGeom>
                <a:avLst/>
                <a:gdLst>
                  <a:gd name="textAreaLeft" fmla="*/ 0 w 113400"/>
                  <a:gd name="textAreaRight" fmla="*/ 114120 w 113400"/>
                  <a:gd name="textAreaTop" fmla="*/ 0 h 54720"/>
                  <a:gd name="textAreaBottom" fmla="*/ 55440 h 54720"/>
                </a:gdLst>
                <a:ahLst/>
                <a:rect l="textAreaLeft" t="textAreaTop" r="textAreaRight" b="textAreaBottom"/>
                <a:pathLst>
                  <a:path w="317" h="154">
                    <a:moveTo>
                      <a:pt x="133" y="123"/>
                    </a:moveTo>
                    <a:cubicBezTo>
                      <a:pt x="132" y="130"/>
                      <a:pt x="129" y="141"/>
                      <a:pt x="129" y="143"/>
                    </a:cubicBezTo>
                    <a:cubicBezTo>
                      <a:pt x="129" y="151"/>
                      <a:pt x="135" y="154"/>
                      <a:pt x="140" y="154"/>
                    </a:cubicBezTo>
                    <a:cubicBezTo>
                      <a:pt x="146" y="154"/>
                      <a:pt x="152" y="150"/>
                      <a:pt x="154" y="147"/>
                    </a:cubicBezTo>
                    <a:cubicBezTo>
                      <a:pt x="156" y="144"/>
                      <a:pt x="158" y="133"/>
                      <a:pt x="160" y="126"/>
                    </a:cubicBezTo>
                    <a:cubicBezTo>
                      <a:pt x="161" y="119"/>
                      <a:pt x="165" y="104"/>
                      <a:pt x="167" y="94"/>
                    </a:cubicBezTo>
                    <a:cubicBezTo>
                      <a:pt x="170" y="87"/>
                      <a:pt x="171" y="80"/>
                      <a:pt x="174" y="72"/>
                    </a:cubicBezTo>
                    <a:cubicBezTo>
                      <a:pt x="177" y="56"/>
                      <a:pt x="177" y="56"/>
                      <a:pt x="184" y="45"/>
                    </a:cubicBezTo>
                    <a:cubicBezTo>
                      <a:pt x="195" y="28"/>
                      <a:pt x="212" y="9"/>
                      <a:pt x="240" y="9"/>
                    </a:cubicBezTo>
                    <a:cubicBezTo>
                      <a:pt x="258" y="9"/>
                      <a:pt x="259" y="26"/>
                      <a:pt x="259" y="34"/>
                    </a:cubicBezTo>
                    <a:cubicBezTo>
                      <a:pt x="259" y="53"/>
                      <a:pt x="244" y="93"/>
                      <a:pt x="240" y="107"/>
                    </a:cubicBezTo>
                    <a:cubicBezTo>
                      <a:pt x="235" y="116"/>
                      <a:pt x="234" y="119"/>
                      <a:pt x="234" y="125"/>
                    </a:cubicBezTo>
                    <a:cubicBezTo>
                      <a:pt x="234" y="143"/>
                      <a:pt x="249" y="154"/>
                      <a:pt x="266" y="154"/>
                    </a:cubicBezTo>
                    <a:cubicBezTo>
                      <a:pt x="301" y="154"/>
                      <a:pt x="317" y="107"/>
                      <a:pt x="317" y="102"/>
                    </a:cubicBezTo>
                    <a:cubicBezTo>
                      <a:pt x="317" y="97"/>
                      <a:pt x="313" y="99"/>
                      <a:pt x="311" y="97"/>
                    </a:cubicBezTo>
                    <a:cubicBezTo>
                      <a:pt x="305" y="97"/>
                      <a:pt x="305" y="100"/>
                      <a:pt x="304" y="104"/>
                    </a:cubicBezTo>
                    <a:cubicBezTo>
                      <a:pt x="296" y="130"/>
                      <a:pt x="282" y="144"/>
                      <a:pt x="268" y="144"/>
                    </a:cubicBezTo>
                    <a:cubicBezTo>
                      <a:pt x="261" y="144"/>
                      <a:pt x="259" y="140"/>
                      <a:pt x="259" y="133"/>
                    </a:cubicBezTo>
                    <a:cubicBezTo>
                      <a:pt x="259" y="125"/>
                      <a:pt x="261" y="120"/>
                      <a:pt x="266" y="105"/>
                    </a:cubicBezTo>
                    <a:cubicBezTo>
                      <a:pt x="270" y="94"/>
                      <a:pt x="284" y="58"/>
                      <a:pt x="284" y="38"/>
                    </a:cubicBezTo>
                    <a:cubicBezTo>
                      <a:pt x="284" y="34"/>
                      <a:pt x="284" y="19"/>
                      <a:pt x="272" y="9"/>
                    </a:cubicBezTo>
                    <a:cubicBezTo>
                      <a:pt x="266" y="5"/>
                      <a:pt x="256" y="0"/>
                      <a:pt x="241" y="0"/>
                    </a:cubicBezTo>
                    <a:cubicBezTo>
                      <a:pt x="209" y="0"/>
                      <a:pt x="191" y="20"/>
                      <a:pt x="179" y="34"/>
                    </a:cubicBezTo>
                    <a:cubicBezTo>
                      <a:pt x="177" y="5"/>
                      <a:pt x="153" y="0"/>
                      <a:pt x="135" y="0"/>
                    </a:cubicBezTo>
                    <a:cubicBezTo>
                      <a:pt x="107" y="0"/>
                      <a:pt x="87" y="17"/>
                      <a:pt x="76" y="31"/>
                    </a:cubicBezTo>
                    <a:cubicBezTo>
                      <a:pt x="75" y="7"/>
                      <a:pt x="54" y="0"/>
                      <a:pt x="40" y="0"/>
                    </a:cubicBezTo>
                    <a:cubicBezTo>
                      <a:pt x="26" y="0"/>
                      <a:pt x="17" y="10"/>
                      <a:pt x="13" y="19"/>
                    </a:cubicBezTo>
                    <a:cubicBezTo>
                      <a:pt x="5" y="31"/>
                      <a:pt x="0" y="51"/>
                      <a:pt x="0" y="52"/>
                    </a:cubicBezTo>
                    <a:cubicBezTo>
                      <a:pt x="0" y="56"/>
                      <a:pt x="5" y="56"/>
                      <a:pt x="6" y="56"/>
                    </a:cubicBezTo>
                    <a:cubicBezTo>
                      <a:pt x="10" y="56"/>
                      <a:pt x="12" y="56"/>
                      <a:pt x="13" y="46"/>
                    </a:cubicBezTo>
                    <a:cubicBezTo>
                      <a:pt x="19" y="26"/>
                      <a:pt x="26" y="9"/>
                      <a:pt x="38" y="9"/>
                    </a:cubicBezTo>
                    <a:cubicBezTo>
                      <a:pt x="48" y="9"/>
                      <a:pt x="49" y="17"/>
                      <a:pt x="49" y="26"/>
                    </a:cubicBezTo>
                    <a:cubicBezTo>
                      <a:pt x="49" y="32"/>
                      <a:pt x="47" y="46"/>
                      <a:pt x="45" y="55"/>
                    </a:cubicBezTo>
                    <a:cubicBezTo>
                      <a:pt x="43" y="64"/>
                      <a:pt x="38" y="77"/>
                      <a:pt x="37" y="86"/>
                    </a:cubicBezTo>
                    <a:cubicBezTo>
                      <a:pt x="33" y="100"/>
                      <a:pt x="29" y="114"/>
                      <a:pt x="26" y="129"/>
                    </a:cubicBezTo>
                    <a:cubicBezTo>
                      <a:pt x="24" y="133"/>
                      <a:pt x="24" y="138"/>
                      <a:pt x="23" y="143"/>
                    </a:cubicBezTo>
                    <a:cubicBezTo>
                      <a:pt x="23" y="151"/>
                      <a:pt x="28" y="154"/>
                      <a:pt x="34" y="154"/>
                    </a:cubicBezTo>
                    <a:cubicBezTo>
                      <a:pt x="41" y="154"/>
                      <a:pt x="47" y="150"/>
                      <a:pt x="48" y="147"/>
                    </a:cubicBezTo>
                    <a:cubicBezTo>
                      <a:pt x="49" y="144"/>
                      <a:pt x="52" y="133"/>
                      <a:pt x="54" y="126"/>
                    </a:cubicBezTo>
                    <a:cubicBezTo>
                      <a:pt x="55" y="119"/>
                      <a:pt x="59" y="104"/>
                      <a:pt x="62" y="94"/>
                    </a:cubicBezTo>
                    <a:cubicBezTo>
                      <a:pt x="63" y="87"/>
                      <a:pt x="66" y="80"/>
                      <a:pt x="68" y="72"/>
                    </a:cubicBezTo>
                    <a:cubicBezTo>
                      <a:pt x="70" y="58"/>
                      <a:pt x="72" y="55"/>
                      <a:pt x="82" y="41"/>
                    </a:cubicBezTo>
                    <a:cubicBezTo>
                      <a:pt x="91" y="27"/>
                      <a:pt x="108" y="9"/>
                      <a:pt x="133" y="9"/>
                    </a:cubicBezTo>
                    <a:cubicBezTo>
                      <a:pt x="153" y="9"/>
                      <a:pt x="154" y="27"/>
                      <a:pt x="154" y="34"/>
                    </a:cubicBezTo>
                    <a:cubicBezTo>
                      <a:pt x="154" y="42"/>
                      <a:pt x="153" y="46"/>
                      <a:pt x="147" y="66"/>
                    </a:cubicBezTo>
                    <a:cubicBezTo>
                      <a:pt x="143" y="85"/>
                      <a:pt x="138" y="104"/>
                      <a:pt x="133" y="12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50" name=""/>
              <p:cNvSpPr/>
              <p:nvPr/>
            </p:nvSpPr>
            <p:spPr>
              <a:xfrm>
                <a:off x="1696320" y="2610720"/>
                <a:ext cx="20520" cy="51840"/>
              </a:xfrm>
              <a:custGeom>
                <a:avLst/>
                <a:gdLst>
                  <a:gd name="textAreaLeft" fmla="*/ 0 w 20520"/>
                  <a:gd name="textAreaRight" fmla="*/ 21240 w 20520"/>
                  <a:gd name="textAreaTop" fmla="*/ 0 h 51840"/>
                  <a:gd name="textAreaBottom" fmla="*/ 52560 h 51840"/>
                </a:gdLst>
                <a:ahLst/>
                <a:rect l="textAreaLeft" t="textAreaTop" r="textAreaRight" b="textAreaBottom"/>
                <a:pathLst>
                  <a:path w="59" h="146">
                    <a:moveTo>
                      <a:pt x="59" y="51"/>
                    </a:moveTo>
                    <a:cubicBezTo>
                      <a:pt x="59" y="19"/>
                      <a:pt x="46" y="0"/>
                      <a:pt x="27" y="0"/>
                    </a:cubicBezTo>
                    <a:cubicBezTo>
                      <a:pt x="10" y="0"/>
                      <a:pt x="0" y="12"/>
                      <a:pt x="0" y="26"/>
                    </a:cubicBezTo>
                    <a:cubicBezTo>
                      <a:pt x="0" y="39"/>
                      <a:pt x="10" y="51"/>
                      <a:pt x="27" y="51"/>
                    </a:cubicBezTo>
                    <a:cubicBezTo>
                      <a:pt x="32" y="51"/>
                      <a:pt x="39" y="50"/>
                      <a:pt x="44" y="46"/>
                    </a:cubicBezTo>
                    <a:cubicBezTo>
                      <a:pt x="45" y="44"/>
                      <a:pt x="45" y="45"/>
                      <a:pt x="46" y="44"/>
                    </a:cubicBezTo>
                    <a:cubicBezTo>
                      <a:pt x="47" y="47"/>
                      <a:pt x="48" y="44"/>
                      <a:pt x="48" y="51"/>
                    </a:cubicBezTo>
                    <a:cubicBezTo>
                      <a:pt x="48" y="87"/>
                      <a:pt x="30" y="117"/>
                      <a:pt x="14" y="132"/>
                    </a:cubicBezTo>
                    <a:cubicBezTo>
                      <a:pt x="9" y="138"/>
                      <a:pt x="9" y="139"/>
                      <a:pt x="9" y="141"/>
                    </a:cubicBezTo>
                    <a:cubicBezTo>
                      <a:pt x="9" y="143"/>
                      <a:pt x="11" y="146"/>
                      <a:pt x="14" y="146"/>
                    </a:cubicBezTo>
                    <a:cubicBezTo>
                      <a:pt x="18" y="146"/>
                      <a:pt x="59" y="108"/>
                      <a:pt x="59" y="51"/>
                    </a:cubicBezTo>
                    <a:close/>
                  </a:path>
                </a:pathLst>
              </a:custGeom>
              <a:solidFill>
                <a:srgbClr val="000000"/>
              </a:solidFill>
              <a:ln w="0">
                <a:noFill/>
              </a:ln>
            </p:spPr>
            <p:style>
              <a:lnRef idx="0"/>
              <a:fillRef idx="0"/>
              <a:effectRef idx="0"/>
              <a:fontRef idx="minor"/>
            </p:style>
            <p:txBody>
              <a:bodyPr lIns="90000" rIns="90000" tIns="7560" bIns="7560" anchor="ctr" anchorCtr="1">
                <a:noAutofit/>
              </a:bodyPr>
              <a:p>
                <a:pPr>
                  <a:lnSpc>
                    <a:spcPct val="100000"/>
                  </a:lnSpc>
                </a:pPr>
                <a:endParaRPr b="0" lang="en-US" sz="1800" spc="-1" strike="noStrike">
                  <a:solidFill>
                    <a:srgbClr val="ffffff"/>
                  </a:solidFill>
                  <a:latin typeface="Arial"/>
                  <a:ea typeface="DejaVu Sans"/>
                </a:endParaRPr>
              </a:p>
            </p:txBody>
          </p:sp>
          <p:sp>
            <p:nvSpPr>
              <p:cNvPr id="1151" name=""/>
              <p:cNvSpPr/>
              <p:nvPr/>
            </p:nvSpPr>
            <p:spPr>
              <a:xfrm>
                <a:off x="1766880" y="2553120"/>
                <a:ext cx="92880" cy="77400"/>
              </a:xfrm>
              <a:custGeom>
                <a:avLst/>
                <a:gdLst>
                  <a:gd name="textAreaLeft" fmla="*/ 0 w 92880"/>
                  <a:gd name="textAreaRight" fmla="*/ 93600 w 92880"/>
                  <a:gd name="textAreaTop" fmla="*/ 0 h 77400"/>
                  <a:gd name="textAreaBottom" fmla="*/ 78120 h 77400"/>
                </a:gdLst>
                <a:ahLst/>
                <a:rect l="textAreaLeft" t="textAreaTop" r="textAreaRight" b="textAreaBottom"/>
                <a:pathLst>
                  <a:path w="260" h="217">
                    <a:moveTo>
                      <a:pt x="235" y="28"/>
                    </a:moveTo>
                    <a:cubicBezTo>
                      <a:pt x="242" y="28"/>
                      <a:pt x="260" y="28"/>
                      <a:pt x="260" y="12"/>
                    </a:cubicBezTo>
                    <a:cubicBezTo>
                      <a:pt x="260" y="0"/>
                      <a:pt x="249" y="0"/>
                      <a:pt x="241" y="0"/>
                    </a:cubicBezTo>
                    <a:cubicBezTo>
                      <a:pt x="204" y="0"/>
                      <a:pt x="166" y="0"/>
                      <a:pt x="129" y="0"/>
                    </a:cubicBezTo>
                    <a:cubicBezTo>
                      <a:pt x="55" y="0"/>
                      <a:pt x="0" y="81"/>
                      <a:pt x="0" y="140"/>
                    </a:cubicBezTo>
                    <a:cubicBezTo>
                      <a:pt x="0" y="182"/>
                      <a:pt x="28" y="217"/>
                      <a:pt x="73" y="217"/>
                    </a:cubicBezTo>
                    <a:cubicBezTo>
                      <a:pt x="132" y="217"/>
                      <a:pt x="197" y="158"/>
                      <a:pt x="197" y="83"/>
                    </a:cubicBezTo>
                    <a:cubicBezTo>
                      <a:pt x="197" y="74"/>
                      <a:pt x="197" y="51"/>
                      <a:pt x="182" y="28"/>
                    </a:cubicBezTo>
                    <a:cubicBezTo>
                      <a:pt x="200" y="28"/>
                      <a:pt x="218" y="28"/>
                      <a:pt x="235" y="28"/>
                    </a:cubicBezTo>
                    <a:moveTo>
                      <a:pt x="74" y="206"/>
                    </a:moveTo>
                    <a:cubicBezTo>
                      <a:pt x="51" y="206"/>
                      <a:pt x="31" y="189"/>
                      <a:pt x="31" y="153"/>
                    </a:cubicBezTo>
                    <a:cubicBezTo>
                      <a:pt x="31" y="139"/>
                      <a:pt x="37" y="98"/>
                      <a:pt x="53" y="69"/>
                    </a:cubicBezTo>
                    <a:cubicBezTo>
                      <a:pt x="74" y="35"/>
                      <a:pt x="104" y="28"/>
                      <a:pt x="121" y="28"/>
                    </a:cubicBezTo>
                    <a:cubicBezTo>
                      <a:pt x="161" y="28"/>
                      <a:pt x="165" y="62"/>
                      <a:pt x="165" y="76"/>
                    </a:cubicBezTo>
                    <a:cubicBezTo>
                      <a:pt x="165" y="99"/>
                      <a:pt x="155" y="140"/>
                      <a:pt x="139" y="164"/>
                    </a:cubicBezTo>
                    <a:cubicBezTo>
                      <a:pt x="119" y="193"/>
                      <a:pt x="93" y="206"/>
                      <a:pt x="74"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152" name=""/>
              <p:cNvSpPr/>
              <p:nvPr/>
            </p:nvSpPr>
            <p:spPr>
              <a:xfrm>
                <a:off x="1868760" y="2569680"/>
                <a:ext cx="27360" cy="86400"/>
              </a:xfrm>
              <a:custGeom>
                <a:avLst/>
                <a:gdLst>
                  <a:gd name="textAreaLeft" fmla="*/ 0 w 27360"/>
                  <a:gd name="textAreaRight" fmla="*/ 28080 w 27360"/>
                  <a:gd name="textAreaTop" fmla="*/ 0 h 86400"/>
                  <a:gd name="textAreaBottom" fmla="*/ 87120 h 86400"/>
                </a:gdLst>
                <a:ahLst/>
                <a:rect l="textAreaLeft" t="textAreaTop" r="textAreaRight" b="textAreaBottom"/>
                <a:pathLst>
                  <a:path w="78" h="242">
                    <a:moveTo>
                      <a:pt x="77" y="12"/>
                    </a:moveTo>
                    <a:cubicBezTo>
                      <a:pt x="77" y="10"/>
                      <a:pt x="78" y="8"/>
                      <a:pt x="78" y="6"/>
                    </a:cubicBezTo>
                    <a:cubicBezTo>
                      <a:pt x="78" y="5"/>
                      <a:pt x="77" y="0"/>
                      <a:pt x="73" y="0"/>
                    </a:cubicBezTo>
                    <a:cubicBezTo>
                      <a:pt x="66" y="0"/>
                      <a:pt x="36" y="3"/>
                      <a:pt x="28" y="5"/>
                    </a:cubicBezTo>
                    <a:cubicBezTo>
                      <a:pt x="25" y="5"/>
                      <a:pt x="21" y="5"/>
                      <a:pt x="21" y="13"/>
                    </a:cubicBezTo>
                    <a:cubicBezTo>
                      <a:pt x="21" y="17"/>
                      <a:pt x="25" y="17"/>
                      <a:pt x="29" y="17"/>
                    </a:cubicBezTo>
                    <a:cubicBezTo>
                      <a:pt x="46" y="17"/>
                      <a:pt x="46" y="20"/>
                      <a:pt x="46" y="23"/>
                    </a:cubicBezTo>
                    <a:cubicBezTo>
                      <a:pt x="46" y="24"/>
                      <a:pt x="45" y="27"/>
                      <a:pt x="45" y="30"/>
                    </a:cubicBezTo>
                    <a:cubicBezTo>
                      <a:pt x="30" y="86"/>
                      <a:pt x="16" y="142"/>
                      <a:pt x="1" y="199"/>
                    </a:cubicBezTo>
                    <a:cubicBezTo>
                      <a:pt x="1" y="203"/>
                      <a:pt x="0" y="206"/>
                      <a:pt x="0" y="210"/>
                    </a:cubicBezTo>
                    <a:cubicBezTo>
                      <a:pt x="0" y="232"/>
                      <a:pt x="19" y="242"/>
                      <a:pt x="36" y="242"/>
                    </a:cubicBezTo>
                    <a:cubicBezTo>
                      <a:pt x="45" y="242"/>
                      <a:pt x="56" y="239"/>
                      <a:pt x="64" y="224"/>
                    </a:cubicBezTo>
                    <a:cubicBezTo>
                      <a:pt x="71" y="211"/>
                      <a:pt x="77" y="192"/>
                      <a:pt x="77" y="190"/>
                    </a:cubicBezTo>
                    <a:cubicBezTo>
                      <a:pt x="77" y="185"/>
                      <a:pt x="73" y="187"/>
                      <a:pt x="71" y="185"/>
                    </a:cubicBezTo>
                    <a:cubicBezTo>
                      <a:pt x="66" y="185"/>
                      <a:pt x="66" y="188"/>
                      <a:pt x="64" y="193"/>
                    </a:cubicBezTo>
                    <a:cubicBezTo>
                      <a:pt x="59" y="211"/>
                      <a:pt x="53" y="232"/>
                      <a:pt x="38" y="232"/>
                    </a:cubicBezTo>
                    <a:cubicBezTo>
                      <a:pt x="29" y="232"/>
                      <a:pt x="26" y="224"/>
                      <a:pt x="26" y="215"/>
                    </a:cubicBezTo>
                    <a:cubicBezTo>
                      <a:pt x="26" y="213"/>
                      <a:pt x="28" y="206"/>
                      <a:pt x="28" y="201"/>
                    </a:cubicBezTo>
                    <a:cubicBezTo>
                      <a:pt x="44" y="138"/>
                      <a:pt x="60" y="75"/>
                      <a:pt x="77"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53" name=""/>
              <p:cNvSpPr/>
              <p:nvPr/>
            </p:nvSpPr>
            <p:spPr>
              <a:xfrm>
                <a:off x="1914120" y="2601360"/>
                <a:ext cx="62640" cy="54720"/>
              </a:xfrm>
              <a:custGeom>
                <a:avLst/>
                <a:gdLst>
                  <a:gd name="textAreaLeft" fmla="*/ 0 w 62640"/>
                  <a:gd name="textAreaRight" fmla="*/ 63360 w 62640"/>
                  <a:gd name="textAreaTop" fmla="*/ 0 h 54720"/>
                  <a:gd name="textAreaBottom" fmla="*/ 55440 h 54720"/>
                </a:gdLst>
                <a:ahLst/>
                <a:rect l="textAreaLeft" t="textAreaTop" r="textAreaRight" b="textAreaBottom"/>
                <a:pathLst>
                  <a:path w="176" h="154">
                    <a:moveTo>
                      <a:pt x="124" y="20"/>
                    </a:moveTo>
                    <a:cubicBezTo>
                      <a:pt x="117" y="9"/>
                      <a:pt x="106" y="0"/>
                      <a:pt x="89" y="0"/>
                    </a:cubicBezTo>
                    <a:cubicBezTo>
                      <a:pt x="45" y="0"/>
                      <a:pt x="0" y="48"/>
                      <a:pt x="0" y="97"/>
                    </a:cubicBezTo>
                    <a:cubicBezTo>
                      <a:pt x="0" y="130"/>
                      <a:pt x="22" y="154"/>
                      <a:pt x="53" y="154"/>
                    </a:cubicBezTo>
                    <a:cubicBezTo>
                      <a:pt x="71" y="154"/>
                      <a:pt x="88" y="144"/>
                      <a:pt x="102" y="130"/>
                    </a:cubicBezTo>
                    <a:cubicBezTo>
                      <a:pt x="108" y="151"/>
                      <a:pt x="127" y="154"/>
                      <a:pt x="137" y="154"/>
                    </a:cubicBezTo>
                    <a:cubicBezTo>
                      <a:pt x="150" y="154"/>
                      <a:pt x="158" y="147"/>
                      <a:pt x="164" y="136"/>
                    </a:cubicBezTo>
                    <a:cubicBezTo>
                      <a:pt x="172" y="123"/>
                      <a:pt x="176" y="104"/>
                      <a:pt x="176" y="102"/>
                    </a:cubicBezTo>
                    <a:cubicBezTo>
                      <a:pt x="176" y="97"/>
                      <a:pt x="172" y="97"/>
                      <a:pt x="171" y="97"/>
                    </a:cubicBezTo>
                    <a:cubicBezTo>
                      <a:pt x="166" y="97"/>
                      <a:pt x="165" y="98"/>
                      <a:pt x="164" y="108"/>
                    </a:cubicBezTo>
                    <a:cubicBezTo>
                      <a:pt x="159" y="125"/>
                      <a:pt x="152" y="144"/>
                      <a:pt x="138" y="144"/>
                    </a:cubicBezTo>
                    <a:cubicBezTo>
                      <a:pt x="129" y="144"/>
                      <a:pt x="126" y="137"/>
                      <a:pt x="126" y="127"/>
                    </a:cubicBezTo>
                    <a:cubicBezTo>
                      <a:pt x="126" y="122"/>
                      <a:pt x="129" y="109"/>
                      <a:pt x="131" y="101"/>
                    </a:cubicBezTo>
                    <a:cubicBezTo>
                      <a:pt x="134" y="91"/>
                      <a:pt x="137" y="77"/>
                      <a:pt x="140" y="70"/>
                    </a:cubicBezTo>
                    <a:cubicBezTo>
                      <a:pt x="142" y="61"/>
                      <a:pt x="143" y="53"/>
                      <a:pt x="145" y="44"/>
                    </a:cubicBezTo>
                    <a:cubicBezTo>
                      <a:pt x="148" y="35"/>
                      <a:pt x="152" y="19"/>
                      <a:pt x="152" y="17"/>
                    </a:cubicBezTo>
                    <a:cubicBezTo>
                      <a:pt x="152" y="10"/>
                      <a:pt x="145" y="6"/>
                      <a:pt x="141" y="6"/>
                    </a:cubicBezTo>
                    <a:cubicBezTo>
                      <a:pt x="134" y="6"/>
                      <a:pt x="127" y="10"/>
                      <a:pt x="124" y="20"/>
                    </a:cubicBezTo>
                    <a:moveTo>
                      <a:pt x="103" y="108"/>
                    </a:moveTo>
                    <a:cubicBezTo>
                      <a:pt x="101" y="118"/>
                      <a:pt x="92" y="125"/>
                      <a:pt x="85" y="132"/>
                    </a:cubicBezTo>
                    <a:cubicBezTo>
                      <a:pt x="82" y="133"/>
                      <a:pt x="68" y="144"/>
                      <a:pt x="53" y="144"/>
                    </a:cubicBezTo>
                    <a:cubicBezTo>
                      <a:pt x="40" y="144"/>
                      <a:pt x="28" y="136"/>
                      <a:pt x="28" y="112"/>
                    </a:cubicBezTo>
                    <a:cubicBezTo>
                      <a:pt x="28" y="94"/>
                      <a:pt x="39" y="56"/>
                      <a:pt x="46" y="42"/>
                    </a:cubicBezTo>
                    <a:cubicBezTo>
                      <a:pt x="61" y="14"/>
                      <a:pt x="80" y="9"/>
                      <a:pt x="89" y="9"/>
                    </a:cubicBezTo>
                    <a:cubicBezTo>
                      <a:pt x="113" y="9"/>
                      <a:pt x="120" y="35"/>
                      <a:pt x="120" y="39"/>
                    </a:cubicBezTo>
                    <a:cubicBezTo>
                      <a:pt x="120" y="41"/>
                      <a:pt x="119" y="42"/>
                      <a:pt x="119" y="44"/>
                    </a:cubicBezTo>
                    <a:cubicBezTo>
                      <a:pt x="114" y="65"/>
                      <a:pt x="109" y="86"/>
                      <a:pt x="103" y="108"/>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54" name=""/>
              <p:cNvSpPr/>
              <p:nvPr/>
            </p:nvSpPr>
            <p:spPr>
              <a:xfrm>
                <a:off x="1991520" y="2569680"/>
                <a:ext cx="49680" cy="86400"/>
              </a:xfrm>
              <a:custGeom>
                <a:avLst/>
                <a:gdLst>
                  <a:gd name="textAreaLeft" fmla="*/ 0 w 49680"/>
                  <a:gd name="textAreaRight" fmla="*/ 50400 w 49680"/>
                  <a:gd name="textAreaTop" fmla="*/ 0 h 86400"/>
                  <a:gd name="textAreaBottom" fmla="*/ 87120 h 86400"/>
                </a:gdLst>
                <a:ahLst/>
                <a:rect l="textAreaLeft" t="textAreaTop" r="textAreaRight" b="textAreaBottom"/>
                <a:pathLst>
                  <a:path w="140" h="242">
                    <a:moveTo>
                      <a:pt x="69" y="12"/>
                    </a:moveTo>
                    <a:cubicBezTo>
                      <a:pt x="69" y="10"/>
                      <a:pt x="70" y="8"/>
                      <a:pt x="70" y="6"/>
                    </a:cubicBezTo>
                    <a:cubicBezTo>
                      <a:pt x="70" y="5"/>
                      <a:pt x="69" y="0"/>
                      <a:pt x="65" y="0"/>
                    </a:cubicBezTo>
                    <a:cubicBezTo>
                      <a:pt x="58" y="0"/>
                      <a:pt x="30" y="3"/>
                      <a:pt x="20" y="5"/>
                    </a:cubicBezTo>
                    <a:cubicBezTo>
                      <a:pt x="17" y="5"/>
                      <a:pt x="13" y="5"/>
                      <a:pt x="13" y="13"/>
                    </a:cubicBezTo>
                    <a:cubicBezTo>
                      <a:pt x="13" y="17"/>
                      <a:pt x="17" y="17"/>
                      <a:pt x="21" y="17"/>
                    </a:cubicBezTo>
                    <a:cubicBezTo>
                      <a:pt x="38" y="17"/>
                      <a:pt x="38" y="20"/>
                      <a:pt x="38" y="23"/>
                    </a:cubicBezTo>
                    <a:cubicBezTo>
                      <a:pt x="38" y="24"/>
                      <a:pt x="35" y="38"/>
                      <a:pt x="33" y="46"/>
                    </a:cubicBezTo>
                    <a:cubicBezTo>
                      <a:pt x="30" y="57"/>
                      <a:pt x="28" y="67"/>
                      <a:pt x="26" y="77"/>
                    </a:cubicBezTo>
                    <a:cubicBezTo>
                      <a:pt x="21" y="90"/>
                      <a:pt x="3" y="164"/>
                      <a:pt x="2" y="169"/>
                    </a:cubicBezTo>
                    <a:cubicBezTo>
                      <a:pt x="0" y="178"/>
                      <a:pt x="0" y="182"/>
                      <a:pt x="0" y="186"/>
                    </a:cubicBezTo>
                    <a:cubicBezTo>
                      <a:pt x="0" y="220"/>
                      <a:pt x="23" y="242"/>
                      <a:pt x="51" y="242"/>
                    </a:cubicBezTo>
                    <a:cubicBezTo>
                      <a:pt x="94" y="242"/>
                      <a:pt x="140" y="196"/>
                      <a:pt x="140" y="144"/>
                    </a:cubicBezTo>
                    <a:cubicBezTo>
                      <a:pt x="140" y="105"/>
                      <a:pt x="112" y="88"/>
                      <a:pt x="89" y="88"/>
                    </a:cubicBezTo>
                    <a:cubicBezTo>
                      <a:pt x="70" y="88"/>
                      <a:pt x="55" y="98"/>
                      <a:pt x="45" y="107"/>
                    </a:cubicBezTo>
                    <a:cubicBezTo>
                      <a:pt x="53" y="75"/>
                      <a:pt x="61" y="43"/>
                      <a:pt x="69" y="12"/>
                    </a:cubicBezTo>
                    <a:moveTo>
                      <a:pt x="52" y="232"/>
                    </a:moveTo>
                    <a:cubicBezTo>
                      <a:pt x="34" y="232"/>
                      <a:pt x="26" y="218"/>
                      <a:pt x="26" y="197"/>
                    </a:cubicBezTo>
                    <a:cubicBezTo>
                      <a:pt x="26" y="185"/>
                      <a:pt x="28" y="174"/>
                      <a:pt x="38" y="134"/>
                    </a:cubicBezTo>
                    <a:cubicBezTo>
                      <a:pt x="40" y="127"/>
                      <a:pt x="40" y="127"/>
                      <a:pt x="47" y="120"/>
                    </a:cubicBezTo>
                    <a:cubicBezTo>
                      <a:pt x="59" y="105"/>
                      <a:pt x="75" y="97"/>
                      <a:pt x="87" y="97"/>
                    </a:cubicBezTo>
                    <a:cubicBezTo>
                      <a:pt x="101" y="97"/>
                      <a:pt x="112" y="107"/>
                      <a:pt x="112" y="130"/>
                    </a:cubicBezTo>
                    <a:cubicBezTo>
                      <a:pt x="112" y="144"/>
                      <a:pt x="105" y="179"/>
                      <a:pt x="94" y="200"/>
                    </a:cubicBezTo>
                    <a:cubicBezTo>
                      <a:pt x="86" y="217"/>
                      <a:pt x="69" y="232"/>
                      <a:pt x="52" y="23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55" name=""/>
              <p:cNvSpPr/>
              <p:nvPr/>
            </p:nvSpPr>
            <p:spPr>
              <a:xfrm>
                <a:off x="2054160" y="260136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4" y="73"/>
                    </a:moveTo>
                    <a:cubicBezTo>
                      <a:pt x="63" y="73"/>
                      <a:pt x="91" y="72"/>
                      <a:pt x="109" y="66"/>
                    </a:cubicBezTo>
                    <a:cubicBezTo>
                      <a:pt x="134" y="56"/>
                      <a:pt x="140" y="39"/>
                      <a:pt x="140" y="30"/>
                    </a:cubicBezTo>
                    <a:cubicBezTo>
                      <a:pt x="140" y="12"/>
                      <a:pt x="120" y="0"/>
                      <a:pt x="96" y="0"/>
                    </a:cubicBezTo>
                    <a:cubicBezTo>
                      <a:pt x="56" y="0"/>
                      <a:pt x="0" y="31"/>
                      <a:pt x="0" y="90"/>
                    </a:cubicBezTo>
                    <a:cubicBezTo>
                      <a:pt x="0" y="125"/>
                      <a:pt x="21" y="154"/>
                      <a:pt x="61" y="154"/>
                    </a:cubicBezTo>
                    <a:cubicBezTo>
                      <a:pt x="120" y="154"/>
                      <a:pt x="147" y="120"/>
                      <a:pt x="147" y="115"/>
                    </a:cubicBezTo>
                    <a:cubicBezTo>
                      <a:pt x="147" y="113"/>
                      <a:pt x="144" y="109"/>
                      <a:pt x="141" y="109"/>
                    </a:cubicBezTo>
                    <a:cubicBezTo>
                      <a:pt x="140" y="109"/>
                      <a:pt x="138" y="111"/>
                      <a:pt x="136" y="113"/>
                    </a:cubicBezTo>
                    <a:cubicBezTo>
                      <a:pt x="109" y="144"/>
                      <a:pt x="68" y="144"/>
                      <a:pt x="63" y="144"/>
                    </a:cubicBezTo>
                    <a:cubicBezTo>
                      <a:pt x="42" y="144"/>
                      <a:pt x="28" y="132"/>
                      <a:pt x="28" y="104"/>
                    </a:cubicBezTo>
                    <a:cubicBezTo>
                      <a:pt x="28" y="98"/>
                      <a:pt x="28" y="91"/>
                      <a:pt x="32" y="73"/>
                    </a:cubicBezTo>
                    <a:cubicBezTo>
                      <a:pt x="40" y="73"/>
                      <a:pt x="47" y="73"/>
                      <a:pt x="54" y="73"/>
                    </a:cubicBezTo>
                    <a:moveTo>
                      <a:pt x="35" y="63"/>
                    </a:moveTo>
                    <a:cubicBezTo>
                      <a:pt x="49" y="13"/>
                      <a:pt x="87" y="9"/>
                      <a:pt x="96" y="9"/>
                    </a:cubicBezTo>
                    <a:cubicBezTo>
                      <a:pt x="112" y="9"/>
                      <a:pt x="124" y="17"/>
                      <a:pt x="124" y="30"/>
                    </a:cubicBezTo>
                    <a:cubicBezTo>
                      <a:pt x="124" y="63"/>
                      <a:pt x="67" y="63"/>
                      <a:pt x="52" y="63"/>
                    </a:cubicBezTo>
                    <a:cubicBezTo>
                      <a:pt x="46" y="63"/>
                      <a:pt x="40"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56" name=""/>
              <p:cNvSpPr/>
              <p:nvPr/>
            </p:nvSpPr>
            <p:spPr>
              <a:xfrm>
                <a:off x="2120760" y="256968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5" y="12"/>
                    </a:moveTo>
                    <a:cubicBezTo>
                      <a:pt x="75" y="10"/>
                      <a:pt x="76" y="8"/>
                      <a:pt x="77" y="6"/>
                    </a:cubicBezTo>
                    <a:cubicBezTo>
                      <a:pt x="77" y="5"/>
                      <a:pt x="75" y="0"/>
                      <a:pt x="71" y="0"/>
                    </a:cubicBezTo>
                    <a:cubicBezTo>
                      <a:pt x="64" y="0"/>
                      <a:pt x="36" y="3"/>
                      <a:pt x="28" y="5"/>
                    </a:cubicBezTo>
                    <a:cubicBezTo>
                      <a:pt x="25" y="5"/>
                      <a:pt x="21" y="5"/>
                      <a:pt x="21" y="13"/>
                    </a:cubicBezTo>
                    <a:cubicBezTo>
                      <a:pt x="21" y="17"/>
                      <a:pt x="25" y="17"/>
                      <a:pt x="29" y="17"/>
                    </a:cubicBezTo>
                    <a:cubicBezTo>
                      <a:pt x="44" y="17"/>
                      <a:pt x="44" y="20"/>
                      <a:pt x="44" y="23"/>
                    </a:cubicBezTo>
                    <a:cubicBezTo>
                      <a:pt x="44" y="24"/>
                      <a:pt x="44" y="27"/>
                      <a:pt x="43" y="30"/>
                    </a:cubicBezTo>
                    <a:cubicBezTo>
                      <a:pt x="29" y="86"/>
                      <a:pt x="15" y="142"/>
                      <a:pt x="1" y="199"/>
                    </a:cubicBezTo>
                    <a:cubicBezTo>
                      <a:pt x="0" y="203"/>
                      <a:pt x="0" y="206"/>
                      <a:pt x="0" y="210"/>
                    </a:cubicBezTo>
                    <a:cubicBezTo>
                      <a:pt x="0" y="232"/>
                      <a:pt x="19" y="242"/>
                      <a:pt x="36" y="242"/>
                    </a:cubicBezTo>
                    <a:cubicBezTo>
                      <a:pt x="44" y="242"/>
                      <a:pt x="54" y="239"/>
                      <a:pt x="64" y="224"/>
                    </a:cubicBezTo>
                    <a:cubicBezTo>
                      <a:pt x="71" y="211"/>
                      <a:pt x="75" y="192"/>
                      <a:pt x="75" y="190"/>
                    </a:cubicBezTo>
                    <a:cubicBezTo>
                      <a:pt x="75" y="185"/>
                      <a:pt x="71" y="185"/>
                      <a:pt x="70" y="185"/>
                    </a:cubicBezTo>
                    <a:cubicBezTo>
                      <a:pt x="65" y="185"/>
                      <a:pt x="64" y="188"/>
                      <a:pt x="63" y="193"/>
                    </a:cubicBezTo>
                    <a:cubicBezTo>
                      <a:pt x="58" y="211"/>
                      <a:pt x="51" y="232"/>
                      <a:pt x="37" y="232"/>
                    </a:cubicBezTo>
                    <a:cubicBezTo>
                      <a:pt x="28" y="232"/>
                      <a:pt x="25" y="224"/>
                      <a:pt x="25" y="215"/>
                    </a:cubicBezTo>
                    <a:cubicBezTo>
                      <a:pt x="25" y="213"/>
                      <a:pt x="26" y="206"/>
                      <a:pt x="28" y="201"/>
                    </a:cubicBezTo>
                    <a:cubicBezTo>
                      <a:pt x="43" y="138"/>
                      <a:pt x="59" y="75"/>
                      <a:pt x="75"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57" name=""/>
              <p:cNvSpPr/>
              <p:nvPr/>
            </p:nvSpPr>
            <p:spPr>
              <a:xfrm>
                <a:off x="2166840" y="260136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4" y="73"/>
                    </a:moveTo>
                    <a:cubicBezTo>
                      <a:pt x="63" y="73"/>
                      <a:pt x="90" y="72"/>
                      <a:pt x="110" y="66"/>
                    </a:cubicBezTo>
                    <a:cubicBezTo>
                      <a:pt x="135" y="56"/>
                      <a:pt x="139" y="39"/>
                      <a:pt x="139" y="30"/>
                    </a:cubicBezTo>
                    <a:cubicBezTo>
                      <a:pt x="139" y="12"/>
                      <a:pt x="121" y="0"/>
                      <a:pt x="97" y="0"/>
                    </a:cubicBezTo>
                    <a:cubicBezTo>
                      <a:pt x="55" y="0"/>
                      <a:pt x="0" y="31"/>
                      <a:pt x="0" y="90"/>
                    </a:cubicBezTo>
                    <a:cubicBezTo>
                      <a:pt x="0" y="125"/>
                      <a:pt x="21" y="154"/>
                      <a:pt x="62" y="154"/>
                    </a:cubicBezTo>
                    <a:cubicBezTo>
                      <a:pt x="119" y="154"/>
                      <a:pt x="147" y="120"/>
                      <a:pt x="147" y="115"/>
                    </a:cubicBezTo>
                    <a:cubicBezTo>
                      <a:pt x="147" y="113"/>
                      <a:pt x="145" y="109"/>
                      <a:pt x="142" y="109"/>
                    </a:cubicBezTo>
                    <a:cubicBezTo>
                      <a:pt x="139" y="109"/>
                      <a:pt x="139" y="111"/>
                      <a:pt x="136" y="113"/>
                    </a:cubicBezTo>
                    <a:cubicBezTo>
                      <a:pt x="110" y="144"/>
                      <a:pt x="69" y="144"/>
                      <a:pt x="62" y="144"/>
                    </a:cubicBezTo>
                    <a:cubicBezTo>
                      <a:pt x="42" y="144"/>
                      <a:pt x="28" y="132"/>
                      <a:pt x="28" y="104"/>
                    </a:cubicBezTo>
                    <a:cubicBezTo>
                      <a:pt x="28" y="98"/>
                      <a:pt x="28" y="91"/>
                      <a:pt x="33" y="73"/>
                    </a:cubicBezTo>
                    <a:cubicBezTo>
                      <a:pt x="40" y="73"/>
                      <a:pt x="47" y="73"/>
                      <a:pt x="54" y="73"/>
                    </a:cubicBezTo>
                    <a:moveTo>
                      <a:pt x="35" y="63"/>
                    </a:moveTo>
                    <a:cubicBezTo>
                      <a:pt x="49" y="13"/>
                      <a:pt x="87" y="9"/>
                      <a:pt x="97" y="9"/>
                    </a:cubicBezTo>
                    <a:cubicBezTo>
                      <a:pt x="112" y="9"/>
                      <a:pt x="125" y="17"/>
                      <a:pt x="125" y="30"/>
                    </a:cubicBezTo>
                    <a:cubicBezTo>
                      <a:pt x="125" y="63"/>
                      <a:pt x="66" y="63"/>
                      <a:pt x="52" y="63"/>
                    </a:cubicBezTo>
                    <a:cubicBezTo>
                      <a:pt x="47"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58" name=""/>
              <p:cNvSpPr/>
              <p:nvPr/>
            </p:nvSpPr>
            <p:spPr>
              <a:xfrm>
                <a:off x="2233080" y="2569680"/>
                <a:ext cx="63000" cy="86400"/>
              </a:xfrm>
              <a:custGeom>
                <a:avLst/>
                <a:gdLst>
                  <a:gd name="textAreaLeft" fmla="*/ 0 w 63000"/>
                  <a:gd name="textAreaRight" fmla="*/ 63720 w 63000"/>
                  <a:gd name="textAreaTop" fmla="*/ 0 h 86400"/>
                  <a:gd name="textAreaBottom" fmla="*/ 87120 h 86400"/>
                </a:gdLst>
                <a:ahLst/>
                <a:rect l="textAreaLeft" t="textAreaTop" r="textAreaRight" b="textAreaBottom"/>
                <a:pathLst>
                  <a:path w="177" h="242">
                    <a:moveTo>
                      <a:pt x="176" y="12"/>
                    </a:moveTo>
                    <a:cubicBezTo>
                      <a:pt x="176" y="10"/>
                      <a:pt x="177" y="8"/>
                      <a:pt x="177" y="6"/>
                    </a:cubicBezTo>
                    <a:cubicBezTo>
                      <a:pt x="177" y="5"/>
                      <a:pt x="176" y="0"/>
                      <a:pt x="172" y="0"/>
                    </a:cubicBezTo>
                    <a:cubicBezTo>
                      <a:pt x="165" y="0"/>
                      <a:pt x="137" y="3"/>
                      <a:pt x="127" y="5"/>
                    </a:cubicBezTo>
                    <a:cubicBezTo>
                      <a:pt x="124" y="5"/>
                      <a:pt x="120" y="5"/>
                      <a:pt x="120" y="13"/>
                    </a:cubicBezTo>
                    <a:cubicBezTo>
                      <a:pt x="120" y="17"/>
                      <a:pt x="124" y="17"/>
                      <a:pt x="128" y="17"/>
                    </a:cubicBezTo>
                    <a:cubicBezTo>
                      <a:pt x="145" y="17"/>
                      <a:pt x="145" y="20"/>
                      <a:pt x="145" y="23"/>
                    </a:cubicBezTo>
                    <a:cubicBezTo>
                      <a:pt x="145" y="24"/>
                      <a:pt x="145" y="27"/>
                      <a:pt x="144" y="30"/>
                    </a:cubicBezTo>
                    <a:cubicBezTo>
                      <a:pt x="137" y="56"/>
                      <a:pt x="131" y="82"/>
                      <a:pt x="124" y="108"/>
                    </a:cubicBezTo>
                    <a:cubicBezTo>
                      <a:pt x="117" y="97"/>
                      <a:pt x="106" y="88"/>
                      <a:pt x="89" y="88"/>
                    </a:cubicBezTo>
                    <a:cubicBezTo>
                      <a:pt x="45" y="88"/>
                      <a:pt x="0" y="136"/>
                      <a:pt x="0" y="185"/>
                    </a:cubicBezTo>
                    <a:cubicBezTo>
                      <a:pt x="0" y="218"/>
                      <a:pt x="22" y="242"/>
                      <a:pt x="53" y="242"/>
                    </a:cubicBezTo>
                    <a:cubicBezTo>
                      <a:pt x="71" y="242"/>
                      <a:pt x="88" y="232"/>
                      <a:pt x="100" y="218"/>
                    </a:cubicBezTo>
                    <a:cubicBezTo>
                      <a:pt x="107" y="239"/>
                      <a:pt x="127" y="242"/>
                      <a:pt x="137" y="242"/>
                    </a:cubicBezTo>
                    <a:cubicBezTo>
                      <a:pt x="149" y="242"/>
                      <a:pt x="158" y="235"/>
                      <a:pt x="163" y="224"/>
                    </a:cubicBezTo>
                    <a:cubicBezTo>
                      <a:pt x="172" y="211"/>
                      <a:pt x="176" y="192"/>
                      <a:pt x="176" y="190"/>
                    </a:cubicBezTo>
                    <a:cubicBezTo>
                      <a:pt x="176" y="185"/>
                      <a:pt x="172" y="185"/>
                      <a:pt x="170" y="185"/>
                    </a:cubicBezTo>
                    <a:cubicBezTo>
                      <a:pt x="165" y="185"/>
                      <a:pt x="165" y="186"/>
                      <a:pt x="162" y="196"/>
                    </a:cubicBezTo>
                    <a:cubicBezTo>
                      <a:pt x="159" y="213"/>
                      <a:pt x="152" y="232"/>
                      <a:pt x="138" y="232"/>
                    </a:cubicBezTo>
                    <a:cubicBezTo>
                      <a:pt x="128" y="232"/>
                      <a:pt x="126" y="225"/>
                      <a:pt x="126" y="215"/>
                    </a:cubicBezTo>
                    <a:cubicBezTo>
                      <a:pt x="126" y="210"/>
                      <a:pt x="127" y="206"/>
                      <a:pt x="128" y="201"/>
                    </a:cubicBezTo>
                    <a:cubicBezTo>
                      <a:pt x="144" y="138"/>
                      <a:pt x="160" y="75"/>
                      <a:pt x="176" y="12"/>
                    </a:cubicBezTo>
                    <a:moveTo>
                      <a:pt x="102" y="196"/>
                    </a:moveTo>
                    <a:cubicBezTo>
                      <a:pt x="100" y="206"/>
                      <a:pt x="92" y="213"/>
                      <a:pt x="85" y="220"/>
                    </a:cubicBezTo>
                    <a:cubicBezTo>
                      <a:pt x="82" y="221"/>
                      <a:pt x="68" y="232"/>
                      <a:pt x="53" y="232"/>
                    </a:cubicBezTo>
                    <a:cubicBezTo>
                      <a:pt x="40" y="232"/>
                      <a:pt x="28" y="224"/>
                      <a:pt x="28" y="200"/>
                    </a:cubicBezTo>
                    <a:cubicBezTo>
                      <a:pt x="28" y="182"/>
                      <a:pt x="38" y="144"/>
                      <a:pt x="46" y="130"/>
                    </a:cubicBezTo>
                    <a:cubicBezTo>
                      <a:pt x="61" y="102"/>
                      <a:pt x="79" y="97"/>
                      <a:pt x="89" y="97"/>
                    </a:cubicBezTo>
                    <a:cubicBezTo>
                      <a:pt x="113" y="97"/>
                      <a:pt x="120" y="123"/>
                      <a:pt x="120" y="127"/>
                    </a:cubicBezTo>
                    <a:cubicBezTo>
                      <a:pt x="120" y="129"/>
                      <a:pt x="119" y="130"/>
                      <a:pt x="119" y="132"/>
                    </a:cubicBezTo>
                    <a:cubicBezTo>
                      <a:pt x="113" y="153"/>
                      <a:pt x="107" y="174"/>
                      <a:pt x="102" y="196"/>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59" name=""/>
              <p:cNvSpPr/>
              <p:nvPr/>
            </p:nvSpPr>
            <p:spPr>
              <a:xfrm>
                <a:off x="2318040" y="2496960"/>
                <a:ext cx="40680" cy="175680"/>
              </a:xfrm>
              <a:custGeom>
                <a:avLst/>
                <a:gdLst>
                  <a:gd name="textAreaLeft" fmla="*/ 0 w 40680"/>
                  <a:gd name="textAreaRight" fmla="*/ 41400 w 40680"/>
                  <a:gd name="textAreaTop" fmla="*/ 0 h 175680"/>
                  <a:gd name="textAreaBottom" fmla="*/ 176400 h 175680"/>
                </a:gdLst>
                <a:ahLst/>
                <a:rect l="textAreaLeft" t="textAreaTop" r="textAreaRight" b="textAreaBottom"/>
                <a:pathLst>
                  <a:path w="115" h="490">
                    <a:moveTo>
                      <a:pt x="115" y="244"/>
                    </a:moveTo>
                    <a:cubicBezTo>
                      <a:pt x="115" y="207"/>
                      <a:pt x="109" y="148"/>
                      <a:pt x="83" y="92"/>
                    </a:cubicBezTo>
                    <a:cubicBezTo>
                      <a:pt x="52" y="32"/>
                      <a:pt x="10" y="0"/>
                      <a:pt x="6" y="0"/>
                    </a:cubicBezTo>
                    <a:cubicBezTo>
                      <a:pt x="3" y="0"/>
                      <a:pt x="0" y="3"/>
                      <a:pt x="0" y="6"/>
                    </a:cubicBezTo>
                    <a:cubicBezTo>
                      <a:pt x="0" y="7"/>
                      <a:pt x="0" y="7"/>
                      <a:pt x="10" y="17"/>
                    </a:cubicBezTo>
                    <a:cubicBezTo>
                      <a:pt x="58" y="64"/>
                      <a:pt x="86" y="142"/>
                      <a:pt x="86" y="244"/>
                    </a:cubicBezTo>
                    <a:cubicBezTo>
                      <a:pt x="86" y="328"/>
                      <a:pt x="67" y="415"/>
                      <a:pt x="7" y="476"/>
                    </a:cubicBezTo>
                    <a:cubicBezTo>
                      <a:pt x="0" y="483"/>
                      <a:pt x="0" y="483"/>
                      <a:pt x="0" y="484"/>
                    </a:cubicBezTo>
                    <a:cubicBezTo>
                      <a:pt x="0" y="487"/>
                      <a:pt x="3" y="490"/>
                      <a:pt x="6" y="490"/>
                    </a:cubicBezTo>
                    <a:cubicBezTo>
                      <a:pt x="10" y="490"/>
                      <a:pt x="55" y="457"/>
                      <a:pt x="84" y="394"/>
                    </a:cubicBezTo>
                    <a:cubicBezTo>
                      <a:pt x="109" y="341"/>
                      <a:pt x="115" y="286"/>
                      <a:pt x="115" y="24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grpSp>
        <p:nvGrpSpPr>
          <p:cNvPr id="1160" name=""/>
          <p:cNvGrpSpPr/>
          <p:nvPr/>
        </p:nvGrpSpPr>
        <p:grpSpPr>
          <a:xfrm>
            <a:off x="6448680" y="2494800"/>
            <a:ext cx="4286160" cy="257760"/>
            <a:chOff x="6448680" y="2494800"/>
            <a:chExt cx="4286160" cy="257760"/>
          </a:xfrm>
        </p:grpSpPr>
        <p:pic>
          <p:nvPicPr>
            <p:cNvPr id="1161" name="" descr=""/>
            <p:cNvPicPr/>
            <p:nvPr/>
          </p:nvPicPr>
          <p:blipFill>
            <a:blip r:embed="rId5"/>
            <a:stretch/>
          </p:blipFill>
          <p:spPr>
            <a:xfrm flipH="1" rot="10800000">
              <a:off x="7580520" y="2588760"/>
              <a:ext cx="183240" cy="35280"/>
            </a:xfrm>
            <a:prstGeom prst="rect">
              <a:avLst/>
            </a:prstGeom>
            <a:ln w="0">
              <a:noFill/>
            </a:ln>
          </p:spPr>
        </p:pic>
        <p:pic>
          <p:nvPicPr>
            <p:cNvPr id="1162" name="" descr=""/>
            <p:cNvPicPr/>
            <p:nvPr/>
          </p:nvPicPr>
          <p:blipFill>
            <a:blip r:embed="rId6"/>
            <a:stretch/>
          </p:blipFill>
          <p:spPr>
            <a:xfrm flipH="1" rot="10800000">
              <a:off x="8856000" y="2589480"/>
              <a:ext cx="182520" cy="34560"/>
            </a:xfrm>
            <a:prstGeom prst="rect">
              <a:avLst/>
            </a:prstGeom>
            <a:ln w="0">
              <a:noFill/>
            </a:ln>
          </p:spPr>
        </p:pic>
        <p:grpSp>
          <p:nvGrpSpPr>
            <p:cNvPr id="1163" name=""/>
            <p:cNvGrpSpPr/>
            <p:nvPr/>
          </p:nvGrpSpPr>
          <p:grpSpPr>
            <a:xfrm>
              <a:off x="7773840" y="2495880"/>
              <a:ext cx="478440" cy="256680"/>
              <a:chOff x="7773840" y="2495880"/>
              <a:chExt cx="478440" cy="256680"/>
            </a:xfrm>
          </p:grpSpPr>
          <p:sp>
            <p:nvSpPr>
              <p:cNvPr id="1164" name=""/>
              <p:cNvSpPr/>
              <p:nvPr/>
            </p:nvSpPr>
            <p:spPr>
              <a:xfrm>
                <a:off x="7782480" y="2521800"/>
                <a:ext cx="76320" cy="88560"/>
              </a:xfrm>
              <a:custGeom>
                <a:avLst/>
                <a:gdLst>
                  <a:gd name="textAreaLeft" fmla="*/ 0 w 76320"/>
                  <a:gd name="textAreaRight" fmla="*/ 81000 w 76320"/>
                  <a:gd name="textAreaTop" fmla="*/ 0 h 88560"/>
                  <a:gd name="textAreaBottom" fmla="*/ 93240 h 88560"/>
                </a:gdLst>
                <a:ahLst/>
                <a:rect l="textAreaLeft" t="textAreaTop" r="textAreaRight" b="textAreaBottom"/>
                <a:pathLst>
                  <a:path w="197" h="253">
                    <a:moveTo>
                      <a:pt x="159" y="130"/>
                    </a:moveTo>
                    <a:cubicBezTo>
                      <a:pt x="155" y="110"/>
                      <a:pt x="140" y="89"/>
                      <a:pt x="108" y="89"/>
                    </a:cubicBezTo>
                    <a:cubicBezTo>
                      <a:pt x="59" y="89"/>
                      <a:pt x="20" y="126"/>
                      <a:pt x="7" y="156"/>
                    </a:cubicBezTo>
                    <a:cubicBezTo>
                      <a:pt x="4" y="162"/>
                      <a:pt x="0" y="176"/>
                      <a:pt x="0" y="190"/>
                    </a:cubicBezTo>
                    <a:cubicBezTo>
                      <a:pt x="0" y="214"/>
                      <a:pt x="18" y="253"/>
                      <a:pt x="73" y="253"/>
                    </a:cubicBezTo>
                    <a:cubicBezTo>
                      <a:pt x="161" y="253"/>
                      <a:pt x="197" y="141"/>
                      <a:pt x="197" y="92"/>
                    </a:cubicBezTo>
                    <a:cubicBezTo>
                      <a:pt x="197" y="35"/>
                      <a:pt x="158" y="0"/>
                      <a:pt x="113" y="0"/>
                    </a:cubicBezTo>
                    <a:cubicBezTo>
                      <a:pt x="56" y="0"/>
                      <a:pt x="41" y="45"/>
                      <a:pt x="41" y="56"/>
                    </a:cubicBezTo>
                    <a:cubicBezTo>
                      <a:pt x="41" y="59"/>
                      <a:pt x="43" y="68"/>
                      <a:pt x="54" y="68"/>
                    </a:cubicBezTo>
                    <a:cubicBezTo>
                      <a:pt x="66" y="68"/>
                      <a:pt x="74" y="57"/>
                      <a:pt x="74" y="49"/>
                    </a:cubicBezTo>
                    <a:cubicBezTo>
                      <a:pt x="74" y="40"/>
                      <a:pt x="67" y="36"/>
                      <a:pt x="60" y="36"/>
                    </a:cubicBezTo>
                    <a:cubicBezTo>
                      <a:pt x="78" y="11"/>
                      <a:pt x="106" y="11"/>
                      <a:pt x="112" y="11"/>
                    </a:cubicBezTo>
                    <a:cubicBezTo>
                      <a:pt x="137" y="11"/>
                      <a:pt x="168" y="26"/>
                      <a:pt x="168" y="75"/>
                    </a:cubicBezTo>
                    <a:cubicBezTo>
                      <a:pt x="168" y="91"/>
                      <a:pt x="166" y="102"/>
                      <a:pt x="159" y="130"/>
                    </a:cubicBezTo>
                    <a:moveTo>
                      <a:pt x="73" y="242"/>
                    </a:moveTo>
                    <a:cubicBezTo>
                      <a:pt x="34" y="242"/>
                      <a:pt x="29" y="212"/>
                      <a:pt x="29" y="201"/>
                    </a:cubicBezTo>
                    <a:cubicBezTo>
                      <a:pt x="29" y="189"/>
                      <a:pt x="39" y="155"/>
                      <a:pt x="42" y="147"/>
                    </a:cubicBezTo>
                    <a:cubicBezTo>
                      <a:pt x="49" y="130"/>
                      <a:pt x="70" y="99"/>
                      <a:pt x="109" y="99"/>
                    </a:cubicBezTo>
                    <a:cubicBezTo>
                      <a:pt x="141" y="99"/>
                      <a:pt x="152" y="124"/>
                      <a:pt x="152" y="145"/>
                    </a:cubicBezTo>
                    <a:cubicBezTo>
                      <a:pt x="152" y="168"/>
                      <a:pt x="130" y="242"/>
                      <a:pt x="73" y="24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65" name=""/>
              <p:cNvSpPr/>
              <p:nvPr/>
            </p:nvSpPr>
            <p:spPr>
              <a:xfrm>
                <a:off x="7903440" y="2524680"/>
                <a:ext cx="89640" cy="109080"/>
              </a:xfrm>
              <a:custGeom>
                <a:avLst/>
                <a:gdLst>
                  <a:gd name="textAreaLeft" fmla="*/ 0 w 89640"/>
                  <a:gd name="textAreaRight" fmla="*/ 94320 w 89640"/>
                  <a:gd name="textAreaTop" fmla="*/ 0 h 109080"/>
                  <a:gd name="textAreaBottom" fmla="*/ 113760 h 109080"/>
                </a:gdLst>
                <a:ahLst/>
                <a:rect l="textAreaLeft" t="textAreaTop" r="textAreaRight" b="textAreaBottom"/>
                <a:pathLst>
                  <a:path w="229" h="309">
                    <a:moveTo>
                      <a:pt x="170" y="10"/>
                    </a:moveTo>
                    <a:cubicBezTo>
                      <a:pt x="170" y="7"/>
                      <a:pt x="170" y="5"/>
                      <a:pt x="170" y="4"/>
                    </a:cubicBezTo>
                    <a:cubicBezTo>
                      <a:pt x="170" y="0"/>
                      <a:pt x="166" y="0"/>
                      <a:pt x="165" y="0"/>
                    </a:cubicBezTo>
                    <a:cubicBezTo>
                      <a:pt x="160" y="0"/>
                      <a:pt x="160" y="1"/>
                      <a:pt x="159" y="8"/>
                    </a:cubicBezTo>
                    <a:cubicBezTo>
                      <a:pt x="140" y="83"/>
                      <a:pt x="122" y="157"/>
                      <a:pt x="103" y="232"/>
                    </a:cubicBezTo>
                    <a:cubicBezTo>
                      <a:pt x="74" y="228"/>
                      <a:pt x="60" y="216"/>
                      <a:pt x="60" y="193"/>
                    </a:cubicBezTo>
                    <a:cubicBezTo>
                      <a:pt x="60" y="189"/>
                      <a:pt x="60" y="179"/>
                      <a:pt x="77" y="135"/>
                    </a:cubicBezTo>
                    <a:cubicBezTo>
                      <a:pt x="79" y="128"/>
                      <a:pt x="82" y="123"/>
                      <a:pt x="82" y="117"/>
                    </a:cubicBezTo>
                    <a:cubicBezTo>
                      <a:pt x="82" y="99"/>
                      <a:pt x="67" y="87"/>
                      <a:pt x="49" y="87"/>
                    </a:cubicBezTo>
                    <a:cubicBezTo>
                      <a:pt x="15" y="87"/>
                      <a:pt x="0" y="134"/>
                      <a:pt x="0" y="140"/>
                    </a:cubicBezTo>
                    <a:cubicBezTo>
                      <a:pt x="0" y="144"/>
                      <a:pt x="4" y="144"/>
                      <a:pt x="5" y="144"/>
                    </a:cubicBezTo>
                    <a:cubicBezTo>
                      <a:pt x="9" y="144"/>
                      <a:pt x="9" y="142"/>
                      <a:pt x="11" y="138"/>
                    </a:cubicBezTo>
                    <a:cubicBezTo>
                      <a:pt x="19" y="110"/>
                      <a:pt x="35" y="96"/>
                      <a:pt x="47" y="96"/>
                    </a:cubicBezTo>
                    <a:cubicBezTo>
                      <a:pt x="54" y="96"/>
                      <a:pt x="57" y="100"/>
                      <a:pt x="57" y="109"/>
                    </a:cubicBezTo>
                    <a:cubicBezTo>
                      <a:pt x="57" y="117"/>
                      <a:pt x="54" y="123"/>
                      <a:pt x="50" y="134"/>
                    </a:cubicBezTo>
                    <a:cubicBezTo>
                      <a:pt x="33" y="177"/>
                      <a:pt x="33" y="184"/>
                      <a:pt x="33" y="191"/>
                    </a:cubicBezTo>
                    <a:cubicBezTo>
                      <a:pt x="33" y="230"/>
                      <a:pt x="74" y="240"/>
                      <a:pt x="100" y="242"/>
                    </a:cubicBezTo>
                    <a:cubicBezTo>
                      <a:pt x="98" y="250"/>
                      <a:pt x="85" y="303"/>
                      <a:pt x="85" y="305"/>
                    </a:cubicBezTo>
                    <a:cubicBezTo>
                      <a:pt x="85" y="309"/>
                      <a:pt x="89" y="309"/>
                      <a:pt x="91" y="309"/>
                    </a:cubicBezTo>
                    <a:cubicBezTo>
                      <a:pt x="95" y="309"/>
                      <a:pt x="96" y="306"/>
                      <a:pt x="98" y="302"/>
                    </a:cubicBezTo>
                    <a:cubicBezTo>
                      <a:pt x="102" y="282"/>
                      <a:pt x="107" y="262"/>
                      <a:pt x="111" y="242"/>
                    </a:cubicBezTo>
                    <a:cubicBezTo>
                      <a:pt x="125" y="242"/>
                      <a:pt x="156" y="242"/>
                      <a:pt x="193" y="205"/>
                    </a:cubicBezTo>
                    <a:cubicBezTo>
                      <a:pt x="202" y="196"/>
                      <a:pt x="211" y="184"/>
                      <a:pt x="218" y="169"/>
                    </a:cubicBezTo>
                    <a:cubicBezTo>
                      <a:pt x="222" y="158"/>
                      <a:pt x="229" y="130"/>
                      <a:pt x="229" y="114"/>
                    </a:cubicBezTo>
                    <a:cubicBezTo>
                      <a:pt x="229" y="87"/>
                      <a:pt x="214" y="87"/>
                      <a:pt x="212" y="87"/>
                    </a:cubicBezTo>
                    <a:cubicBezTo>
                      <a:pt x="204" y="87"/>
                      <a:pt x="194" y="96"/>
                      <a:pt x="194" y="105"/>
                    </a:cubicBezTo>
                    <a:cubicBezTo>
                      <a:pt x="194" y="110"/>
                      <a:pt x="197" y="113"/>
                      <a:pt x="198" y="114"/>
                    </a:cubicBezTo>
                    <a:cubicBezTo>
                      <a:pt x="204" y="120"/>
                      <a:pt x="212" y="128"/>
                      <a:pt x="212" y="142"/>
                    </a:cubicBezTo>
                    <a:cubicBezTo>
                      <a:pt x="212" y="172"/>
                      <a:pt x="173" y="232"/>
                      <a:pt x="114" y="232"/>
                    </a:cubicBezTo>
                    <a:cubicBezTo>
                      <a:pt x="133" y="158"/>
                      <a:pt x="152" y="84"/>
                      <a:pt x="170" y="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66" name=""/>
              <p:cNvSpPr/>
              <p:nvPr/>
            </p:nvSpPr>
            <p:spPr>
              <a:xfrm>
                <a:off x="8019720" y="2495880"/>
                <a:ext cx="93960" cy="57240"/>
              </a:xfrm>
              <a:custGeom>
                <a:avLst/>
                <a:gdLst>
                  <a:gd name="textAreaLeft" fmla="*/ 0 w 93960"/>
                  <a:gd name="textAreaRight" fmla="*/ 98640 w 93960"/>
                  <a:gd name="textAreaTop" fmla="*/ 0 h 57240"/>
                  <a:gd name="textAreaBottom" fmla="*/ 61920 h 57240"/>
                </a:gdLst>
                <a:ahLst/>
                <a:rect l="textAreaLeft" t="textAreaTop" r="textAreaRight" b="textAreaBottom"/>
                <a:pathLst>
                  <a:path w="240" h="168">
                    <a:moveTo>
                      <a:pt x="206" y="28"/>
                    </a:moveTo>
                    <a:cubicBezTo>
                      <a:pt x="207" y="21"/>
                      <a:pt x="210" y="13"/>
                      <a:pt x="233" y="11"/>
                    </a:cubicBezTo>
                    <a:cubicBezTo>
                      <a:pt x="234" y="11"/>
                      <a:pt x="240" y="11"/>
                      <a:pt x="240" y="4"/>
                    </a:cubicBezTo>
                    <a:cubicBezTo>
                      <a:pt x="240" y="3"/>
                      <a:pt x="238" y="0"/>
                      <a:pt x="235" y="0"/>
                    </a:cubicBezTo>
                    <a:cubicBezTo>
                      <a:pt x="230" y="0"/>
                      <a:pt x="226" y="1"/>
                      <a:pt x="221" y="1"/>
                    </a:cubicBezTo>
                    <a:cubicBezTo>
                      <a:pt x="217" y="1"/>
                      <a:pt x="212" y="1"/>
                      <a:pt x="207" y="1"/>
                    </a:cubicBezTo>
                    <a:cubicBezTo>
                      <a:pt x="202" y="1"/>
                      <a:pt x="198" y="1"/>
                      <a:pt x="192" y="1"/>
                    </a:cubicBezTo>
                    <a:cubicBezTo>
                      <a:pt x="188" y="1"/>
                      <a:pt x="184" y="0"/>
                      <a:pt x="178" y="0"/>
                    </a:cubicBezTo>
                    <a:cubicBezTo>
                      <a:pt x="177" y="0"/>
                      <a:pt x="172" y="0"/>
                      <a:pt x="172" y="7"/>
                    </a:cubicBezTo>
                    <a:cubicBezTo>
                      <a:pt x="172" y="11"/>
                      <a:pt x="177" y="11"/>
                      <a:pt x="179" y="11"/>
                    </a:cubicBezTo>
                    <a:cubicBezTo>
                      <a:pt x="195" y="11"/>
                      <a:pt x="196" y="17"/>
                      <a:pt x="196" y="21"/>
                    </a:cubicBezTo>
                    <a:cubicBezTo>
                      <a:pt x="196" y="22"/>
                      <a:pt x="196" y="24"/>
                      <a:pt x="195" y="25"/>
                    </a:cubicBezTo>
                    <a:cubicBezTo>
                      <a:pt x="186" y="60"/>
                      <a:pt x="177" y="95"/>
                      <a:pt x="168" y="130"/>
                    </a:cubicBezTo>
                    <a:cubicBezTo>
                      <a:pt x="144" y="88"/>
                      <a:pt x="120" y="46"/>
                      <a:pt x="96" y="4"/>
                    </a:cubicBezTo>
                    <a:cubicBezTo>
                      <a:pt x="93" y="0"/>
                      <a:pt x="93" y="0"/>
                      <a:pt x="86" y="0"/>
                    </a:cubicBezTo>
                    <a:cubicBezTo>
                      <a:pt x="73" y="0"/>
                      <a:pt x="61" y="0"/>
                      <a:pt x="48" y="0"/>
                    </a:cubicBezTo>
                    <a:cubicBezTo>
                      <a:pt x="44" y="0"/>
                      <a:pt x="40" y="0"/>
                      <a:pt x="40" y="7"/>
                    </a:cubicBezTo>
                    <a:cubicBezTo>
                      <a:pt x="40" y="11"/>
                      <a:pt x="42" y="11"/>
                      <a:pt x="49" y="11"/>
                    </a:cubicBezTo>
                    <a:cubicBezTo>
                      <a:pt x="55" y="12"/>
                      <a:pt x="59" y="11"/>
                      <a:pt x="66" y="13"/>
                    </a:cubicBezTo>
                    <a:cubicBezTo>
                      <a:pt x="55" y="55"/>
                      <a:pt x="45" y="97"/>
                      <a:pt x="34"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8" y="166"/>
                      <a:pt x="42" y="166"/>
                      <a:pt x="47" y="166"/>
                    </a:cubicBezTo>
                    <a:cubicBezTo>
                      <a:pt x="52" y="166"/>
                      <a:pt x="56" y="168"/>
                      <a:pt x="61" y="168"/>
                    </a:cubicBezTo>
                    <a:cubicBezTo>
                      <a:pt x="65" y="168"/>
                      <a:pt x="68" y="166"/>
                      <a:pt x="68" y="161"/>
                    </a:cubicBezTo>
                    <a:cubicBezTo>
                      <a:pt x="68" y="157"/>
                      <a:pt x="63" y="157"/>
                      <a:pt x="61" y="157"/>
                    </a:cubicBezTo>
                    <a:cubicBezTo>
                      <a:pt x="48" y="157"/>
                      <a:pt x="44" y="154"/>
                      <a:pt x="44" y="147"/>
                    </a:cubicBezTo>
                    <a:cubicBezTo>
                      <a:pt x="44" y="145"/>
                      <a:pt x="44" y="144"/>
                      <a:pt x="45" y="141"/>
                    </a:cubicBezTo>
                    <a:cubicBezTo>
                      <a:pt x="55" y="100"/>
                      <a:pt x="66" y="59"/>
                      <a:pt x="76" y="18"/>
                    </a:cubicBezTo>
                    <a:cubicBezTo>
                      <a:pt x="104" y="67"/>
                      <a:pt x="132"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167" name=""/>
              <p:cNvSpPr/>
              <p:nvPr/>
            </p:nvSpPr>
            <p:spPr>
              <a:xfrm>
                <a:off x="8139600" y="2495880"/>
                <a:ext cx="92520" cy="57240"/>
              </a:xfrm>
              <a:custGeom>
                <a:avLst/>
                <a:gdLst>
                  <a:gd name="textAreaLeft" fmla="*/ 0 w 92520"/>
                  <a:gd name="textAreaRight" fmla="*/ 97200 w 92520"/>
                  <a:gd name="textAreaTop" fmla="*/ 0 h 57240"/>
                  <a:gd name="textAreaBottom" fmla="*/ 61920 h 57240"/>
                </a:gdLst>
                <a:ahLst/>
                <a:rect l="textAreaLeft" t="textAreaTop" r="textAreaRight" b="textAreaBottom"/>
                <a:pathLst>
                  <a:path w="238" h="168">
                    <a:moveTo>
                      <a:pt x="206" y="28"/>
                    </a:moveTo>
                    <a:cubicBezTo>
                      <a:pt x="207" y="21"/>
                      <a:pt x="210" y="13"/>
                      <a:pt x="232" y="11"/>
                    </a:cubicBezTo>
                    <a:cubicBezTo>
                      <a:pt x="234" y="11"/>
                      <a:pt x="238" y="11"/>
                      <a:pt x="238" y="4"/>
                    </a:cubicBezTo>
                    <a:cubicBezTo>
                      <a:pt x="238" y="3"/>
                      <a:pt x="238" y="0"/>
                      <a:pt x="234" y="0"/>
                    </a:cubicBezTo>
                    <a:cubicBezTo>
                      <a:pt x="230" y="0"/>
                      <a:pt x="225" y="1"/>
                      <a:pt x="220" y="1"/>
                    </a:cubicBezTo>
                    <a:cubicBezTo>
                      <a:pt x="215" y="1"/>
                      <a:pt x="212" y="1"/>
                      <a:pt x="207" y="1"/>
                    </a:cubicBezTo>
                    <a:cubicBezTo>
                      <a:pt x="202" y="1"/>
                      <a:pt x="198" y="1"/>
                      <a:pt x="192" y="1"/>
                    </a:cubicBezTo>
                    <a:cubicBezTo>
                      <a:pt x="188" y="1"/>
                      <a:pt x="182" y="0"/>
                      <a:pt x="178" y="0"/>
                    </a:cubicBezTo>
                    <a:cubicBezTo>
                      <a:pt x="177" y="0"/>
                      <a:pt x="172" y="0"/>
                      <a:pt x="172" y="7"/>
                    </a:cubicBezTo>
                    <a:cubicBezTo>
                      <a:pt x="172" y="11"/>
                      <a:pt x="177" y="11"/>
                      <a:pt x="178" y="11"/>
                    </a:cubicBezTo>
                    <a:cubicBezTo>
                      <a:pt x="195" y="11"/>
                      <a:pt x="196" y="17"/>
                      <a:pt x="196" y="21"/>
                    </a:cubicBezTo>
                    <a:cubicBezTo>
                      <a:pt x="196" y="22"/>
                      <a:pt x="195" y="24"/>
                      <a:pt x="195" y="25"/>
                    </a:cubicBezTo>
                    <a:cubicBezTo>
                      <a:pt x="186" y="60"/>
                      <a:pt x="177" y="95"/>
                      <a:pt x="168" y="130"/>
                    </a:cubicBezTo>
                    <a:cubicBezTo>
                      <a:pt x="144" y="88"/>
                      <a:pt x="120" y="46"/>
                      <a:pt x="95" y="4"/>
                    </a:cubicBezTo>
                    <a:cubicBezTo>
                      <a:pt x="93" y="0"/>
                      <a:pt x="93" y="0"/>
                      <a:pt x="86" y="0"/>
                    </a:cubicBezTo>
                    <a:cubicBezTo>
                      <a:pt x="73" y="0"/>
                      <a:pt x="60" y="0"/>
                      <a:pt x="48" y="0"/>
                    </a:cubicBezTo>
                    <a:cubicBezTo>
                      <a:pt x="44" y="0"/>
                      <a:pt x="40" y="0"/>
                      <a:pt x="40" y="7"/>
                    </a:cubicBezTo>
                    <a:cubicBezTo>
                      <a:pt x="40" y="11"/>
                      <a:pt x="42" y="11"/>
                      <a:pt x="48" y="11"/>
                    </a:cubicBezTo>
                    <a:cubicBezTo>
                      <a:pt x="49" y="11"/>
                      <a:pt x="59" y="11"/>
                      <a:pt x="65" y="13"/>
                    </a:cubicBezTo>
                    <a:cubicBezTo>
                      <a:pt x="54" y="55"/>
                      <a:pt x="43" y="97"/>
                      <a:pt x="33"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7" y="166"/>
                      <a:pt x="42" y="166"/>
                      <a:pt x="47" y="166"/>
                    </a:cubicBezTo>
                    <a:cubicBezTo>
                      <a:pt x="51" y="166"/>
                      <a:pt x="56" y="168"/>
                      <a:pt x="60" y="168"/>
                    </a:cubicBezTo>
                    <a:cubicBezTo>
                      <a:pt x="65" y="168"/>
                      <a:pt x="66" y="166"/>
                      <a:pt x="66" y="161"/>
                    </a:cubicBezTo>
                    <a:cubicBezTo>
                      <a:pt x="66" y="157"/>
                      <a:pt x="63" y="157"/>
                      <a:pt x="60" y="157"/>
                    </a:cubicBezTo>
                    <a:cubicBezTo>
                      <a:pt x="48" y="157"/>
                      <a:pt x="44" y="154"/>
                      <a:pt x="44" y="147"/>
                    </a:cubicBezTo>
                    <a:cubicBezTo>
                      <a:pt x="44" y="145"/>
                      <a:pt x="44" y="144"/>
                      <a:pt x="45" y="141"/>
                    </a:cubicBezTo>
                    <a:cubicBezTo>
                      <a:pt x="55" y="100"/>
                      <a:pt x="65" y="59"/>
                      <a:pt x="74" y="18"/>
                    </a:cubicBezTo>
                    <a:cubicBezTo>
                      <a:pt x="103" y="67"/>
                      <a:pt x="131"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168" name=""/>
              <p:cNvSpPr/>
              <p:nvPr/>
            </p:nvSpPr>
            <p:spPr>
              <a:xfrm>
                <a:off x="7773840" y="2643840"/>
                <a:ext cx="478440" cy="2160"/>
              </a:xfrm>
              <a:custGeom>
                <a:avLst/>
                <a:gdLst>
                  <a:gd name="textAreaLeft" fmla="*/ 0 w 478440"/>
                  <a:gd name="textAreaRight" fmla="*/ 483120 w 478440"/>
                  <a:gd name="textAreaTop" fmla="*/ 0 h 2160"/>
                  <a:gd name="textAreaBottom" fmla="*/ 6480 h 2160"/>
                </a:gdLst>
                <a:ahLst/>
                <a:rect l="textAreaLeft" t="textAreaTop" r="textAreaRight" b="textAreaBottom"/>
                <a:pathLst>
                  <a:path w="1176" h="20">
                    <a:moveTo>
                      <a:pt x="0" y="0"/>
                    </a:moveTo>
                    <a:cubicBezTo>
                      <a:pt x="392" y="0"/>
                      <a:pt x="784" y="0"/>
                      <a:pt x="1176" y="0"/>
                    </a:cubicBezTo>
                    <a:cubicBezTo>
                      <a:pt x="1176" y="7"/>
                      <a:pt x="1176" y="13"/>
                      <a:pt x="1176" y="20"/>
                    </a:cubicBezTo>
                    <a:cubicBezTo>
                      <a:pt x="784" y="20"/>
                      <a:pt x="392"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169" name=""/>
              <p:cNvSpPr/>
              <p:nvPr/>
            </p:nvSpPr>
            <p:spPr>
              <a:xfrm>
                <a:off x="7935840" y="2664720"/>
                <a:ext cx="75960" cy="87840"/>
              </a:xfrm>
              <a:custGeom>
                <a:avLst/>
                <a:gdLst>
                  <a:gd name="textAreaLeft" fmla="*/ 0 w 75960"/>
                  <a:gd name="textAreaRight" fmla="*/ 80640 w 75960"/>
                  <a:gd name="textAreaTop" fmla="*/ 0 h 87840"/>
                  <a:gd name="textAreaBottom" fmla="*/ 92520 h 87840"/>
                </a:gdLst>
                <a:ahLst/>
                <a:rect l="textAreaLeft" t="textAreaTop" r="textAreaRight" b="textAreaBottom"/>
                <a:pathLst>
                  <a:path w="197" h="252">
                    <a:moveTo>
                      <a:pt x="159" y="129"/>
                    </a:moveTo>
                    <a:cubicBezTo>
                      <a:pt x="155" y="109"/>
                      <a:pt x="140" y="88"/>
                      <a:pt x="108" y="88"/>
                    </a:cubicBezTo>
                    <a:cubicBezTo>
                      <a:pt x="59" y="88"/>
                      <a:pt x="20" y="125"/>
                      <a:pt x="7" y="156"/>
                    </a:cubicBezTo>
                    <a:cubicBezTo>
                      <a:pt x="4" y="161"/>
                      <a:pt x="0" y="175"/>
                      <a:pt x="0" y="189"/>
                    </a:cubicBezTo>
                    <a:cubicBezTo>
                      <a:pt x="0" y="213"/>
                      <a:pt x="18" y="252"/>
                      <a:pt x="73" y="252"/>
                    </a:cubicBezTo>
                    <a:cubicBezTo>
                      <a:pt x="161" y="252"/>
                      <a:pt x="197" y="142"/>
                      <a:pt x="197" y="93"/>
                    </a:cubicBezTo>
                    <a:cubicBezTo>
                      <a:pt x="197" y="34"/>
                      <a:pt x="159" y="0"/>
                      <a:pt x="113" y="0"/>
                    </a:cubicBezTo>
                    <a:cubicBezTo>
                      <a:pt x="57" y="0"/>
                      <a:pt x="42" y="45"/>
                      <a:pt x="42" y="55"/>
                    </a:cubicBezTo>
                    <a:cubicBezTo>
                      <a:pt x="42" y="58"/>
                      <a:pt x="43" y="68"/>
                      <a:pt x="54" y="68"/>
                    </a:cubicBezTo>
                    <a:cubicBezTo>
                      <a:pt x="66" y="68"/>
                      <a:pt x="74" y="56"/>
                      <a:pt x="74" y="49"/>
                    </a:cubicBezTo>
                    <a:cubicBezTo>
                      <a:pt x="74" y="40"/>
                      <a:pt x="67" y="37"/>
                      <a:pt x="61" y="35"/>
                    </a:cubicBezTo>
                    <a:cubicBezTo>
                      <a:pt x="78" y="10"/>
                      <a:pt x="106" y="10"/>
                      <a:pt x="112" y="10"/>
                    </a:cubicBezTo>
                    <a:cubicBezTo>
                      <a:pt x="138" y="10"/>
                      <a:pt x="168" y="26"/>
                      <a:pt x="168" y="75"/>
                    </a:cubicBezTo>
                    <a:cubicBezTo>
                      <a:pt x="168" y="90"/>
                      <a:pt x="166" y="101"/>
                      <a:pt x="159" y="129"/>
                    </a:cubicBezTo>
                    <a:moveTo>
                      <a:pt x="73" y="241"/>
                    </a:moveTo>
                    <a:cubicBezTo>
                      <a:pt x="33" y="241"/>
                      <a:pt x="29" y="212"/>
                      <a:pt x="29" y="200"/>
                    </a:cubicBezTo>
                    <a:cubicBezTo>
                      <a:pt x="29" y="188"/>
                      <a:pt x="39" y="154"/>
                      <a:pt x="42" y="146"/>
                    </a:cubicBezTo>
                    <a:cubicBezTo>
                      <a:pt x="49" y="129"/>
                      <a:pt x="70" y="98"/>
                      <a:pt x="109" y="98"/>
                    </a:cubicBezTo>
                    <a:cubicBezTo>
                      <a:pt x="141" y="98"/>
                      <a:pt x="152" y="125"/>
                      <a:pt x="152" y="144"/>
                    </a:cubicBezTo>
                    <a:cubicBezTo>
                      <a:pt x="152" y="168"/>
                      <a:pt x="130" y="241"/>
                      <a:pt x="73" y="24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70" name=""/>
              <p:cNvSpPr/>
              <p:nvPr/>
            </p:nvSpPr>
            <p:spPr>
              <a:xfrm>
                <a:off x="8030880" y="2668320"/>
                <a:ext cx="61920" cy="81720"/>
              </a:xfrm>
              <a:custGeom>
                <a:avLst/>
                <a:gdLst>
                  <a:gd name="textAreaLeft" fmla="*/ 0 w 61920"/>
                  <a:gd name="textAreaRight" fmla="*/ 66600 w 61920"/>
                  <a:gd name="textAreaTop" fmla="*/ 0 h 81720"/>
                  <a:gd name="textAreaBottom" fmla="*/ 86400 h 81720"/>
                </a:gdLst>
                <a:ahLst/>
                <a:rect l="textAreaLeft" t="textAreaTop" r="textAreaRight" b="textAreaBottom"/>
                <a:pathLst>
                  <a:path w="162" h="235">
                    <a:moveTo>
                      <a:pt x="120" y="28"/>
                    </a:moveTo>
                    <a:cubicBezTo>
                      <a:pt x="123" y="16"/>
                      <a:pt x="123" y="13"/>
                      <a:pt x="150" y="13"/>
                    </a:cubicBezTo>
                    <a:cubicBezTo>
                      <a:pt x="158" y="13"/>
                      <a:pt x="162" y="13"/>
                      <a:pt x="162" y="6"/>
                    </a:cubicBezTo>
                    <a:cubicBezTo>
                      <a:pt x="162" y="3"/>
                      <a:pt x="159" y="0"/>
                      <a:pt x="157" y="0"/>
                    </a:cubicBezTo>
                    <a:cubicBezTo>
                      <a:pt x="150" y="0"/>
                      <a:pt x="141" y="2"/>
                      <a:pt x="134" y="2"/>
                    </a:cubicBezTo>
                    <a:cubicBezTo>
                      <a:pt x="126" y="2"/>
                      <a:pt x="118" y="2"/>
                      <a:pt x="111" y="2"/>
                    </a:cubicBezTo>
                    <a:cubicBezTo>
                      <a:pt x="103" y="2"/>
                      <a:pt x="95" y="2"/>
                      <a:pt x="87" y="2"/>
                    </a:cubicBezTo>
                    <a:cubicBezTo>
                      <a:pt x="78" y="2"/>
                      <a:pt x="70" y="0"/>
                      <a:pt x="63" y="0"/>
                    </a:cubicBezTo>
                    <a:cubicBezTo>
                      <a:pt x="60" y="0"/>
                      <a:pt x="56" y="0"/>
                      <a:pt x="56" y="9"/>
                    </a:cubicBezTo>
                    <a:cubicBezTo>
                      <a:pt x="56" y="13"/>
                      <a:pt x="59" y="13"/>
                      <a:pt x="67" y="13"/>
                    </a:cubicBezTo>
                    <a:cubicBezTo>
                      <a:pt x="71" y="13"/>
                      <a:pt x="74" y="13"/>
                      <a:pt x="80" y="14"/>
                    </a:cubicBezTo>
                    <a:cubicBezTo>
                      <a:pt x="87" y="14"/>
                      <a:pt x="90" y="14"/>
                      <a:pt x="90" y="18"/>
                    </a:cubicBezTo>
                    <a:cubicBezTo>
                      <a:pt x="90" y="21"/>
                      <a:pt x="88" y="23"/>
                      <a:pt x="88" y="25"/>
                    </a:cubicBezTo>
                    <a:cubicBezTo>
                      <a:pt x="73" y="86"/>
                      <a:pt x="57" y="147"/>
                      <a:pt x="42" y="208"/>
                    </a:cubicBezTo>
                    <a:cubicBezTo>
                      <a:pt x="39" y="220"/>
                      <a:pt x="38" y="222"/>
                      <a:pt x="13" y="222"/>
                    </a:cubicBezTo>
                    <a:cubicBezTo>
                      <a:pt x="3" y="222"/>
                      <a:pt x="0" y="222"/>
                      <a:pt x="0" y="229"/>
                    </a:cubicBezTo>
                    <a:cubicBezTo>
                      <a:pt x="0" y="231"/>
                      <a:pt x="0" y="235"/>
                      <a:pt x="6" y="235"/>
                    </a:cubicBezTo>
                    <a:cubicBezTo>
                      <a:pt x="15" y="235"/>
                      <a:pt x="42" y="234"/>
                      <a:pt x="52" y="234"/>
                    </a:cubicBezTo>
                    <a:cubicBezTo>
                      <a:pt x="60" y="234"/>
                      <a:pt x="68" y="234"/>
                      <a:pt x="76" y="234"/>
                    </a:cubicBezTo>
                    <a:cubicBezTo>
                      <a:pt x="83" y="234"/>
                      <a:pt x="92" y="235"/>
                      <a:pt x="99" y="235"/>
                    </a:cubicBezTo>
                    <a:cubicBezTo>
                      <a:pt x="101" y="235"/>
                      <a:pt x="106" y="235"/>
                      <a:pt x="106" y="228"/>
                    </a:cubicBezTo>
                    <a:cubicBezTo>
                      <a:pt x="106" y="222"/>
                      <a:pt x="102" y="222"/>
                      <a:pt x="95" y="222"/>
                    </a:cubicBezTo>
                    <a:cubicBezTo>
                      <a:pt x="90" y="222"/>
                      <a:pt x="88" y="222"/>
                      <a:pt x="81" y="222"/>
                    </a:cubicBezTo>
                    <a:cubicBezTo>
                      <a:pt x="73" y="221"/>
                      <a:pt x="73" y="220"/>
                      <a:pt x="73" y="217"/>
                    </a:cubicBezTo>
                    <a:cubicBezTo>
                      <a:pt x="73" y="214"/>
                      <a:pt x="73" y="214"/>
                      <a:pt x="74" y="208"/>
                    </a:cubicBezTo>
                    <a:cubicBezTo>
                      <a:pt x="90" y="148"/>
                      <a:pt x="105" y="88"/>
                      <a:pt x="120" y="28"/>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171" name=""/>
            <p:cNvGrpSpPr/>
            <p:nvPr/>
          </p:nvGrpSpPr>
          <p:grpSpPr>
            <a:xfrm>
              <a:off x="8532360" y="2539080"/>
              <a:ext cx="221040" cy="102240"/>
              <a:chOff x="8532360" y="2539080"/>
              <a:chExt cx="221040" cy="102240"/>
            </a:xfrm>
          </p:grpSpPr>
          <p:sp>
            <p:nvSpPr>
              <p:cNvPr id="1172" name=""/>
              <p:cNvSpPr/>
              <p:nvPr/>
            </p:nvSpPr>
            <p:spPr>
              <a:xfrm>
                <a:off x="8532360" y="2539080"/>
                <a:ext cx="102240" cy="74880"/>
              </a:xfrm>
              <a:custGeom>
                <a:avLst/>
                <a:gdLst>
                  <a:gd name="textAreaLeft" fmla="*/ 0 w 102240"/>
                  <a:gd name="textAreaRight" fmla="*/ 106920 w 102240"/>
                  <a:gd name="textAreaTop" fmla="*/ 0 h 74880"/>
                  <a:gd name="textAreaBottom" fmla="*/ 79560 h 74880"/>
                </a:gdLst>
                <a:ahLst/>
                <a:rect l="textAreaLeft" t="textAreaTop" r="textAreaRight" b="textAreaBottom"/>
                <a:pathLst>
                  <a:path w="260" h="216">
                    <a:moveTo>
                      <a:pt x="236" y="28"/>
                    </a:moveTo>
                    <a:cubicBezTo>
                      <a:pt x="241" y="28"/>
                      <a:pt x="260" y="28"/>
                      <a:pt x="260" y="11"/>
                    </a:cubicBezTo>
                    <a:cubicBezTo>
                      <a:pt x="260" y="0"/>
                      <a:pt x="248" y="0"/>
                      <a:pt x="240" y="0"/>
                    </a:cubicBezTo>
                    <a:cubicBezTo>
                      <a:pt x="203" y="0"/>
                      <a:pt x="166" y="0"/>
                      <a:pt x="128" y="0"/>
                    </a:cubicBezTo>
                    <a:cubicBezTo>
                      <a:pt x="54" y="0"/>
                      <a:pt x="0" y="81"/>
                      <a:pt x="0" y="138"/>
                    </a:cubicBezTo>
                    <a:cubicBezTo>
                      <a:pt x="0" y="181"/>
                      <a:pt x="29" y="216"/>
                      <a:pt x="74" y="216"/>
                    </a:cubicBezTo>
                    <a:cubicBezTo>
                      <a:pt x="131" y="216"/>
                      <a:pt x="197" y="156"/>
                      <a:pt x="197" y="81"/>
                    </a:cubicBezTo>
                    <a:cubicBezTo>
                      <a:pt x="197" y="73"/>
                      <a:pt x="197" y="50"/>
                      <a:pt x="181" y="28"/>
                    </a:cubicBezTo>
                    <a:cubicBezTo>
                      <a:pt x="200" y="28"/>
                      <a:pt x="218" y="28"/>
                      <a:pt x="236" y="28"/>
                    </a:cubicBezTo>
                    <a:moveTo>
                      <a:pt x="74" y="205"/>
                    </a:moveTo>
                    <a:cubicBezTo>
                      <a:pt x="50" y="205"/>
                      <a:pt x="31" y="187"/>
                      <a:pt x="31" y="152"/>
                    </a:cubicBezTo>
                    <a:cubicBezTo>
                      <a:pt x="31" y="138"/>
                      <a:pt x="36" y="98"/>
                      <a:pt x="54" y="68"/>
                    </a:cubicBezTo>
                    <a:cubicBezTo>
                      <a:pt x="74" y="35"/>
                      <a:pt x="103" y="28"/>
                      <a:pt x="120" y="28"/>
                    </a:cubicBezTo>
                    <a:cubicBezTo>
                      <a:pt x="162" y="28"/>
                      <a:pt x="165" y="60"/>
                      <a:pt x="165" y="75"/>
                    </a:cubicBezTo>
                    <a:cubicBezTo>
                      <a:pt x="165" y="99"/>
                      <a:pt x="155" y="138"/>
                      <a:pt x="138" y="163"/>
                    </a:cubicBezTo>
                    <a:cubicBezTo>
                      <a:pt x="120" y="192"/>
                      <a:pt x="93" y="205"/>
                      <a:pt x="74" y="205"/>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73" name=""/>
              <p:cNvSpPr/>
              <p:nvPr/>
            </p:nvSpPr>
            <p:spPr>
              <a:xfrm>
                <a:off x="8649720" y="2554920"/>
                <a:ext cx="103680" cy="86400"/>
              </a:xfrm>
              <a:custGeom>
                <a:avLst/>
                <a:gdLst>
                  <a:gd name="textAreaLeft" fmla="*/ 0 w 103680"/>
                  <a:gd name="textAreaRight" fmla="*/ 108360 w 103680"/>
                  <a:gd name="textAreaTop" fmla="*/ 0 h 86400"/>
                  <a:gd name="textAreaBottom" fmla="*/ 91080 h 86400"/>
                </a:gdLst>
                <a:ahLst/>
                <a:rect l="textAreaLeft" t="textAreaTop" r="textAreaRight" b="textAreaBottom"/>
                <a:pathLst>
                  <a:path w="265" h="247">
                    <a:moveTo>
                      <a:pt x="265" y="4"/>
                    </a:moveTo>
                    <a:cubicBezTo>
                      <a:pt x="265" y="3"/>
                      <a:pt x="264" y="0"/>
                      <a:pt x="261" y="0"/>
                    </a:cubicBezTo>
                    <a:cubicBezTo>
                      <a:pt x="258" y="0"/>
                      <a:pt x="258" y="2"/>
                      <a:pt x="254" y="4"/>
                    </a:cubicBezTo>
                    <a:cubicBezTo>
                      <a:pt x="245" y="13"/>
                      <a:pt x="237" y="22"/>
                      <a:pt x="229" y="31"/>
                    </a:cubicBezTo>
                    <a:cubicBezTo>
                      <a:pt x="226" y="27"/>
                      <a:pt x="208" y="0"/>
                      <a:pt x="164" y="0"/>
                    </a:cubicBezTo>
                    <a:cubicBezTo>
                      <a:pt x="82" y="0"/>
                      <a:pt x="0" y="74"/>
                      <a:pt x="0" y="151"/>
                    </a:cubicBezTo>
                    <a:cubicBezTo>
                      <a:pt x="0" y="207"/>
                      <a:pt x="44" y="247"/>
                      <a:pt x="106" y="247"/>
                    </a:cubicBezTo>
                    <a:cubicBezTo>
                      <a:pt x="124" y="247"/>
                      <a:pt x="156" y="243"/>
                      <a:pt x="192" y="214"/>
                    </a:cubicBezTo>
                    <a:cubicBezTo>
                      <a:pt x="219" y="191"/>
                      <a:pt x="227" y="161"/>
                      <a:pt x="227" y="158"/>
                    </a:cubicBezTo>
                    <a:cubicBezTo>
                      <a:pt x="227" y="154"/>
                      <a:pt x="223" y="154"/>
                      <a:pt x="220" y="154"/>
                    </a:cubicBezTo>
                    <a:cubicBezTo>
                      <a:pt x="216" y="154"/>
                      <a:pt x="216" y="155"/>
                      <a:pt x="215" y="159"/>
                    </a:cubicBezTo>
                    <a:cubicBezTo>
                      <a:pt x="201" y="207"/>
                      <a:pt x="153" y="234"/>
                      <a:pt x="111" y="234"/>
                    </a:cubicBezTo>
                    <a:cubicBezTo>
                      <a:pt x="75" y="234"/>
                      <a:pt x="35" y="215"/>
                      <a:pt x="35" y="162"/>
                    </a:cubicBezTo>
                    <a:cubicBezTo>
                      <a:pt x="35" y="151"/>
                      <a:pt x="37" y="98"/>
                      <a:pt x="77" y="55"/>
                    </a:cubicBezTo>
                    <a:cubicBezTo>
                      <a:pt x="100" y="28"/>
                      <a:pt x="137" y="13"/>
                      <a:pt x="169" y="13"/>
                    </a:cubicBezTo>
                    <a:cubicBezTo>
                      <a:pt x="208" y="13"/>
                      <a:pt x="231" y="41"/>
                      <a:pt x="231" y="80"/>
                    </a:cubicBezTo>
                    <a:cubicBezTo>
                      <a:pt x="231" y="89"/>
                      <a:pt x="230" y="91"/>
                      <a:pt x="230" y="94"/>
                    </a:cubicBezTo>
                    <a:cubicBezTo>
                      <a:pt x="230" y="98"/>
                      <a:pt x="234" y="98"/>
                      <a:pt x="237" y="98"/>
                    </a:cubicBezTo>
                    <a:cubicBezTo>
                      <a:pt x="243" y="98"/>
                      <a:pt x="243" y="96"/>
                      <a:pt x="244" y="91"/>
                    </a:cubicBezTo>
                    <a:cubicBezTo>
                      <a:pt x="251" y="62"/>
                      <a:pt x="258" y="33"/>
                      <a:pt x="265" y="4"/>
                    </a:cubicBezTo>
                    <a:close/>
                  </a:path>
                </a:pathLst>
              </a:custGeom>
              <a:solidFill>
                <a:srgbClr val="000000"/>
              </a:solidFill>
              <a:ln w="0">
                <a:noFill/>
              </a:ln>
            </p:spPr>
            <p:style>
              <a:lnRef idx="0"/>
              <a:fillRef idx="0"/>
              <a:effectRef idx="0"/>
              <a:fontRef idx="minor"/>
            </p:style>
            <p:txBody>
              <a:bodyPr lIns="90000" rIns="90000" tIns="43920" bIns="4392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174" name="" descr=""/>
            <p:cNvPicPr/>
            <p:nvPr/>
          </p:nvPicPr>
          <p:blipFill>
            <a:blip r:embed="rId7"/>
            <a:stretch/>
          </p:blipFill>
          <p:spPr>
            <a:xfrm flipH="1" rot="10800000">
              <a:off x="8279640" y="2589480"/>
              <a:ext cx="183240" cy="34560"/>
            </a:xfrm>
            <a:prstGeom prst="rect">
              <a:avLst/>
            </a:prstGeom>
            <a:ln w="0">
              <a:noFill/>
            </a:ln>
          </p:spPr>
        </p:pic>
        <p:grpSp>
          <p:nvGrpSpPr>
            <p:cNvPr id="1175" name=""/>
            <p:cNvGrpSpPr/>
            <p:nvPr/>
          </p:nvGrpSpPr>
          <p:grpSpPr>
            <a:xfrm>
              <a:off x="6448680" y="2507040"/>
              <a:ext cx="1070640" cy="182880"/>
              <a:chOff x="6448680" y="2507040"/>
              <a:chExt cx="1070640" cy="182880"/>
            </a:xfrm>
          </p:grpSpPr>
          <p:sp>
            <p:nvSpPr>
              <p:cNvPr id="1176" name=""/>
              <p:cNvSpPr/>
              <p:nvPr/>
            </p:nvSpPr>
            <p:spPr>
              <a:xfrm>
                <a:off x="6448680" y="2531520"/>
                <a:ext cx="127800" cy="125640"/>
              </a:xfrm>
              <a:custGeom>
                <a:avLst/>
                <a:gdLst>
                  <a:gd name="textAreaLeft" fmla="*/ 0 w 127800"/>
                  <a:gd name="textAreaRight" fmla="*/ 132840 w 127800"/>
                  <a:gd name="textAreaTop" fmla="*/ 0 h 125640"/>
                  <a:gd name="textAreaBottom" fmla="*/ 130680 h 125640"/>
                </a:gdLst>
                <a:ahLst/>
                <a:rect l="textAreaLeft" t="textAreaTop" r="textAreaRight" b="textAreaBottom"/>
                <a:pathLst>
                  <a:path w="326" h="356">
                    <a:moveTo>
                      <a:pt x="326" y="179"/>
                    </a:moveTo>
                    <a:cubicBezTo>
                      <a:pt x="326" y="80"/>
                      <a:pt x="252" y="0"/>
                      <a:pt x="162" y="0"/>
                    </a:cubicBezTo>
                    <a:cubicBezTo>
                      <a:pt x="74" y="0"/>
                      <a:pt x="0" y="78"/>
                      <a:pt x="0" y="179"/>
                    </a:cubicBezTo>
                    <a:cubicBezTo>
                      <a:pt x="0" y="279"/>
                      <a:pt x="76" y="356"/>
                      <a:pt x="162" y="356"/>
                    </a:cubicBezTo>
                    <a:cubicBezTo>
                      <a:pt x="252" y="356"/>
                      <a:pt x="326" y="278"/>
                      <a:pt x="326" y="179"/>
                    </a:cubicBezTo>
                    <a:moveTo>
                      <a:pt x="164" y="343"/>
                    </a:moveTo>
                    <a:cubicBezTo>
                      <a:pt x="116" y="343"/>
                      <a:pt x="50" y="300"/>
                      <a:pt x="50" y="172"/>
                    </a:cubicBezTo>
                    <a:cubicBezTo>
                      <a:pt x="50" y="45"/>
                      <a:pt x="122" y="11"/>
                      <a:pt x="162" y="11"/>
                    </a:cubicBezTo>
                    <a:cubicBezTo>
                      <a:pt x="206" y="11"/>
                      <a:pt x="276" y="46"/>
                      <a:pt x="276" y="172"/>
                    </a:cubicBezTo>
                    <a:cubicBezTo>
                      <a:pt x="276" y="301"/>
                      <a:pt x="208" y="343"/>
                      <a:pt x="164"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77" name=""/>
              <p:cNvSpPr/>
              <p:nvPr/>
            </p:nvSpPr>
            <p:spPr>
              <a:xfrm>
                <a:off x="6600240" y="2579040"/>
                <a:ext cx="96480" cy="76320"/>
              </a:xfrm>
              <a:custGeom>
                <a:avLst/>
                <a:gdLst>
                  <a:gd name="textAreaLeft" fmla="*/ 0 w 96480"/>
                  <a:gd name="textAreaRight" fmla="*/ 101520 w 96480"/>
                  <a:gd name="textAreaTop" fmla="*/ 0 h 76320"/>
                  <a:gd name="textAreaBottom" fmla="*/ 81360 h 76320"/>
                </a:gdLst>
                <a:ahLst/>
                <a:rect l="textAreaLeft" t="textAreaTop" r="textAreaRight" b="textAreaBottom"/>
                <a:pathLst>
                  <a:path w="248" h="222">
                    <a:moveTo>
                      <a:pt x="178" y="177"/>
                    </a:moveTo>
                    <a:cubicBezTo>
                      <a:pt x="178" y="192"/>
                      <a:pt x="178" y="207"/>
                      <a:pt x="178" y="222"/>
                    </a:cubicBezTo>
                    <a:cubicBezTo>
                      <a:pt x="201" y="220"/>
                      <a:pt x="224" y="218"/>
                      <a:pt x="248" y="216"/>
                    </a:cubicBezTo>
                    <a:cubicBezTo>
                      <a:pt x="248" y="211"/>
                      <a:pt x="248" y="206"/>
                      <a:pt x="248" y="201"/>
                    </a:cubicBezTo>
                    <a:cubicBezTo>
                      <a:pt x="214" y="201"/>
                      <a:pt x="210" y="198"/>
                      <a:pt x="210" y="174"/>
                    </a:cubicBezTo>
                    <a:cubicBezTo>
                      <a:pt x="210" y="116"/>
                      <a:pt x="210" y="58"/>
                      <a:pt x="210" y="0"/>
                    </a:cubicBezTo>
                    <a:cubicBezTo>
                      <a:pt x="186" y="2"/>
                      <a:pt x="161" y="4"/>
                      <a:pt x="137" y="6"/>
                    </a:cubicBezTo>
                    <a:cubicBezTo>
                      <a:pt x="137" y="11"/>
                      <a:pt x="137" y="16"/>
                      <a:pt x="137" y="21"/>
                    </a:cubicBezTo>
                    <a:cubicBezTo>
                      <a:pt x="172" y="21"/>
                      <a:pt x="176" y="24"/>
                      <a:pt x="176" y="47"/>
                    </a:cubicBezTo>
                    <a:cubicBezTo>
                      <a:pt x="176" y="77"/>
                      <a:pt x="176" y="106"/>
                      <a:pt x="176" y="135"/>
                    </a:cubicBezTo>
                    <a:cubicBezTo>
                      <a:pt x="176"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8"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178" name=""/>
              <p:cNvSpPr/>
              <p:nvPr/>
            </p:nvSpPr>
            <p:spPr>
              <a:xfrm>
                <a:off x="6710040" y="2547360"/>
                <a:ext cx="58320" cy="108000"/>
              </a:xfrm>
              <a:custGeom>
                <a:avLst/>
                <a:gdLst>
                  <a:gd name="textAreaLeft" fmla="*/ 0 w 58320"/>
                  <a:gd name="textAreaRight" fmla="*/ 63360 w 58320"/>
                  <a:gd name="textAreaTop" fmla="*/ 0 h 108000"/>
                  <a:gd name="textAreaBottom" fmla="*/ 113040 h 10800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8"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79" name=""/>
              <p:cNvSpPr/>
              <p:nvPr/>
            </p:nvSpPr>
            <p:spPr>
              <a:xfrm>
                <a:off x="6790680" y="2579040"/>
                <a:ext cx="94320" cy="108720"/>
              </a:xfrm>
              <a:custGeom>
                <a:avLst/>
                <a:gdLst>
                  <a:gd name="textAreaLeft" fmla="*/ 0 w 94320"/>
                  <a:gd name="textAreaRight" fmla="*/ 99360 w 94320"/>
                  <a:gd name="textAreaTop" fmla="*/ 0 h 108720"/>
                  <a:gd name="textAreaBottom" fmla="*/ 113760 h 108720"/>
                </a:gdLst>
                <a:ahLst/>
                <a:rect l="textAreaLeft" t="textAreaTop" r="textAreaRight" b="textAreaBottom"/>
                <a:pathLst>
                  <a:path w="242" h="311">
                    <a:moveTo>
                      <a:pt x="70" y="32"/>
                    </a:moveTo>
                    <a:cubicBezTo>
                      <a:pt x="70" y="21"/>
                      <a:pt x="70" y="11"/>
                      <a:pt x="70" y="0"/>
                    </a:cubicBezTo>
                    <a:cubicBezTo>
                      <a:pt x="47" y="2"/>
                      <a:pt x="23" y="4"/>
                      <a:pt x="0" y="6"/>
                    </a:cubicBezTo>
                    <a:cubicBezTo>
                      <a:pt x="0" y="11"/>
                      <a:pt x="0" y="16"/>
                      <a:pt x="0" y="21"/>
                    </a:cubicBezTo>
                    <a:cubicBezTo>
                      <a:pt x="35" y="21"/>
                      <a:pt x="38" y="24"/>
                      <a:pt x="38" y="45"/>
                    </a:cubicBezTo>
                    <a:cubicBezTo>
                      <a:pt x="38" y="121"/>
                      <a:pt x="38" y="197"/>
                      <a:pt x="38" y="273"/>
                    </a:cubicBezTo>
                    <a:cubicBezTo>
                      <a:pt x="38" y="296"/>
                      <a:pt x="32" y="296"/>
                      <a:pt x="0" y="296"/>
                    </a:cubicBezTo>
                    <a:cubicBezTo>
                      <a:pt x="0" y="301"/>
                      <a:pt x="0" y="306"/>
                      <a:pt x="0" y="311"/>
                    </a:cubicBezTo>
                    <a:cubicBezTo>
                      <a:pt x="17" y="311"/>
                      <a:pt x="42" y="310"/>
                      <a:pt x="55" y="310"/>
                    </a:cubicBezTo>
                    <a:cubicBezTo>
                      <a:pt x="69" y="310"/>
                      <a:pt x="94" y="311"/>
                      <a:pt x="111" y="311"/>
                    </a:cubicBezTo>
                    <a:cubicBezTo>
                      <a:pt x="111" y="306"/>
                      <a:pt x="111" y="301"/>
                      <a:pt x="111" y="296"/>
                    </a:cubicBezTo>
                    <a:cubicBezTo>
                      <a:pt x="77" y="296"/>
                      <a:pt x="71" y="296"/>
                      <a:pt x="71" y="273"/>
                    </a:cubicBezTo>
                    <a:cubicBezTo>
                      <a:pt x="71" y="246"/>
                      <a:pt x="71" y="219"/>
                      <a:pt x="71" y="193"/>
                    </a:cubicBezTo>
                    <a:cubicBezTo>
                      <a:pt x="71" y="191"/>
                      <a:pt x="71" y="189"/>
                      <a:pt x="71" y="187"/>
                    </a:cubicBezTo>
                    <a:cubicBezTo>
                      <a:pt x="74" y="195"/>
                      <a:pt x="95" y="222"/>
                      <a:pt x="133" y="222"/>
                    </a:cubicBezTo>
                    <a:cubicBezTo>
                      <a:pt x="190" y="222"/>
                      <a:pt x="242" y="174"/>
                      <a:pt x="242" y="110"/>
                    </a:cubicBezTo>
                    <a:cubicBezTo>
                      <a:pt x="242" y="49"/>
                      <a:pt x="194" y="0"/>
                      <a:pt x="140" y="0"/>
                    </a:cubicBezTo>
                    <a:cubicBezTo>
                      <a:pt x="101" y="0"/>
                      <a:pt x="80" y="21"/>
                      <a:pt x="70" y="32"/>
                    </a:cubicBezTo>
                    <a:moveTo>
                      <a:pt x="71" y="160"/>
                    </a:moveTo>
                    <a:cubicBezTo>
                      <a:pt x="71" y="124"/>
                      <a:pt x="71" y="88"/>
                      <a:pt x="71" y="52"/>
                    </a:cubicBezTo>
                    <a:cubicBezTo>
                      <a:pt x="87" y="27"/>
                      <a:pt x="111" y="13"/>
                      <a:pt x="136" y="13"/>
                    </a:cubicBezTo>
                    <a:cubicBezTo>
                      <a:pt x="171" y="13"/>
                      <a:pt x="201" y="56"/>
                      <a:pt x="201" y="110"/>
                    </a:cubicBezTo>
                    <a:cubicBezTo>
                      <a:pt x="201" y="170"/>
                      <a:pt x="167" y="211"/>
                      <a:pt x="130" y="211"/>
                    </a:cubicBezTo>
                    <a:cubicBezTo>
                      <a:pt x="111" y="211"/>
                      <a:pt x="92" y="201"/>
                      <a:pt x="78" y="181"/>
                    </a:cubicBezTo>
                    <a:cubicBezTo>
                      <a:pt x="71" y="170"/>
                      <a:pt x="71" y="170"/>
                      <a:pt x="71" y="16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80" name=""/>
              <p:cNvSpPr/>
              <p:nvPr/>
            </p:nvSpPr>
            <p:spPr>
              <a:xfrm>
                <a:off x="6903360" y="2579040"/>
                <a:ext cx="96480" cy="76320"/>
              </a:xfrm>
              <a:custGeom>
                <a:avLst/>
                <a:gdLst>
                  <a:gd name="textAreaLeft" fmla="*/ 0 w 96480"/>
                  <a:gd name="textAreaRight" fmla="*/ 101520 w 96480"/>
                  <a:gd name="textAreaTop" fmla="*/ 0 h 76320"/>
                  <a:gd name="textAreaBottom" fmla="*/ 81360 h 76320"/>
                </a:gdLst>
                <a:ahLst/>
                <a:rect l="textAreaLeft" t="textAreaTop" r="textAreaRight" b="textAreaBottom"/>
                <a:pathLst>
                  <a:path w="248" h="222">
                    <a:moveTo>
                      <a:pt x="176" y="177"/>
                    </a:moveTo>
                    <a:cubicBezTo>
                      <a:pt x="176" y="192"/>
                      <a:pt x="176" y="207"/>
                      <a:pt x="176" y="222"/>
                    </a:cubicBezTo>
                    <a:cubicBezTo>
                      <a:pt x="200" y="220"/>
                      <a:pt x="224" y="218"/>
                      <a:pt x="248" y="216"/>
                    </a:cubicBezTo>
                    <a:cubicBezTo>
                      <a:pt x="248" y="211"/>
                      <a:pt x="248" y="206"/>
                      <a:pt x="248" y="201"/>
                    </a:cubicBezTo>
                    <a:cubicBezTo>
                      <a:pt x="213" y="201"/>
                      <a:pt x="210" y="198"/>
                      <a:pt x="210" y="174"/>
                    </a:cubicBezTo>
                    <a:cubicBezTo>
                      <a:pt x="210" y="116"/>
                      <a:pt x="210" y="58"/>
                      <a:pt x="210" y="0"/>
                    </a:cubicBezTo>
                    <a:cubicBezTo>
                      <a:pt x="186" y="2"/>
                      <a:pt x="161" y="4"/>
                      <a:pt x="137" y="6"/>
                    </a:cubicBezTo>
                    <a:cubicBezTo>
                      <a:pt x="137" y="11"/>
                      <a:pt x="137" y="16"/>
                      <a:pt x="137" y="21"/>
                    </a:cubicBezTo>
                    <a:cubicBezTo>
                      <a:pt x="172" y="21"/>
                      <a:pt x="175" y="24"/>
                      <a:pt x="175" y="47"/>
                    </a:cubicBezTo>
                    <a:cubicBezTo>
                      <a:pt x="175" y="77"/>
                      <a:pt x="175" y="106"/>
                      <a:pt x="175" y="135"/>
                    </a:cubicBezTo>
                    <a:cubicBezTo>
                      <a:pt x="175"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6"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181" name=""/>
              <p:cNvSpPr/>
              <p:nvPr/>
            </p:nvSpPr>
            <p:spPr>
              <a:xfrm>
                <a:off x="7013160" y="2547360"/>
                <a:ext cx="57600" cy="108000"/>
              </a:xfrm>
              <a:custGeom>
                <a:avLst/>
                <a:gdLst>
                  <a:gd name="textAreaLeft" fmla="*/ 0 w 57600"/>
                  <a:gd name="textAreaRight" fmla="*/ 62640 w 57600"/>
                  <a:gd name="textAreaTop" fmla="*/ 0 h 108000"/>
                  <a:gd name="textAreaBottom" fmla="*/ 113040 h 10800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7"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82" name=""/>
              <p:cNvSpPr/>
              <p:nvPr/>
            </p:nvSpPr>
            <p:spPr>
              <a:xfrm>
                <a:off x="7161480" y="2533320"/>
                <a:ext cx="117000" cy="156600"/>
              </a:xfrm>
              <a:custGeom>
                <a:avLst/>
                <a:gdLst>
                  <a:gd name="textAreaLeft" fmla="*/ 0 w 117000"/>
                  <a:gd name="textAreaRight" fmla="*/ 122040 w 117000"/>
                  <a:gd name="textAreaTop" fmla="*/ 0 h 156600"/>
                  <a:gd name="textAreaBottom" fmla="*/ 161640 h 156600"/>
                </a:gdLst>
                <a:ahLst/>
                <a:rect l="textAreaLeft" t="textAreaTop" r="textAreaRight" b="textAreaBottom"/>
                <a:pathLst>
                  <a:path w="298" h="439">
                    <a:moveTo>
                      <a:pt x="222" y="13"/>
                    </a:moveTo>
                    <a:cubicBezTo>
                      <a:pt x="224" y="10"/>
                      <a:pt x="224" y="7"/>
                      <a:pt x="224" y="4"/>
                    </a:cubicBezTo>
                    <a:cubicBezTo>
                      <a:pt x="224" y="0"/>
                      <a:pt x="221" y="0"/>
                      <a:pt x="218" y="0"/>
                    </a:cubicBezTo>
                    <a:cubicBezTo>
                      <a:pt x="214" y="0"/>
                      <a:pt x="213" y="0"/>
                      <a:pt x="211" y="10"/>
                    </a:cubicBezTo>
                    <a:cubicBezTo>
                      <a:pt x="184" y="118"/>
                      <a:pt x="157" y="226"/>
                      <a:pt x="130" y="333"/>
                    </a:cubicBezTo>
                    <a:cubicBezTo>
                      <a:pt x="92" y="328"/>
                      <a:pt x="73" y="310"/>
                      <a:pt x="73" y="278"/>
                    </a:cubicBezTo>
                    <a:cubicBezTo>
                      <a:pt x="73" y="268"/>
                      <a:pt x="73" y="255"/>
                      <a:pt x="99" y="187"/>
                    </a:cubicBezTo>
                    <a:cubicBezTo>
                      <a:pt x="102" y="181"/>
                      <a:pt x="105" y="173"/>
                      <a:pt x="105" y="163"/>
                    </a:cubicBezTo>
                    <a:cubicBezTo>
                      <a:pt x="105" y="141"/>
                      <a:pt x="90" y="123"/>
                      <a:pt x="66" y="123"/>
                    </a:cubicBezTo>
                    <a:cubicBezTo>
                      <a:pt x="18" y="123"/>
                      <a:pt x="0" y="194"/>
                      <a:pt x="0" y="198"/>
                    </a:cubicBezTo>
                    <a:cubicBezTo>
                      <a:pt x="0" y="204"/>
                      <a:pt x="4" y="202"/>
                      <a:pt x="6" y="204"/>
                    </a:cubicBezTo>
                    <a:cubicBezTo>
                      <a:pt x="11" y="204"/>
                      <a:pt x="11" y="202"/>
                      <a:pt x="14" y="194"/>
                    </a:cubicBezTo>
                    <a:cubicBezTo>
                      <a:pt x="27" y="148"/>
                      <a:pt x="48" y="134"/>
                      <a:pt x="63" y="134"/>
                    </a:cubicBezTo>
                    <a:cubicBezTo>
                      <a:pt x="67" y="134"/>
                      <a:pt x="76" y="134"/>
                      <a:pt x="76" y="149"/>
                    </a:cubicBezTo>
                    <a:cubicBezTo>
                      <a:pt x="76" y="162"/>
                      <a:pt x="71" y="174"/>
                      <a:pt x="64" y="191"/>
                    </a:cubicBezTo>
                    <a:cubicBezTo>
                      <a:pt x="41" y="253"/>
                      <a:pt x="41" y="265"/>
                      <a:pt x="41" y="273"/>
                    </a:cubicBezTo>
                    <a:cubicBezTo>
                      <a:pt x="41" y="321"/>
                      <a:pt x="80" y="340"/>
                      <a:pt x="126" y="343"/>
                    </a:cubicBezTo>
                    <a:cubicBezTo>
                      <a:pt x="123" y="361"/>
                      <a:pt x="123" y="363"/>
                      <a:pt x="116" y="388"/>
                    </a:cubicBezTo>
                    <a:cubicBezTo>
                      <a:pt x="115" y="393"/>
                      <a:pt x="105" y="432"/>
                      <a:pt x="105" y="434"/>
                    </a:cubicBezTo>
                    <a:cubicBezTo>
                      <a:pt x="105" y="435"/>
                      <a:pt x="105" y="439"/>
                      <a:pt x="111" y="439"/>
                    </a:cubicBezTo>
                    <a:cubicBezTo>
                      <a:pt x="112" y="439"/>
                      <a:pt x="113" y="439"/>
                      <a:pt x="115" y="438"/>
                    </a:cubicBezTo>
                    <a:cubicBezTo>
                      <a:pt x="116" y="437"/>
                      <a:pt x="119" y="424"/>
                      <a:pt x="120" y="417"/>
                    </a:cubicBezTo>
                    <a:cubicBezTo>
                      <a:pt x="127" y="393"/>
                      <a:pt x="133" y="369"/>
                      <a:pt x="140" y="345"/>
                    </a:cubicBezTo>
                    <a:cubicBezTo>
                      <a:pt x="158" y="345"/>
                      <a:pt x="200" y="345"/>
                      <a:pt x="246" y="292"/>
                    </a:cubicBezTo>
                    <a:cubicBezTo>
                      <a:pt x="267" y="269"/>
                      <a:pt x="277" y="248"/>
                      <a:pt x="283" y="233"/>
                    </a:cubicBezTo>
                    <a:cubicBezTo>
                      <a:pt x="287" y="222"/>
                      <a:pt x="298" y="179"/>
                      <a:pt x="298" y="158"/>
                    </a:cubicBezTo>
                    <a:cubicBezTo>
                      <a:pt x="298" y="130"/>
                      <a:pt x="285" y="123"/>
                      <a:pt x="277" y="123"/>
                    </a:cubicBezTo>
                    <a:cubicBezTo>
                      <a:pt x="264" y="123"/>
                      <a:pt x="252" y="135"/>
                      <a:pt x="252" y="146"/>
                    </a:cubicBezTo>
                    <a:cubicBezTo>
                      <a:pt x="252" y="152"/>
                      <a:pt x="255" y="155"/>
                      <a:pt x="259" y="159"/>
                    </a:cubicBezTo>
                    <a:cubicBezTo>
                      <a:pt x="264" y="165"/>
                      <a:pt x="277" y="177"/>
                      <a:pt x="277" y="201"/>
                    </a:cubicBezTo>
                    <a:cubicBezTo>
                      <a:pt x="277" y="233"/>
                      <a:pt x="252" y="272"/>
                      <a:pt x="234" y="290"/>
                    </a:cubicBezTo>
                    <a:cubicBezTo>
                      <a:pt x="190" y="333"/>
                      <a:pt x="160" y="333"/>
                      <a:pt x="141" y="333"/>
                    </a:cubicBezTo>
                    <a:cubicBezTo>
                      <a:pt x="168" y="226"/>
                      <a:pt x="195" y="120"/>
                      <a:pt x="222"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83" name=""/>
              <p:cNvSpPr/>
              <p:nvPr/>
            </p:nvSpPr>
            <p:spPr>
              <a:xfrm>
                <a:off x="7302240" y="2507040"/>
                <a:ext cx="97920" cy="80640"/>
              </a:xfrm>
              <a:custGeom>
                <a:avLst/>
                <a:gdLst>
                  <a:gd name="textAreaLeft" fmla="*/ 0 w 97920"/>
                  <a:gd name="textAreaRight" fmla="*/ 102960 w 97920"/>
                  <a:gd name="textAreaTop" fmla="*/ 0 h 80640"/>
                  <a:gd name="textAreaBottom" fmla="*/ 85680 h 80640"/>
                </a:gdLst>
                <a:ahLst/>
                <a:rect l="textAreaLeft" t="textAreaTop" r="textAreaRight" b="textAreaBottom"/>
                <a:pathLst>
                  <a:path w="252" h="234">
                    <a:moveTo>
                      <a:pt x="71" y="6"/>
                    </a:moveTo>
                    <a:cubicBezTo>
                      <a:pt x="67" y="0"/>
                      <a:pt x="67" y="0"/>
                      <a:pt x="60" y="0"/>
                    </a:cubicBezTo>
                    <a:cubicBezTo>
                      <a:pt x="40" y="0"/>
                      <a:pt x="20" y="0"/>
                      <a:pt x="0" y="0"/>
                    </a:cubicBezTo>
                    <a:cubicBezTo>
                      <a:pt x="0" y="4"/>
                      <a:pt x="0" y="8"/>
                      <a:pt x="0" y="13"/>
                    </a:cubicBezTo>
                    <a:cubicBezTo>
                      <a:pt x="4" y="13"/>
                      <a:pt x="7" y="13"/>
                      <a:pt x="11" y="13"/>
                    </a:cubicBezTo>
                    <a:cubicBezTo>
                      <a:pt x="25" y="13"/>
                      <a:pt x="34" y="14"/>
                      <a:pt x="35" y="14"/>
                    </a:cubicBezTo>
                    <a:cubicBezTo>
                      <a:pt x="35" y="75"/>
                      <a:pt x="35" y="136"/>
                      <a:pt x="35" y="197"/>
                    </a:cubicBezTo>
                    <a:cubicBezTo>
                      <a:pt x="35" y="206"/>
                      <a:pt x="35" y="222"/>
                      <a:pt x="0" y="222"/>
                    </a:cubicBezTo>
                    <a:cubicBezTo>
                      <a:pt x="0" y="226"/>
                      <a:pt x="0" y="230"/>
                      <a:pt x="0" y="234"/>
                    </a:cubicBezTo>
                    <a:cubicBezTo>
                      <a:pt x="14" y="233"/>
                      <a:pt x="28" y="233"/>
                      <a:pt x="42" y="233"/>
                    </a:cubicBezTo>
                    <a:cubicBezTo>
                      <a:pt x="56" y="233"/>
                      <a:pt x="70" y="233"/>
                      <a:pt x="84" y="234"/>
                    </a:cubicBezTo>
                    <a:cubicBezTo>
                      <a:pt x="84" y="230"/>
                      <a:pt x="84" y="226"/>
                      <a:pt x="84" y="222"/>
                    </a:cubicBezTo>
                    <a:cubicBezTo>
                      <a:pt x="49" y="222"/>
                      <a:pt x="49" y="206"/>
                      <a:pt x="49" y="197"/>
                    </a:cubicBezTo>
                    <a:cubicBezTo>
                      <a:pt x="49" y="139"/>
                      <a:pt x="49" y="81"/>
                      <a:pt x="49" y="24"/>
                    </a:cubicBezTo>
                    <a:cubicBezTo>
                      <a:pt x="100" y="92"/>
                      <a:pt x="151" y="160"/>
                      <a:pt x="201" y="229"/>
                    </a:cubicBezTo>
                    <a:cubicBezTo>
                      <a:pt x="204" y="234"/>
                      <a:pt x="206" y="234"/>
                      <a:pt x="210" y="234"/>
                    </a:cubicBezTo>
                    <a:cubicBezTo>
                      <a:pt x="215" y="234"/>
                      <a:pt x="215" y="232"/>
                      <a:pt x="215" y="225"/>
                    </a:cubicBezTo>
                    <a:cubicBezTo>
                      <a:pt x="215" y="162"/>
                      <a:pt x="215" y="100"/>
                      <a:pt x="215" y="38"/>
                    </a:cubicBezTo>
                    <a:cubicBezTo>
                      <a:pt x="215" y="28"/>
                      <a:pt x="215" y="13"/>
                      <a:pt x="252" y="13"/>
                    </a:cubicBezTo>
                    <a:cubicBezTo>
                      <a:pt x="252" y="8"/>
                      <a:pt x="252" y="4"/>
                      <a:pt x="252" y="0"/>
                    </a:cubicBezTo>
                    <a:cubicBezTo>
                      <a:pt x="238" y="1"/>
                      <a:pt x="224" y="1"/>
                      <a:pt x="210" y="1"/>
                    </a:cubicBezTo>
                    <a:cubicBezTo>
                      <a:pt x="196" y="1"/>
                      <a:pt x="182" y="1"/>
                      <a:pt x="168" y="0"/>
                    </a:cubicBezTo>
                    <a:cubicBezTo>
                      <a:pt x="168" y="4"/>
                      <a:pt x="168" y="8"/>
                      <a:pt x="168" y="13"/>
                    </a:cubicBezTo>
                    <a:cubicBezTo>
                      <a:pt x="203" y="13"/>
                      <a:pt x="203" y="28"/>
                      <a:pt x="203" y="38"/>
                    </a:cubicBezTo>
                    <a:cubicBezTo>
                      <a:pt x="203" y="86"/>
                      <a:pt x="203" y="134"/>
                      <a:pt x="203" y="183"/>
                    </a:cubicBezTo>
                    <a:cubicBezTo>
                      <a:pt x="159" y="124"/>
                      <a:pt x="115" y="65"/>
                      <a:pt x="71"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sp>
            <p:nvSpPr>
              <p:cNvPr id="1184" name=""/>
              <p:cNvSpPr/>
              <p:nvPr/>
            </p:nvSpPr>
            <p:spPr>
              <a:xfrm>
                <a:off x="7421400" y="2507040"/>
                <a:ext cx="97920" cy="80640"/>
              </a:xfrm>
              <a:custGeom>
                <a:avLst/>
                <a:gdLst>
                  <a:gd name="textAreaLeft" fmla="*/ 0 w 97920"/>
                  <a:gd name="textAreaRight" fmla="*/ 102960 w 97920"/>
                  <a:gd name="textAreaTop" fmla="*/ 0 h 80640"/>
                  <a:gd name="textAreaBottom" fmla="*/ 85680 h 80640"/>
                </a:gdLst>
                <a:ahLst/>
                <a:rect l="textAreaLeft" t="textAreaTop" r="textAreaRight" b="textAreaBottom"/>
                <a:pathLst>
                  <a:path w="250" h="234">
                    <a:moveTo>
                      <a:pt x="70" y="6"/>
                    </a:moveTo>
                    <a:cubicBezTo>
                      <a:pt x="66" y="0"/>
                      <a:pt x="66" y="0"/>
                      <a:pt x="59" y="0"/>
                    </a:cubicBezTo>
                    <a:cubicBezTo>
                      <a:pt x="39" y="0"/>
                      <a:pt x="20" y="0"/>
                      <a:pt x="0" y="0"/>
                    </a:cubicBezTo>
                    <a:cubicBezTo>
                      <a:pt x="0" y="4"/>
                      <a:pt x="0" y="8"/>
                      <a:pt x="0" y="13"/>
                    </a:cubicBezTo>
                    <a:cubicBezTo>
                      <a:pt x="3" y="13"/>
                      <a:pt x="7" y="13"/>
                      <a:pt x="10" y="13"/>
                    </a:cubicBezTo>
                    <a:cubicBezTo>
                      <a:pt x="24" y="13"/>
                      <a:pt x="34" y="14"/>
                      <a:pt x="35" y="14"/>
                    </a:cubicBezTo>
                    <a:cubicBezTo>
                      <a:pt x="35" y="75"/>
                      <a:pt x="35" y="136"/>
                      <a:pt x="35" y="197"/>
                    </a:cubicBezTo>
                    <a:cubicBezTo>
                      <a:pt x="35" y="206"/>
                      <a:pt x="35" y="222"/>
                      <a:pt x="0" y="222"/>
                    </a:cubicBezTo>
                    <a:cubicBezTo>
                      <a:pt x="0" y="226"/>
                      <a:pt x="0" y="230"/>
                      <a:pt x="0" y="234"/>
                    </a:cubicBezTo>
                    <a:cubicBezTo>
                      <a:pt x="14" y="233"/>
                      <a:pt x="26" y="233"/>
                      <a:pt x="41" y="233"/>
                    </a:cubicBezTo>
                    <a:cubicBezTo>
                      <a:pt x="55" y="233"/>
                      <a:pt x="69" y="233"/>
                      <a:pt x="83" y="234"/>
                    </a:cubicBezTo>
                    <a:cubicBezTo>
                      <a:pt x="83" y="230"/>
                      <a:pt x="83" y="226"/>
                      <a:pt x="83" y="222"/>
                    </a:cubicBezTo>
                    <a:cubicBezTo>
                      <a:pt x="48" y="222"/>
                      <a:pt x="48" y="206"/>
                      <a:pt x="48" y="197"/>
                    </a:cubicBezTo>
                    <a:cubicBezTo>
                      <a:pt x="48" y="139"/>
                      <a:pt x="48" y="81"/>
                      <a:pt x="48" y="24"/>
                    </a:cubicBezTo>
                    <a:cubicBezTo>
                      <a:pt x="98" y="92"/>
                      <a:pt x="149" y="160"/>
                      <a:pt x="200" y="229"/>
                    </a:cubicBezTo>
                    <a:cubicBezTo>
                      <a:pt x="204" y="234"/>
                      <a:pt x="204" y="234"/>
                      <a:pt x="208" y="234"/>
                    </a:cubicBezTo>
                    <a:cubicBezTo>
                      <a:pt x="215" y="234"/>
                      <a:pt x="215" y="232"/>
                      <a:pt x="215" y="225"/>
                    </a:cubicBezTo>
                    <a:cubicBezTo>
                      <a:pt x="215" y="162"/>
                      <a:pt x="215" y="100"/>
                      <a:pt x="215" y="38"/>
                    </a:cubicBezTo>
                    <a:cubicBezTo>
                      <a:pt x="215" y="28"/>
                      <a:pt x="215" y="13"/>
                      <a:pt x="250" y="13"/>
                    </a:cubicBezTo>
                    <a:cubicBezTo>
                      <a:pt x="250" y="8"/>
                      <a:pt x="250" y="4"/>
                      <a:pt x="250" y="0"/>
                    </a:cubicBezTo>
                    <a:cubicBezTo>
                      <a:pt x="236" y="1"/>
                      <a:pt x="222" y="1"/>
                      <a:pt x="208" y="1"/>
                    </a:cubicBezTo>
                    <a:cubicBezTo>
                      <a:pt x="194" y="1"/>
                      <a:pt x="181" y="1"/>
                      <a:pt x="167" y="0"/>
                    </a:cubicBezTo>
                    <a:cubicBezTo>
                      <a:pt x="167" y="4"/>
                      <a:pt x="167" y="8"/>
                      <a:pt x="167" y="13"/>
                    </a:cubicBezTo>
                    <a:cubicBezTo>
                      <a:pt x="201" y="13"/>
                      <a:pt x="201" y="28"/>
                      <a:pt x="201" y="38"/>
                    </a:cubicBezTo>
                    <a:cubicBezTo>
                      <a:pt x="201" y="86"/>
                      <a:pt x="201" y="134"/>
                      <a:pt x="201" y="183"/>
                    </a:cubicBezTo>
                    <a:cubicBezTo>
                      <a:pt x="158" y="124"/>
                      <a:pt x="114" y="65"/>
                      <a:pt x="70"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185" name=""/>
            <p:cNvGrpSpPr/>
            <p:nvPr/>
          </p:nvGrpSpPr>
          <p:grpSpPr>
            <a:xfrm>
              <a:off x="9198360" y="2494800"/>
              <a:ext cx="1536480" cy="175680"/>
              <a:chOff x="9198360" y="2494800"/>
              <a:chExt cx="1536480" cy="175680"/>
            </a:xfrm>
          </p:grpSpPr>
          <p:sp>
            <p:nvSpPr>
              <p:cNvPr id="1186" name=""/>
              <p:cNvSpPr/>
              <p:nvPr/>
            </p:nvSpPr>
            <p:spPr>
              <a:xfrm>
                <a:off x="9198360" y="2549160"/>
                <a:ext cx="137880" cy="77040"/>
              </a:xfrm>
              <a:custGeom>
                <a:avLst/>
                <a:gdLst>
                  <a:gd name="textAreaLeft" fmla="*/ 0 w 137880"/>
                  <a:gd name="textAreaRight" fmla="*/ 138600 w 137880"/>
                  <a:gd name="textAreaTop" fmla="*/ 0 h 77040"/>
                  <a:gd name="textAreaBottom" fmla="*/ 77760 h 77040"/>
                </a:gdLst>
                <a:ahLst/>
                <a:rect l="textAreaLeft" t="textAreaTop" r="textAreaRight" b="textAreaBottom"/>
                <a:pathLst>
                  <a:path w="385" h="216">
                    <a:moveTo>
                      <a:pt x="39" y="49"/>
                    </a:moveTo>
                    <a:cubicBezTo>
                      <a:pt x="39" y="92"/>
                      <a:pt x="39" y="136"/>
                      <a:pt x="39" y="180"/>
                    </a:cubicBezTo>
                    <a:cubicBezTo>
                      <a:pt x="39" y="201"/>
                      <a:pt x="34" y="201"/>
                      <a:pt x="0" y="201"/>
                    </a:cubicBezTo>
                    <a:cubicBezTo>
                      <a:pt x="0" y="206"/>
                      <a:pt x="0" y="211"/>
                      <a:pt x="0" y="216"/>
                    </a:cubicBezTo>
                    <a:cubicBezTo>
                      <a:pt x="18" y="216"/>
                      <a:pt x="43" y="215"/>
                      <a:pt x="56" y="215"/>
                    </a:cubicBezTo>
                    <a:cubicBezTo>
                      <a:pt x="69" y="215"/>
                      <a:pt x="95" y="216"/>
                      <a:pt x="112" y="216"/>
                    </a:cubicBezTo>
                    <a:cubicBezTo>
                      <a:pt x="112" y="211"/>
                      <a:pt x="112" y="206"/>
                      <a:pt x="112" y="201"/>
                    </a:cubicBezTo>
                    <a:cubicBezTo>
                      <a:pt x="78" y="201"/>
                      <a:pt x="73" y="201"/>
                      <a:pt x="73" y="180"/>
                    </a:cubicBezTo>
                    <a:cubicBezTo>
                      <a:pt x="73" y="150"/>
                      <a:pt x="73" y="119"/>
                      <a:pt x="73" y="89"/>
                    </a:cubicBezTo>
                    <a:cubicBezTo>
                      <a:pt x="73" y="39"/>
                      <a:pt x="108" y="11"/>
                      <a:pt x="140" y="11"/>
                    </a:cubicBezTo>
                    <a:cubicBezTo>
                      <a:pt x="171" y="11"/>
                      <a:pt x="176" y="37"/>
                      <a:pt x="176" y="65"/>
                    </a:cubicBezTo>
                    <a:cubicBezTo>
                      <a:pt x="176" y="104"/>
                      <a:pt x="176" y="142"/>
                      <a:pt x="176" y="180"/>
                    </a:cubicBezTo>
                    <a:cubicBezTo>
                      <a:pt x="176" y="201"/>
                      <a:pt x="171" y="201"/>
                      <a:pt x="137" y="201"/>
                    </a:cubicBezTo>
                    <a:cubicBezTo>
                      <a:pt x="137" y="206"/>
                      <a:pt x="137" y="211"/>
                      <a:pt x="137" y="216"/>
                    </a:cubicBezTo>
                    <a:cubicBezTo>
                      <a:pt x="154" y="216"/>
                      <a:pt x="179" y="215"/>
                      <a:pt x="193" y="215"/>
                    </a:cubicBezTo>
                    <a:cubicBezTo>
                      <a:pt x="206" y="215"/>
                      <a:pt x="231" y="216"/>
                      <a:pt x="248" y="216"/>
                    </a:cubicBezTo>
                    <a:cubicBezTo>
                      <a:pt x="248" y="211"/>
                      <a:pt x="248" y="206"/>
                      <a:pt x="248" y="201"/>
                    </a:cubicBezTo>
                    <a:cubicBezTo>
                      <a:pt x="216" y="201"/>
                      <a:pt x="210" y="201"/>
                      <a:pt x="210" y="180"/>
                    </a:cubicBezTo>
                    <a:cubicBezTo>
                      <a:pt x="210" y="150"/>
                      <a:pt x="210" y="119"/>
                      <a:pt x="210" y="89"/>
                    </a:cubicBezTo>
                    <a:cubicBezTo>
                      <a:pt x="210" y="39"/>
                      <a:pt x="245" y="11"/>
                      <a:pt x="276" y="11"/>
                    </a:cubicBezTo>
                    <a:cubicBezTo>
                      <a:pt x="306" y="11"/>
                      <a:pt x="312" y="37"/>
                      <a:pt x="312" y="65"/>
                    </a:cubicBezTo>
                    <a:cubicBezTo>
                      <a:pt x="312" y="104"/>
                      <a:pt x="312" y="142"/>
                      <a:pt x="312" y="180"/>
                    </a:cubicBezTo>
                    <a:cubicBezTo>
                      <a:pt x="312" y="201"/>
                      <a:pt x="306" y="201"/>
                      <a:pt x="274" y="201"/>
                    </a:cubicBezTo>
                    <a:cubicBezTo>
                      <a:pt x="274" y="206"/>
                      <a:pt x="274" y="211"/>
                      <a:pt x="274" y="216"/>
                    </a:cubicBezTo>
                    <a:cubicBezTo>
                      <a:pt x="291" y="216"/>
                      <a:pt x="316" y="215"/>
                      <a:pt x="329" y="215"/>
                    </a:cubicBezTo>
                    <a:cubicBezTo>
                      <a:pt x="343" y="215"/>
                      <a:pt x="368" y="216"/>
                      <a:pt x="385" y="216"/>
                    </a:cubicBezTo>
                    <a:cubicBezTo>
                      <a:pt x="385" y="211"/>
                      <a:pt x="385" y="206"/>
                      <a:pt x="385" y="201"/>
                    </a:cubicBezTo>
                    <a:cubicBezTo>
                      <a:pt x="360" y="201"/>
                      <a:pt x="347" y="201"/>
                      <a:pt x="346" y="187"/>
                    </a:cubicBezTo>
                    <a:cubicBezTo>
                      <a:pt x="346" y="156"/>
                      <a:pt x="346" y="124"/>
                      <a:pt x="346" y="93"/>
                    </a:cubicBezTo>
                    <a:cubicBezTo>
                      <a:pt x="346" y="51"/>
                      <a:pt x="346" y="36"/>
                      <a:pt x="332" y="18"/>
                    </a:cubicBezTo>
                    <a:cubicBezTo>
                      <a:pt x="325" y="10"/>
                      <a:pt x="308" y="0"/>
                      <a:pt x="280" y="0"/>
                    </a:cubicBezTo>
                    <a:cubicBezTo>
                      <a:pt x="238" y="0"/>
                      <a:pt x="217" y="29"/>
                      <a:pt x="209" y="49"/>
                    </a:cubicBezTo>
                    <a:cubicBezTo>
                      <a:pt x="202" y="5"/>
                      <a:pt x="165" y="0"/>
                      <a:pt x="143" y="0"/>
                    </a:cubicBezTo>
                    <a:cubicBezTo>
                      <a:pt x="106" y="0"/>
                      <a:pt x="84" y="21"/>
                      <a:pt x="70" y="51"/>
                    </a:cubicBezTo>
                    <a:cubicBezTo>
                      <a:pt x="70" y="34"/>
                      <a:pt x="70" y="17"/>
                      <a:pt x="70" y="0"/>
                    </a:cubicBezTo>
                    <a:cubicBezTo>
                      <a:pt x="47" y="2"/>
                      <a:pt x="23" y="3"/>
                      <a:pt x="0" y="5"/>
                    </a:cubicBezTo>
                    <a:cubicBezTo>
                      <a:pt x="0" y="10"/>
                      <a:pt x="0" y="16"/>
                      <a:pt x="0" y="21"/>
                    </a:cubicBezTo>
                    <a:cubicBezTo>
                      <a:pt x="35" y="21"/>
                      <a:pt x="39" y="23"/>
                      <a:pt x="39"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87" name=""/>
              <p:cNvSpPr/>
              <p:nvPr/>
            </p:nvSpPr>
            <p:spPr>
              <a:xfrm>
                <a:off x="9346320" y="2509200"/>
                <a:ext cx="37080" cy="117000"/>
              </a:xfrm>
              <a:custGeom>
                <a:avLst/>
                <a:gdLst>
                  <a:gd name="textAreaLeft" fmla="*/ 0 w 37080"/>
                  <a:gd name="textAreaRight" fmla="*/ 37800 w 37080"/>
                  <a:gd name="textAreaTop" fmla="*/ 0 h 117000"/>
                  <a:gd name="textAreaBottom" fmla="*/ 117720 h 117000"/>
                </a:gdLst>
                <a:ahLst/>
                <a:rect l="textAreaLeft" t="textAreaTop" r="textAreaRight" b="textAreaBottom"/>
                <a:pathLst>
                  <a:path w="105" h="327">
                    <a:moveTo>
                      <a:pt x="70" y="111"/>
                    </a:moveTo>
                    <a:cubicBezTo>
                      <a:pt x="48" y="113"/>
                      <a:pt x="25" y="114"/>
                      <a:pt x="2" y="116"/>
                    </a:cubicBezTo>
                    <a:cubicBezTo>
                      <a:pt x="2" y="121"/>
                      <a:pt x="2" y="127"/>
                      <a:pt x="2" y="132"/>
                    </a:cubicBezTo>
                    <a:cubicBezTo>
                      <a:pt x="34" y="132"/>
                      <a:pt x="38" y="134"/>
                      <a:pt x="38" y="158"/>
                    </a:cubicBezTo>
                    <a:cubicBezTo>
                      <a:pt x="38" y="202"/>
                      <a:pt x="38" y="247"/>
                      <a:pt x="38" y="291"/>
                    </a:cubicBezTo>
                    <a:cubicBezTo>
                      <a:pt x="38" y="312"/>
                      <a:pt x="33" y="312"/>
                      <a:pt x="0" y="312"/>
                    </a:cubicBezTo>
                    <a:cubicBezTo>
                      <a:pt x="0" y="317"/>
                      <a:pt x="0" y="322"/>
                      <a:pt x="0" y="327"/>
                    </a:cubicBezTo>
                    <a:cubicBezTo>
                      <a:pt x="16" y="327"/>
                      <a:pt x="42" y="326"/>
                      <a:pt x="54" y="326"/>
                    </a:cubicBezTo>
                    <a:cubicBezTo>
                      <a:pt x="72" y="326"/>
                      <a:pt x="89" y="327"/>
                      <a:pt x="105" y="327"/>
                    </a:cubicBezTo>
                    <a:cubicBezTo>
                      <a:pt x="105" y="322"/>
                      <a:pt x="105" y="317"/>
                      <a:pt x="105" y="312"/>
                    </a:cubicBezTo>
                    <a:cubicBezTo>
                      <a:pt x="73" y="312"/>
                      <a:pt x="70" y="310"/>
                      <a:pt x="70" y="291"/>
                    </a:cubicBezTo>
                    <a:cubicBezTo>
                      <a:pt x="70" y="231"/>
                      <a:pt x="70" y="171"/>
                      <a:pt x="70" y="111"/>
                    </a:cubicBezTo>
                    <a:moveTo>
                      <a:pt x="73" y="26"/>
                    </a:moveTo>
                    <a:cubicBezTo>
                      <a:pt x="73" y="10"/>
                      <a:pt x="61" y="0"/>
                      <a:pt x="47" y="0"/>
                    </a:cubicBezTo>
                    <a:cubicBezTo>
                      <a:pt x="31" y="0"/>
                      <a:pt x="20" y="13"/>
                      <a:pt x="20" y="26"/>
                    </a:cubicBezTo>
                    <a:cubicBezTo>
                      <a:pt x="20" y="40"/>
                      <a:pt x="31" y="52"/>
                      <a:pt x="47" y="52"/>
                    </a:cubicBezTo>
                    <a:cubicBezTo>
                      <a:pt x="61" y="52"/>
                      <a:pt x="73" y="41"/>
                      <a:pt x="73" y="2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88" name=""/>
              <p:cNvSpPr/>
              <p:nvPr/>
            </p:nvSpPr>
            <p:spPr>
              <a:xfrm>
                <a:off x="9395280" y="2549160"/>
                <a:ext cx="88560" cy="77040"/>
              </a:xfrm>
              <a:custGeom>
                <a:avLst/>
                <a:gdLst>
                  <a:gd name="textAreaLeft" fmla="*/ 0 w 88560"/>
                  <a:gd name="textAreaRight" fmla="*/ 89280 w 88560"/>
                  <a:gd name="textAreaTop" fmla="*/ 0 h 77040"/>
                  <a:gd name="textAreaBottom" fmla="*/ 77760 h 77040"/>
                </a:gdLst>
                <a:ahLst/>
                <a:rect l="textAreaLeft" t="textAreaTop" r="textAreaRight" b="textAreaBottom"/>
                <a:pathLst>
                  <a:path w="248" h="216">
                    <a:moveTo>
                      <a:pt x="38" y="49"/>
                    </a:moveTo>
                    <a:cubicBezTo>
                      <a:pt x="38" y="92"/>
                      <a:pt x="38" y="136"/>
                      <a:pt x="38" y="180"/>
                    </a:cubicBezTo>
                    <a:cubicBezTo>
                      <a:pt x="38" y="201"/>
                      <a:pt x="32" y="201"/>
                      <a:pt x="0" y="201"/>
                    </a:cubicBezTo>
                    <a:cubicBezTo>
                      <a:pt x="0" y="206"/>
                      <a:pt x="0" y="211"/>
                      <a:pt x="0" y="216"/>
                    </a:cubicBezTo>
                    <a:cubicBezTo>
                      <a:pt x="17" y="216"/>
                      <a:pt x="42" y="215"/>
                      <a:pt x="56" y="215"/>
                    </a:cubicBezTo>
                    <a:cubicBezTo>
                      <a:pt x="69" y="215"/>
                      <a:pt x="94" y="216"/>
                      <a:pt x="111" y="216"/>
                    </a:cubicBezTo>
                    <a:cubicBezTo>
                      <a:pt x="111" y="211"/>
                      <a:pt x="111" y="206"/>
                      <a:pt x="111" y="201"/>
                    </a:cubicBezTo>
                    <a:cubicBezTo>
                      <a:pt x="77" y="201"/>
                      <a:pt x="72" y="201"/>
                      <a:pt x="72" y="180"/>
                    </a:cubicBezTo>
                    <a:cubicBezTo>
                      <a:pt x="72" y="150"/>
                      <a:pt x="72" y="119"/>
                      <a:pt x="72" y="89"/>
                    </a:cubicBezTo>
                    <a:cubicBezTo>
                      <a:pt x="72" y="39"/>
                      <a:pt x="107" y="11"/>
                      <a:pt x="139" y="11"/>
                    </a:cubicBezTo>
                    <a:cubicBezTo>
                      <a:pt x="170" y="11"/>
                      <a:pt x="175" y="37"/>
                      <a:pt x="175" y="65"/>
                    </a:cubicBezTo>
                    <a:cubicBezTo>
                      <a:pt x="175" y="104"/>
                      <a:pt x="175" y="142"/>
                      <a:pt x="175" y="180"/>
                    </a:cubicBezTo>
                    <a:cubicBezTo>
                      <a:pt x="175" y="201"/>
                      <a:pt x="170" y="201"/>
                      <a:pt x="136" y="201"/>
                    </a:cubicBezTo>
                    <a:cubicBezTo>
                      <a:pt x="136" y="206"/>
                      <a:pt x="136" y="211"/>
                      <a:pt x="136" y="216"/>
                    </a:cubicBezTo>
                    <a:cubicBezTo>
                      <a:pt x="154" y="216"/>
                      <a:pt x="179" y="215"/>
                      <a:pt x="192" y="215"/>
                    </a:cubicBezTo>
                    <a:cubicBezTo>
                      <a:pt x="205" y="215"/>
                      <a:pt x="231" y="216"/>
                      <a:pt x="248" y="216"/>
                    </a:cubicBezTo>
                    <a:cubicBezTo>
                      <a:pt x="248" y="211"/>
                      <a:pt x="248" y="206"/>
                      <a:pt x="248" y="201"/>
                    </a:cubicBezTo>
                    <a:cubicBezTo>
                      <a:pt x="221" y="201"/>
                      <a:pt x="209" y="201"/>
                      <a:pt x="209" y="187"/>
                    </a:cubicBezTo>
                    <a:cubicBezTo>
                      <a:pt x="209" y="156"/>
                      <a:pt x="209" y="124"/>
                      <a:pt x="209" y="93"/>
                    </a:cubicBezTo>
                    <a:cubicBezTo>
                      <a:pt x="209" y="51"/>
                      <a:pt x="209" y="36"/>
                      <a:pt x="193" y="18"/>
                    </a:cubicBezTo>
                    <a:cubicBezTo>
                      <a:pt x="186" y="10"/>
                      <a:pt x="171" y="0"/>
                      <a:pt x="142" y="0"/>
                    </a:cubicBezTo>
                    <a:cubicBezTo>
                      <a:pt x="107" y="0"/>
                      <a:pt x="83" y="21"/>
                      <a:pt x="69" y="51"/>
                    </a:cubicBezTo>
                    <a:cubicBezTo>
                      <a:pt x="69" y="34"/>
                      <a:pt x="69" y="17"/>
                      <a:pt x="69" y="0"/>
                    </a:cubicBezTo>
                    <a:cubicBezTo>
                      <a:pt x="46" y="2"/>
                      <a:pt x="23" y="3"/>
                      <a:pt x="0" y="5"/>
                    </a:cubicBezTo>
                    <a:cubicBezTo>
                      <a:pt x="0" y="10"/>
                      <a:pt x="0" y="16"/>
                      <a:pt x="0" y="21"/>
                    </a:cubicBezTo>
                    <a:cubicBezTo>
                      <a:pt x="34" y="21"/>
                      <a:pt x="38" y="23"/>
                      <a:pt x="38"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189" name=""/>
              <p:cNvSpPr/>
              <p:nvPr/>
            </p:nvSpPr>
            <p:spPr>
              <a:xfrm>
                <a:off x="9495720" y="2566800"/>
                <a:ext cx="54720" cy="87120"/>
              </a:xfrm>
              <a:custGeom>
                <a:avLst/>
                <a:gdLst>
                  <a:gd name="textAreaLeft" fmla="*/ 0 w 54720"/>
                  <a:gd name="textAreaRight" fmla="*/ 55440 w 54720"/>
                  <a:gd name="textAreaTop" fmla="*/ 0 h 87120"/>
                  <a:gd name="textAreaBottom" fmla="*/ 87840 h 87120"/>
                </a:gdLst>
                <a:ahLst/>
                <a:rect l="textAreaLeft" t="textAreaTop" r="textAreaRight" b="textAreaBottom"/>
                <a:pathLst>
                  <a:path w="154" h="244">
                    <a:moveTo>
                      <a:pt x="154" y="74"/>
                    </a:moveTo>
                    <a:cubicBezTo>
                      <a:pt x="154" y="37"/>
                      <a:pt x="141" y="0"/>
                      <a:pt x="106" y="0"/>
                    </a:cubicBezTo>
                    <a:cubicBezTo>
                      <a:pt x="56" y="0"/>
                      <a:pt x="0" y="92"/>
                      <a:pt x="0" y="170"/>
                    </a:cubicBezTo>
                    <a:cubicBezTo>
                      <a:pt x="0" y="210"/>
                      <a:pt x="17" y="244"/>
                      <a:pt x="47" y="244"/>
                    </a:cubicBezTo>
                    <a:cubicBezTo>
                      <a:pt x="100" y="244"/>
                      <a:pt x="154" y="150"/>
                      <a:pt x="154" y="74"/>
                    </a:cubicBezTo>
                    <a:moveTo>
                      <a:pt x="39" y="116"/>
                    </a:moveTo>
                    <a:cubicBezTo>
                      <a:pt x="57" y="42"/>
                      <a:pt x="86" y="9"/>
                      <a:pt x="106" y="9"/>
                    </a:cubicBezTo>
                    <a:cubicBezTo>
                      <a:pt x="128" y="9"/>
                      <a:pt x="128" y="47"/>
                      <a:pt x="128" y="54"/>
                    </a:cubicBezTo>
                    <a:cubicBezTo>
                      <a:pt x="128" y="67"/>
                      <a:pt x="126" y="88"/>
                      <a:pt x="119" y="116"/>
                    </a:cubicBezTo>
                    <a:cubicBezTo>
                      <a:pt x="92" y="116"/>
                      <a:pt x="66" y="116"/>
                      <a:pt x="39" y="116"/>
                    </a:cubicBezTo>
                    <a:moveTo>
                      <a:pt x="116" y="128"/>
                    </a:moveTo>
                    <a:cubicBezTo>
                      <a:pt x="106" y="166"/>
                      <a:pt x="98" y="184"/>
                      <a:pt x="88" y="201"/>
                    </a:cubicBezTo>
                    <a:cubicBezTo>
                      <a:pt x="77" y="219"/>
                      <a:pt x="63" y="234"/>
                      <a:pt x="47" y="234"/>
                    </a:cubicBezTo>
                    <a:cubicBezTo>
                      <a:pt x="29" y="234"/>
                      <a:pt x="26" y="209"/>
                      <a:pt x="26" y="190"/>
                    </a:cubicBezTo>
                    <a:cubicBezTo>
                      <a:pt x="26" y="167"/>
                      <a:pt x="32" y="141"/>
                      <a:pt x="36" y="128"/>
                    </a:cubicBezTo>
                    <a:cubicBezTo>
                      <a:pt x="63" y="128"/>
                      <a:pt x="89" y="128"/>
                      <a:pt x="116" y="128"/>
                    </a:cubicBezTo>
                    <a:close/>
                  </a:path>
                </a:pathLst>
              </a:custGeom>
              <a:solidFill>
                <a:srgbClr val="000000"/>
              </a:solidFill>
              <a:ln w="0">
                <a:noFill/>
              </a:ln>
            </p:spPr>
            <p:style>
              <a:lnRef idx="0"/>
              <a:fillRef idx="0"/>
              <a:effectRef idx="0"/>
              <a:fontRef idx="minor"/>
            </p:style>
            <p:txBody>
              <a:bodyPr lIns="90000" rIns="90000" tIns="42840" bIns="42840" anchor="ctr" anchorCtr="1">
                <a:noAutofit/>
              </a:bodyPr>
              <a:p>
                <a:pPr>
                  <a:lnSpc>
                    <a:spcPct val="100000"/>
                  </a:lnSpc>
                </a:pPr>
                <a:endParaRPr b="0" lang="en-US" sz="1800" spc="-1" strike="noStrike">
                  <a:solidFill>
                    <a:srgbClr val="ffffff"/>
                  </a:solidFill>
                  <a:latin typeface="Arial"/>
                  <a:ea typeface="DejaVu Sans"/>
                </a:endParaRPr>
              </a:p>
            </p:txBody>
          </p:sp>
          <p:sp>
            <p:nvSpPr>
              <p:cNvPr id="1190" name=""/>
              <p:cNvSpPr/>
              <p:nvPr/>
            </p:nvSpPr>
            <p:spPr>
              <a:xfrm>
                <a:off x="9621000" y="2494800"/>
                <a:ext cx="40680" cy="175680"/>
              </a:xfrm>
              <a:custGeom>
                <a:avLst/>
                <a:gdLst>
                  <a:gd name="textAreaLeft" fmla="*/ 0 w 40680"/>
                  <a:gd name="textAreaRight" fmla="*/ 41400 w 40680"/>
                  <a:gd name="textAreaTop" fmla="*/ 0 h 175680"/>
                  <a:gd name="textAreaBottom" fmla="*/ 176400 h 175680"/>
                </a:gdLst>
                <a:ahLst/>
                <a:rect l="textAreaLeft" t="textAreaTop" r="textAreaRight" b="textAreaBottom"/>
                <a:pathLst>
                  <a:path w="115" h="490">
                    <a:moveTo>
                      <a:pt x="20" y="17"/>
                    </a:moveTo>
                    <a:cubicBezTo>
                      <a:pt x="20" y="10"/>
                      <a:pt x="20" y="0"/>
                      <a:pt x="10" y="0"/>
                    </a:cubicBezTo>
                    <a:cubicBezTo>
                      <a:pt x="0" y="0"/>
                      <a:pt x="0" y="11"/>
                      <a:pt x="0" y="18"/>
                    </a:cubicBezTo>
                    <a:cubicBezTo>
                      <a:pt x="0" y="169"/>
                      <a:pt x="0" y="321"/>
                      <a:pt x="0" y="472"/>
                    </a:cubicBezTo>
                    <a:cubicBezTo>
                      <a:pt x="0" y="479"/>
                      <a:pt x="0" y="490"/>
                      <a:pt x="10" y="490"/>
                    </a:cubicBezTo>
                    <a:cubicBezTo>
                      <a:pt x="20" y="490"/>
                      <a:pt x="20" y="480"/>
                      <a:pt x="20" y="473"/>
                    </a:cubicBezTo>
                    <a:cubicBezTo>
                      <a:pt x="20" y="321"/>
                      <a:pt x="20" y="169"/>
                      <a:pt x="20" y="17"/>
                    </a:cubicBezTo>
                    <a:moveTo>
                      <a:pt x="115" y="18"/>
                    </a:moveTo>
                    <a:cubicBezTo>
                      <a:pt x="115" y="11"/>
                      <a:pt x="115" y="0"/>
                      <a:pt x="105" y="0"/>
                    </a:cubicBezTo>
                    <a:cubicBezTo>
                      <a:pt x="95" y="0"/>
                      <a:pt x="95" y="10"/>
                      <a:pt x="95" y="17"/>
                    </a:cubicBezTo>
                    <a:cubicBezTo>
                      <a:pt x="95" y="169"/>
                      <a:pt x="95" y="321"/>
                      <a:pt x="95" y="473"/>
                    </a:cubicBezTo>
                    <a:cubicBezTo>
                      <a:pt x="95" y="480"/>
                      <a:pt x="95" y="490"/>
                      <a:pt x="105" y="490"/>
                    </a:cubicBezTo>
                    <a:cubicBezTo>
                      <a:pt x="115" y="490"/>
                      <a:pt x="115" y="479"/>
                      <a:pt x="115" y="472"/>
                    </a:cubicBezTo>
                    <a:cubicBezTo>
                      <a:pt x="115" y="321"/>
                      <a:pt x="115" y="169"/>
                      <a:pt x="115" y="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91" name=""/>
              <p:cNvSpPr/>
              <p:nvPr/>
            </p:nvSpPr>
            <p:spPr>
              <a:xfrm>
                <a:off x="9692640" y="2550960"/>
                <a:ext cx="92880" cy="77400"/>
              </a:xfrm>
              <a:custGeom>
                <a:avLst/>
                <a:gdLst>
                  <a:gd name="textAreaLeft" fmla="*/ 0 w 92880"/>
                  <a:gd name="textAreaRight" fmla="*/ 93600 w 92880"/>
                  <a:gd name="textAreaTop" fmla="*/ 0 h 77400"/>
                  <a:gd name="textAreaBottom" fmla="*/ 78120 h 77400"/>
                </a:gdLst>
                <a:ahLst/>
                <a:rect l="textAreaLeft" t="textAreaTop" r="textAreaRight" b="textAreaBottom"/>
                <a:pathLst>
                  <a:path w="260" h="217">
                    <a:moveTo>
                      <a:pt x="236" y="28"/>
                    </a:moveTo>
                    <a:cubicBezTo>
                      <a:pt x="242" y="28"/>
                      <a:pt x="260" y="28"/>
                      <a:pt x="260" y="12"/>
                    </a:cubicBezTo>
                    <a:cubicBezTo>
                      <a:pt x="260" y="0"/>
                      <a:pt x="250" y="0"/>
                      <a:pt x="241" y="0"/>
                    </a:cubicBezTo>
                    <a:cubicBezTo>
                      <a:pt x="203" y="0"/>
                      <a:pt x="166" y="0"/>
                      <a:pt x="129" y="0"/>
                    </a:cubicBezTo>
                    <a:cubicBezTo>
                      <a:pt x="55" y="0"/>
                      <a:pt x="0" y="81"/>
                      <a:pt x="0" y="140"/>
                    </a:cubicBezTo>
                    <a:cubicBezTo>
                      <a:pt x="0" y="182"/>
                      <a:pt x="29" y="217"/>
                      <a:pt x="74" y="217"/>
                    </a:cubicBezTo>
                    <a:cubicBezTo>
                      <a:pt x="132" y="217"/>
                      <a:pt x="197" y="158"/>
                      <a:pt x="197" y="83"/>
                    </a:cubicBezTo>
                    <a:cubicBezTo>
                      <a:pt x="197" y="74"/>
                      <a:pt x="197" y="51"/>
                      <a:pt x="182" y="28"/>
                    </a:cubicBezTo>
                    <a:cubicBezTo>
                      <a:pt x="200" y="28"/>
                      <a:pt x="218" y="28"/>
                      <a:pt x="236" y="28"/>
                    </a:cubicBezTo>
                    <a:moveTo>
                      <a:pt x="74" y="206"/>
                    </a:moveTo>
                    <a:cubicBezTo>
                      <a:pt x="50" y="206"/>
                      <a:pt x="31" y="189"/>
                      <a:pt x="31" y="153"/>
                    </a:cubicBezTo>
                    <a:cubicBezTo>
                      <a:pt x="31" y="139"/>
                      <a:pt x="36" y="98"/>
                      <a:pt x="55" y="69"/>
                    </a:cubicBezTo>
                    <a:cubicBezTo>
                      <a:pt x="74" y="35"/>
                      <a:pt x="104" y="28"/>
                      <a:pt x="120" y="28"/>
                    </a:cubicBezTo>
                    <a:cubicBezTo>
                      <a:pt x="162" y="28"/>
                      <a:pt x="166" y="62"/>
                      <a:pt x="166" y="76"/>
                    </a:cubicBezTo>
                    <a:cubicBezTo>
                      <a:pt x="166" y="99"/>
                      <a:pt x="157" y="140"/>
                      <a:pt x="140" y="164"/>
                    </a:cubicBezTo>
                    <a:cubicBezTo>
                      <a:pt x="120" y="193"/>
                      <a:pt x="94" y="206"/>
                      <a:pt x="74"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192" name=""/>
              <p:cNvSpPr/>
              <p:nvPr/>
            </p:nvSpPr>
            <p:spPr>
              <a:xfrm>
                <a:off x="9795960" y="2566800"/>
                <a:ext cx="95040" cy="88560"/>
              </a:xfrm>
              <a:custGeom>
                <a:avLst/>
                <a:gdLst>
                  <a:gd name="textAreaLeft" fmla="*/ 0 w 95040"/>
                  <a:gd name="textAreaRight" fmla="*/ 95760 w 95040"/>
                  <a:gd name="textAreaTop" fmla="*/ 0 h 88560"/>
                  <a:gd name="textAreaBottom" fmla="*/ 89280 h 88560"/>
                </a:gdLst>
                <a:ahLst/>
                <a:rect l="textAreaLeft" t="textAreaTop" r="textAreaRight" b="textAreaBottom"/>
                <a:pathLst>
                  <a:path w="266" h="248">
                    <a:moveTo>
                      <a:pt x="266" y="4"/>
                    </a:moveTo>
                    <a:cubicBezTo>
                      <a:pt x="266" y="2"/>
                      <a:pt x="264" y="0"/>
                      <a:pt x="262" y="0"/>
                    </a:cubicBezTo>
                    <a:cubicBezTo>
                      <a:pt x="259" y="0"/>
                      <a:pt x="259" y="1"/>
                      <a:pt x="255" y="4"/>
                    </a:cubicBezTo>
                    <a:cubicBezTo>
                      <a:pt x="246" y="13"/>
                      <a:pt x="238" y="21"/>
                      <a:pt x="229" y="30"/>
                    </a:cubicBezTo>
                    <a:cubicBezTo>
                      <a:pt x="227" y="26"/>
                      <a:pt x="207" y="0"/>
                      <a:pt x="165" y="0"/>
                    </a:cubicBezTo>
                    <a:cubicBezTo>
                      <a:pt x="81" y="0"/>
                      <a:pt x="0" y="74"/>
                      <a:pt x="0" y="150"/>
                    </a:cubicBezTo>
                    <a:cubicBezTo>
                      <a:pt x="0" y="206"/>
                      <a:pt x="43" y="248"/>
                      <a:pt x="105" y="248"/>
                    </a:cubicBezTo>
                    <a:cubicBezTo>
                      <a:pt x="124" y="248"/>
                      <a:pt x="157" y="244"/>
                      <a:pt x="193" y="215"/>
                    </a:cubicBezTo>
                    <a:cubicBezTo>
                      <a:pt x="220" y="191"/>
                      <a:pt x="227" y="162"/>
                      <a:pt x="227" y="159"/>
                    </a:cubicBezTo>
                    <a:cubicBezTo>
                      <a:pt x="227" y="155"/>
                      <a:pt x="222" y="155"/>
                      <a:pt x="221" y="155"/>
                    </a:cubicBezTo>
                    <a:cubicBezTo>
                      <a:pt x="217" y="155"/>
                      <a:pt x="217" y="156"/>
                      <a:pt x="215" y="160"/>
                    </a:cubicBezTo>
                    <a:cubicBezTo>
                      <a:pt x="201" y="206"/>
                      <a:pt x="152" y="236"/>
                      <a:pt x="112" y="236"/>
                    </a:cubicBezTo>
                    <a:cubicBezTo>
                      <a:pt x="74" y="236"/>
                      <a:pt x="33" y="216"/>
                      <a:pt x="33" y="162"/>
                    </a:cubicBezTo>
                    <a:cubicBezTo>
                      <a:pt x="33" y="152"/>
                      <a:pt x="36" y="97"/>
                      <a:pt x="75" y="54"/>
                    </a:cubicBezTo>
                    <a:cubicBezTo>
                      <a:pt x="99" y="28"/>
                      <a:pt x="136" y="12"/>
                      <a:pt x="169" y="12"/>
                    </a:cubicBezTo>
                    <a:cubicBezTo>
                      <a:pt x="208" y="12"/>
                      <a:pt x="232" y="42"/>
                      <a:pt x="232" y="79"/>
                    </a:cubicBezTo>
                    <a:cubicBezTo>
                      <a:pt x="232" y="89"/>
                      <a:pt x="231" y="92"/>
                      <a:pt x="231" y="93"/>
                    </a:cubicBezTo>
                    <a:cubicBezTo>
                      <a:pt x="231" y="97"/>
                      <a:pt x="235" y="97"/>
                      <a:pt x="238" y="97"/>
                    </a:cubicBezTo>
                    <a:cubicBezTo>
                      <a:pt x="242" y="97"/>
                      <a:pt x="242" y="97"/>
                      <a:pt x="245" y="90"/>
                    </a:cubicBezTo>
                    <a:cubicBezTo>
                      <a:pt x="252" y="62"/>
                      <a:pt x="259" y="33"/>
                      <a:pt x="266" y="4"/>
                    </a:cubicBezTo>
                    <a:close/>
                  </a:path>
                </a:pathLst>
              </a:custGeom>
              <a:solidFill>
                <a:srgbClr val="000000"/>
              </a:solidFill>
              <a:ln w="0">
                <a:noFill/>
              </a:ln>
            </p:spPr>
            <p:style>
              <a:lnRef idx="0"/>
              <a:fillRef idx="0"/>
              <a:effectRef idx="0"/>
              <a:fontRef idx="minor"/>
            </p:style>
            <p:txBody>
              <a:bodyPr lIns="90000" rIns="90000" tIns="44280" bIns="44280" anchor="ctr" anchorCtr="1">
                <a:noAutofit/>
              </a:bodyPr>
              <a:p>
                <a:pPr>
                  <a:lnSpc>
                    <a:spcPct val="100000"/>
                  </a:lnSpc>
                </a:pPr>
                <a:endParaRPr b="0" lang="en-US" sz="1800" spc="-1" strike="noStrike">
                  <a:solidFill>
                    <a:srgbClr val="ffffff"/>
                  </a:solidFill>
                  <a:latin typeface="Arial"/>
                  <a:ea typeface="DejaVu Sans"/>
                </a:endParaRPr>
              </a:p>
            </p:txBody>
          </p:sp>
          <p:sp>
            <p:nvSpPr>
              <p:cNvPr id="1193" name=""/>
              <p:cNvSpPr/>
              <p:nvPr/>
            </p:nvSpPr>
            <p:spPr>
              <a:xfrm>
                <a:off x="9960120" y="2579400"/>
                <a:ext cx="107640" cy="6480"/>
              </a:xfrm>
              <a:custGeom>
                <a:avLst/>
                <a:gdLst>
                  <a:gd name="textAreaLeft" fmla="*/ 0 w 107640"/>
                  <a:gd name="textAreaRight" fmla="*/ 108360 w 107640"/>
                  <a:gd name="textAreaTop" fmla="*/ 0 h 6480"/>
                  <a:gd name="textAreaBottom" fmla="*/ 7200 h 6480"/>
                </a:gdLst>
                <a:ahLst/>
                <a:rect l="textAreaLeft" t="textAreaTop" r="textAreaRight" b="textAreaBottom"/>
                <a:pathLst>
                  <a:path w="301" h="20">
                    <a:moveTo>
                      <a:pt x="283" y="20"/>
                    </a:moveTo>
                    <a:cubicBezTo>
                      <a:pt x="291" y="20"/>
                      <a:pt x="301" y="20"/>
                      <a:pt x="301" y="9"/>
                    </a:cubicBezTo>
                    <a:cubicBezTo>
                      <a:pt x="301" y="-1"/>
                      <a:pt x="291" y="0"/>
                      <a:pt x="283" y="0"/>
                    </a:cubicBezTo>
                    <a:cubicBezTo>
                      <a:pt x="194" y="0"/>
                      <a:pt x="106" y="0"/>
                      <a:pt x="17" y="0"/>
                    </a:cubicBezTo>
                    <a:cubicBezTo>
                      <a:pt x="9" y="0"/>
                      <a:pt x="0" y="-1"/>
                      <a:pt x="0" y="9"/>
                    </a:cubicBezTo>
                    <a:cubicBezTo>
                      <a:pt x="0" y="20"/>
                      <a:pt x="9" y="20"/>
                      <a:pt x="17" y="20"/>
                    </a:cubicBezTo>
                    <a:cubicBezTo>
                      <a:pt x="106"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194" name=""/>
              <p:cNvSpPr/>
              <p:nvPr/>
            </p:nvSpPr>
            <p:spPr>
              <a:xfrm>
                <a:off x="10129320" y="2550960"/>
                <a:ext cx="92520" cy="77400"/>
              </a:xfrm>
              <a:custGeom>
                <a:avLst/>
                <a:gdLst>
                  <a:gd name="textAreaLeft" fmla="*/ 0 w 92520"/>
                  <a:gd name="textAreaRight" fmla="*/ 93240 w 92520"/>
                  <a:gd name="textAreaTop" fmla="*/ 0 h 77400"/>
                  <a:gd name="textAreaBottom" fmla="*/ 78120 h 77400"/>
                </a:gdLst>
                <a:ahLst/>
                <a:rect l="textAreaLeft" t="textAreaTop" r="textAreaRight" b="textAreaBottom"/>
                <a:pathLst>
                  <a:path w="259" h="217">
                    <a:moveTo>
                      <a:pt x="235" y="28"/>
                    </a:moveTo>
                    <a:cubicBezTo>
                      <a:pt x="242" y="28"/>
                      <a:pt x="259" y="28"/>
                      <a:pt x="259" y="12"/>
                    </a:cubicBezTo>
                    <a:cubicBezTo>
                      <a:pt x="259" y="0"/>
                      <a:pt x="249" y="0"/>
                      <a:pt x="241" y="0"/>
                    </a:cubicBezTo>
                    <a:cubicBezTo>
                      <a:pt x="204" y="0"/>
                      <a:pt x="166" y="0"/>
                      <a:pt x="129" y="0"/>
                    </a:cubicBezTo>
                    <a:cubicBezTo>
                      <a:pt x="55" y="0"/>
                      <a:pt x="0" y="81"/>
                      <a:pt x="0" y="140"/>
                    </a:cubicBezTo>
                    <a:cubicBezTo>
                      <a:pt x="0" y="182"/>
                      <a:pt x="28" y="217"/>
                      <a:pt x="73" y="217"/>
                    </a:cubicBezTo>
                    <a:cubicBezTo>
                      <a:pt x="132" y="217"/>
                      <a:pt x="196" y="158"/>
                      <a:pt x="196" y="83"/>
                    </a:cubicBezTo>
                    <a:cubicBezTo>
                      <a:pt x="196" y="74"/>
                      <a:pt x="196" y="51"/>
                      <a:pt x="182" y="28"/>
                    </a:cubicBezTo>
                    <a:cubicBezTo>
                      <a:pt x="200" y="28"/>
                      <a:pt x="218" y="28"/>
                      <a:pt x="235" y="28"/>
                    </a:cubicBezTo>
                    <a:moveTo>
                      <a:pt x="75" y="206"/>
                    </a:moveTo>
                    <a:cubicBezTo>
                      <a:pt x="49" y="206"/>
                      <a:pt x="30" y="189"/>
                      <a:pt x="30" y="153"/>
                    </a:cubicBezTo>
                    <a:cubicBezTo>
                      <a:pt x="30" y="139"/>
                      <a:pt x="37" y="98"/>
                      <a:pt x="54" y="69"/>
                    </a:cubicBezTo>
                    <a:cubicBezTo>
                      <a:pt x="75" y="35"/>
                      <a:pt x="104" y="28"/>
                      <a:pt x="121" y="28"/>
                    </a:cubicBezTo>
                    <a:cubicBezTo>
                      <a:pt x="161" y="28"/>
                      <a:pt x="165" y="62"/>
                      <a:pt x="165" y="76"/>
                    </a:cubicBezTo>
                    <a:cubicBezTo>
                      <a:pt x="165" y="99"/>
                      <a:pt x="156" y="140"/>
                      <a:pt x="139" y="164"/>
                    </a:cubicBezTo>
                    <a:cubicBezTo>
                      <a:pt x="119" y="193"/>
                      <a:pt x="93" y="206"/>
                      <a:pt x="75"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195" name=""/>
              <p:cNvSpPr/>
              <p:nvPr/>
            </p:nvSpPr>
            <p:spPr>
              <a:xfrm>
                <a:off x="10231200" y="256752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6" y="12"/>
                    </a:moveTo>
                    <a:cubicBezTo>
                      <a:pt x="77" y="10"/>
                      <a:pt x="77" y="8"/>
                      <a:pt x="77" y="6"/>
                    </a:cubicBezTo>
                    <a:cubicBezTo>
                      <a:pt x="77" y="5"/>
                      <a:pt x="76" y="0"/>
                      <a:pt x="71" y="0"/>
                    </a:cubicBezTo>
                    <a:cubicBezTo>
                      <a:pt x="64" y="0"/>
                      <a:pt x="36" y="3"/>
                      <a:pt x="28" y="5"/>
                    </a:cubicBezTo>
                    <a:cubicBezTo>
                      <a:pt x="25" y="5"/>
                      <a:pt x="21" y="5"/>
                      <a:pt x="21" y="13"/>
                    </a:cubicBezTo>
                    <a:cubicBezTo>
                      <a:pt x="21" y="17"/>
                      <a:pt x="25" y="17"/>
                      <a:pt x="29" y="17"/>
                    </a:cubicBezTo>
                    <a:cubicBezTo>
                      <a:pt x="46" y="17"/>
                      <a:pt x="46" y="20"/>
                      <a:pt x="46" y="23"/>
                    </a:cubicBezTo>
                    <a:cubicBezTo>
                      <a:pt x="46" y="24"/>
                      <a:pt x="45" y="27"/>
                      <a:pt x="45" y="30"/>
                    </a:cubicBezTo>
                    <a:cubicBezTo>
                      <a:pt x="30" y="86"/>
                      <a:pt x="16" y="142"/>
                      <a:pt x="1" y="199"/>
                    </a:cubicBezTo>
                    <a:cubicBezTo>
                      <a:pt x="0" y="203"/>
                      <a:pt x="0" y="206"/>
                      <a:pt x="0" y="210"/>
                    </a:cubicBezTo>
                    <a:cubicBezTo>
                      <a:pt x="0" y="232"/>
                      <a:pt x="20" y="242"/>
                      <a:pt x="36" y="242"/>
                    </a:cubicBezTo>
                    <a:cubicBezTo>
                      <a:pt x="45" y="242"/>
                      <a:pt x="55" y="239"/>
                      <a:pt x="64" y="224"/>
                    </a:cubicBezTo>
                    <a:cubicBezTo>
                      <a:pt x="71" y="211"/>
                      <a:pt x="76" y="192"/>
                      <a:pt x="76" y="190"/>
                    </a:cubicBezTo>
                    <a:cubicBezTo>
                      <a:pt x="76" y="185"/>
                      <a:pt x="71" y="185"/>
                      <a:pt x="70" y="185"/>
                    </a:cubicBezTo>
                    <a:cubicBezTo>
                      <a:pt x="66" y="185"/>
                      <a:pt x="64" y="188"/>
                      <a:pt x="64" y="193"/>
                    </a:cubicBezTo>
                    <a:cubicBezTo>
                      <a:pt x="59" y="211"/>
                      <a:pt x="53" y="232"/>
                      <a:pt x="38" y="232"/>
                    </a:cubicBezTo>
                    <a:cubicBezTo>
                      <a:pt x="28" y="232"/>
                      <a:pt x="27" y="224"/>
                      <a:pt x="27" y="215"/>
                    </a:cubicBezTo>
                    <a:cubicBezTo>
                      <a:pt x="27" y="213"/>
                      <a:pt x="27" y="206"/>
                      <a:pt x="28" y="201"/>
                    </a:cubicBezTo>
                    <a:cubicBezTo>
                      <a:pt x="44" y="138"/>
                      <a:pt x="60" y="75"/>
                      <a:pt x="76"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96" name=""/>
              <p:cNvSpPr/>
              <p:nvPr/>
            </p:nvSpPr>
            <p:spPr>
              <a:xfrm>
                <a:off x="10276560" y="2599200"/>
                <a:ext cx="62640" cy="54720"/>
              </a:xfrm>
              <a:custGeom>
                <a:avLst/>
                <a:gdLst>
                  <a:gd name="textAreaLeft" fmla="*/ 0 w 62640"/>
                  <a:gd name="textAreaRight" fmla="*/ 63360 w 62640"/>
                  <a:gd name="textAreaTop" fmla="*/ 0 h 54720"/>
                  <a:gd name="textAreaBottom" fmla="*/ 55440 h 54720"/>
                </a:gdLst>
                <a:ahLst/>
                <a:rect l="textAreaLeft" t="textAreaTop" r="textAreaRight" b="textAreaBottom"/>
                <a:pathLst>
                  <a:path w="176" h="154">
                    <a:moveTo>
                      <a:pt x="125" y="20"/>
                    </a:moveTo>
                    <a:cubicBezTo>
                      <a:pt x="118" y="9"/>
                      <a:pt x="106" y="0"/>
                      <a:pt x="90" y="0"/>
                    </a:cubicBezTo>
                    <a:cubicBezTo>
                      <a:pt x="45" y="0"/>
                      <a:pt x="0" y="48"/>
                      <a:pt x="0" y="97"/>
                    </a:cubicBezTo>
                    <a:cubicBezTo>
                      <a:pt x="0" y="130"/>
                      <a:pt x="22" y="154"/>
                      <a:pt x="52" y="154"/>
                    </a:cubicBezTo>
                    <a:cubicBezTo>
                      <a:pt x="71" y="154"/>
                      <a:pt x="87" y="144"/>
                      <a:pt x="101" y="130"/>
                    </a:cubicBezTo>
                    <a:cubicBezTo>
                      <a:pt x="108" y="151"/>
                      <a:pt x="127" y="154"/>
                      <a:pt x="137" y="154"/>
                    </a:cubicBezTo>
                    <a:cubicBezTo>
                      <a:pt x="150" y="154"/>
                      <a:pt x="158" y="147"/>
                      <a:pt x="164" y="136"/>
                    </a:cubicBezTo>
                    <a:cubicBezTo>
                      <a:pt x="171" y="123"/>
                      <a:pt x="176" y="104"/>
                      <a:pt x="176" y="102"/>
                    </a:cubicBezTo>
                    <a:cubicBezTo>
                      <a:pt x="176" y="97"/>
                      <a:pt x="173" y="99"/>
                      <a:pt x="171" y="97"/>
                    </a:cubicBezTo>
                    <a:cubicBezTo>
                      <a:pt x="165" y="97"/>
                      <a:pt x="165" y="98"/>
                      <a:pt x="162" y="108"/>
                    </a:cubicBezTo>
                    <a:cubicBezTo>
                      <a:pt x="158" y="125"/>
                      <a:pt x="153" y="144"/>
                      <a:pt x="137" y="144"/>
                    </a:cubicBezTo>
                    <a:cubicBezTo>
                      <a:pt x="129" y="144"/>
                      <a:pt x="126" y="137"/>
                      <a:pt x="126" y="127"/>
                    </a:cubicBezTo>
                    <a:cubicBezTo>
                      <a:pt x="126" y="122"/>
                      <a:pt x="129" y="109"/>
                      <a:pt x="132" y="101"/>
                    </a:cubicBezTo>
                    <a:cubicBezTo>
                      <a:pt x="134" y="91"/>
                      <a:pt x="137" y="77"/>
                      <a:pt x="139" y="70"/>
                    </a:cubicBezTo>
                    <a:cubicBezTo>
                      <a:pt x="141" y="61"/>
                      <a:pt x="143" y="53"/>
                      <a:pt x="146" y="44"/>
                    </a:cubicBezTo>
                    <a:cubicBezTo>
                      <a:pt x="148" y="35"/>
                      <a:pt x="153" y="19"/>
                      <a:pt x="153" y="17"/>
                    </a:cubicBezTo>
                    <a:cubicBezTo>
                      <a:pt x="153" y="10"/>
                      <a:pt x="146" y="6"/>
                      <a:pt x="140" y="6"/>
                    </a:cubicBezTo>
                    <a:cubicBezTo>
                      <a:pt x="134" y="6"/>
                      <a:pt x="127" y="10"/>
                      <a:pt x="125" y="20"/>
                    </a:cubicBezTo>
                    <a:moveTo>
                      <a:pt x="102" y="108"/>
                    </a:moveTo>
                    <a:cubicBezTo>
                      <a:pt x="101" y="118"/>
                      <a:pt x="92" y="125"/>
                      <a:pt x="85" y="132"/>
                    </a:cubicBezTo>
                    <a:cubicBezTo>
                      <a:pt x="83" y="133"/>
                      <a:pt x="69" y="144"/>
                      <a:pt x="53" y="144"/>
                    </a:cubicBezTo>
                    <a:cubicBezTo>
                      <a:pt x="41" y="144"/>
                      <a:pt x="28" y="136"/>
                      <a:pt x="28" y="112"/>
                    </a:cubicBezTo>
                    <a:cubicBezTo>
                      <a:pt x="28" y="94"/>
                      <a:pt x="38" y="56"/>
                      <a:pt x="46" y="42"/>
                    </a:cubicBezTo>
                    <a:cubicBezTo>
                      <a:pt x="62" y="14"/>
                      <a:pt x="80" y="9"/>
                      <a:pt x="90" y="9"/>
                    </a:cubicBezTo>
                    <a:cubicBezTo>
                      <a:pt x="113" y="9"/>
                      <a:pt x="120" y="35"/>
                      <a:pt x="120" y="39"/>
                    </a:cubicBezTo>
                    <a:cubicBezTo>
                      <a:pt x="120" y="41"/>
                      <a:pt x="119" y="42"/>
                      <a:pt x="119" y="44"/>
                    </a:cubicBezTo>
                    <a:cubicBezTo>
                      <a:pt x="113" y="65"/>
                      <a:pt x="108" y="86"/>
                      <a:pt x="102" y="108"/>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97" name=""/>
              <p:cNvSpPr/>
              <p:nvPr/>
            </p:nvSpPr>
            <p:spPr>
              <a:xfrm>
                <a:off x="10354320" y="2567520"/>
                <a:ext cx="48960" cy="86400"/>
              </a:xfrm>
              <a:custGeom>
                <a:avLst/>
                <a:gdLst>
                  <a:gd name="textAreaLeft" fmla="*/ 0 w 48960"/>
                  <a:gd name="textAreaRight" fmla="*/ 49680 w 48960"/>
                  <a:gd name="textAreaTop" fmla="*/ 0 h 86400"/>
                  <a:gd name="textAreaBottom" fmla="*/ 87120 h 86400"/>
                </a:gdLst>
                <a:ahLst/>
                <a:rect l="textAreaLeft" t="textAreaTop" r="textAreaRight" b="textAreaBottom"/>
                <a:pathLst>
                  <a:path w="138" h="242">
                    <a:moveTo>
                      <a:pt x="68" y="12"/>
                    </a:moveTo>
                    <a:cubicBezTo>
                      <a:pt x="68" y="10"/>
                      <a:pt x="69" y="8"/>
                      <a:pt x="70" y="6"/>
                    </a:cubicBezTo>
                    <a:cubicBezTo>
                      <a:pt x="70" y="5"/>
                      <a:pt x="68" y="0"/>
                      <a:pt x="64" y="0"/>
                    </a:cubicBezTo>
                    <a:cubicBezTo>
                      <a:pt x="57" y="0"/>
                      <a:pt x="28" y="3"/>
                      <a:pt x="19" y="5"/>
                    </a:cubicBezTo>
                    <a:cubicBezTo>
                      <a:pt x="16" y="5"/>
                      <a:pt x="12" y="5"/>
                      <a:pt x="12" y="13"/>
                    </a:cubicBezTo>
                    <a:cubicBezTo>
                      <a:pt x="12" y="17"/>
                      <a:pt x="16" y="17"/>
                      <a:pt x="21" y="17"/>
                    </a:cubicBezTo>
                    <a:cubicBezTo>
                      <a:pt x="37" y="17"/>
                      <a:pt x="37" y="20"/>
                      <a:pt x="37" y="23"/>
                    </a:cubicBezTo>
                    <a:cubicBezTo>
                      <a:pt x="37" y="24"/>
                      <a:pt x="33" y="38"/>
                      <a:pt x="32" y="46"/>
                    </a:cubicBezTo>
                    <a:cubicBezTo>
                      <a:pt x="29" y="57"/>
                      <a:pt x="26" y="67"/>
                      <a:pt x="23" y="77"/>
                    </a:cubicBezTo>
                    <a:cubicBezTo>
                      <a:pt x="21" y="90"/>
                      <a:pt x="2" y="164"/>
                      <a:pt x="1" y="169"/>
                    </a:cubicBezTo>
                    <a:cubicBezTo>
                      <a:pt x="0" y="178"/>
                      <a:pt x="0" y="182"/>
                      <a:pt x="0" y="186"/>
                    </a:cubicBezTo>
                    <a:cubicBezTo>
                      <a:pt x="0" y="220"/>
                      <a:pt x="22" y="242"/>
                      <a:pt x="50" y="242"/>
                    </a:cubicBezTo>
                    <a:cubicBezTo>
                      <a:pt x="93" y="242"/>
                      <a:pt x="138" y="196"/>
                      <a:pt x="138" y="144"/>
                    </a:cubicBezTo>
                    <a:cubicBezTo>
                      <a:pt x="138" y="105"/>
                      <a:pt x="112" y="88"/>
                      <a:pt x="88" y="88"/>
                    </a:cubicBezTo>
                    <a:cubicBezTo>
                      <a:pt x="70" y="88"/>
                      <a:pt x="54" y="98"/>
                      <a:pt x="44" y="107"/>
                    </a:cubicBezTo>
                    <a:cubicBezTo>
                      <a:pt x="52" y="75"/>
                      <a:pt x="60" y="43"/>
                      <a:pt x="68" y="12"/>
                    </a:cubicBezTo>
                    <a:moveTo>
                      <a:pt x="50" y="232"/>
                    </a:moveTo>
                    <a:cubicBezTo>
                      <a:pt x="33" y="232"/>
                      <a:pt x="23" y="218"/>
                      <a:pt x="23" y="197"/>
                    </a:cubicBezTo>
                    <a:cubicBezTo>
                      <a:pt x="23" y="185"/>
                      <a:pt x="28" y="174"/>
                      <a:pt x="36" y="134"/>
                    </a:cubicBezTo>
                    <a:cubicBezTo>
                      <a:pt x="39" y="127"/>
                      <a:pt x="39" y="127"/>
                      <a:pt x="46" y="120"/>
                    </a:cubicBezTo>
                    <a:cubicBezTo>
                      <a:pt x="58" y="105"/>
                      <a:pt x="74" y="97"/>
                      <a:pt x="86" y="97"/>
                    </a:cubicBezTo>
                    <a:cubicBezTo>
                      <a:pt x="99" y="97"/>
                      <a:pt x="112" y="107"/>
                      <a:pt x="112" y="130"/>
                    </a:cubicBezTo>
                    <a:cubicBezTo>
                      <a:pt x="112" y="144"/>
                      <a:pt x="103" y="179"/>
                      <a:pt x="93" y="200"/>
                    </a:cubicBezTo>
                    <a:cubicBezTo>
                      <a:pt x="85" y="217"/>
                      <a:pt x="68" y="232"/>
                      <a:pt x="50" y="23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198" name=""/>
              <p:cNvSpPr/>
              <p:nvPr/>
            </p:nvSpPr>
            <p:spPr>
              <a:xfrm>
                <a:off x="10416600" y="259920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3" y="73"/>
                    </a:moveTo>
                    <a:cubicBezTo>
                      <a:pt x="63" y="73"/>
                      <a:pt x="91" y="72"/>
                      <a:pt x="109" y="66"/>
                    </a:cubicBezTo>
                    <a:cubicBezTo>
                      <a:pt x="134" y="56"/>
                      <a:pt x="140" y="39"/>
                      <a:pt x="140" y="30"/>
                    </a:cubicBezTo>
                    <a:cubicBezTo>
                      <a:pt x="140" y="12"/>
                      <a:pt x="120" y="0"/>
                      <a:pt x="97" y="0"/>
                    </a:cubicBezTo>
                    <a:cubicBezTo>
                      <a:pt x="56" y="0"/>
                      <a:pt x="0" y="31"/>
                      <a:pt x="0" y="90"/>
                    </a:cubicBezTo>
                    <a:cubicBezTo>
                      <a:pt x="0" y="125"/>
                      <a:pt x="21" y="154"/>
                      <a:pt x="62" y="154"/>
                    </a:cubicBezTo>
                    <a:cubicBezTo>
                      <a:pt x="119" y="154"/>
                      <a:pt x="147" y="120"/>
                      <a:pt x="147" y="115"/>
                    </a:cubicBezTo>
                    <a:cubicBezTo>
                      <a:pt x="147" y="113"/>
                      <a:pt x="144" y="109"/>
                      <a:pt x="141" y="109"/>
                    </a:cubicBezTo>
                    <a:cubicBezTo>
                      <a:pt x="139" y="109"/>
                      <a:pt x="139" y="111"/>
                      <a:pt x="136" y="113"/>
                    </a:cubicBezTo>
                    <a:cubicBezTo>
                      <a:pt x="109" y="144"/>
                      <a:pt x="69" y="144"/>
                      <a:pt x="62" y="144"/>
                    </a:cubicBezTo>
                    <a:cubicBezTo>
                      <a:pt x="42" y="144"/>
                      <a:pt x="28" y="132"/>
                      <a:pt x="28" y="104"/>
                    </a:cubicBezTo>
                    <a:cubicBezTo>
                      <a:pt x="28" y="98"/>
                      <a:pt x="28" y="91"/>
                      <a:pt x="32" y="73"/>
                    </a:cubicBezTo>
                    <a:cubicBezTo>
                      <a:pt x="39" y="73"/>
                      <a:pt x="46" y="73"/>
                      <a:pt x="53" y="73"/>
                    </a:cubicBezTo>
                    <a:moveTo>
                      <a:pt x="35" y="63"/>
                    </a:moveTo>
                    <a:cubicBezTo>
                      <a:pt x="49" y="13"/>
                      <a:pt x="87" y="9"/>
                      <a:pt x="97" y="9"/>
                    </a:cubicBezTo>
                    <a:cubicBezTo>
                      <a:pt x="112" y="9"/>
                      <a:pt x="125" y="17"/>
                      <a:pt x="125" y="30"/>
                    </a:cubicBezTo>
                    <a:cubicBezTo>
                      <a:pt x="125" y="63"/>
                      <a:pt x="66" y="63"/>
                      <a:pt x="52" y="63"/>
                    </a:cubicBezTo>
                    <a:cubicBezTo>
                      <a:pt x="46"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199" name=""/>
              <p:cNvSpPr/>
              <p:nvPr/>
            </p:nvSpPr>
            <p:spPr>
              <a:xfrm>
                <a:off x="10483200" y="256752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5" y="12"/>
                    </a:moveTo>
                    <a:cubicBezTo>
                      <a:pt x="75" y="10"/>
                      <a:pt x="76" y="8"/>
                      <a:pt x="77" y="6"/>
                    </a:cubicBezTo>
                    <a:cubicBezTo>
                      <a:pt x="77" y="5"/>
                      <a:pt x="75" y="0"/>
                      <a:pt x="71" y="0"/>
                    </a:cubicBezTo>
                    <a:cubicBezTo>
                      <a:pt x="64" y="0"/>
                      <a:pt x="36" y="3"/>
                      <a:pt x="26" y="5"/>
                    </a:cubicBezTo>
                    <a:cubicBezTo>
                      <a:pt x="25" y="5"/>
                      <a:pt x="19" y="5"/>
                      <a:pt x="19" y="13"/>
                    </a:cubicBezTo>
                    <a:cubicBezTo>
                      <a:pt x="19" y="17"/>
                      <a:pt x="25" y="17"/>
                      <a:pt x="28" y="17"/>
                    </a:cubicBezTo>
                    <a:cubicBezTo>
                      <a:pt x="45" y="17"/>
                      <a:pt x="45" y="20"/>
                      <a:pt x="45" y="23"/>
                    </a:cubicBezTo>
                    <a:cubicBezTo>
                      <a:pt x="45" y="24"/>
                      <a:pt x="45" y="27"/>
                      <a:pt x="43" y="30"/>
                    </a:cubicBezTo>
                    <a:cubicBezTo>
                      <a:pt x="29" y="86"/>
                      <a:pt x="15" y="142"/>
                      <a:pt x="1" y="199"/>
                    </a:cubicBezTo>
                    <a:cubicBezTo>
                      <a:pt x="0" y="203"/>
                      <a:pt x="0" y="206"/>
                      <a:pt x="0" y="210"/>
                    </a:cubicBezTo>
                    <a:cubicBezTo>
                      <a:pt x="0" y="232"/>
                      <a:pt x="19" y="242"/>
                      <a:pt x="36" y="242"/>
                    </a:cubicBezTo>
                    <a:cubicBezTo>
                      <a:pt x="43" y="242"/>
                      <a:pt x="54" y="239"/>
                      <a:pt x="63" y="224"/>
                    </a:cubicBezTo>
                    <a:cubicBezTo>
                      <a:pt x="70" y="211"/>
                      <a:pt x="75" y="192"/>
                      <a:pt x="75" y="190"/>
                    </a:cubicBezTo>
                    <a:cubicBezTo>
                      <a:pt x="75" y="185"/>
                      <a:pt x="71" y="185"/>
                      <a:pt x="70" y="185"/>
                    </a:cubicBezTo>
                    <a:cubicBezTo>
                      <a:pt x="64" y="185"/>
                      <a:pt x="64" y="188"/>
                      <a:pt x="63" y="193"/>
                    </a:cubicBezTo>
                    <a:cubicBezTo>
                      <a:pt x="59" y="211"/>
                      <a:pt x="52" y="232"/>
                      <a:pt x="38" y="232"/>
                    </a:cubicBezTo>
                    <a:cubicBezTo>
                      <a:pt x="28" y="232"/>
                      <a:pt x="25" y="224"/>
                      <a:pt x="25" y="215"/>
                    </a:cubicBezTo>
                    <a:cubicBezTo>
                      <a:pt x="25" y="213"/>
                      <a:pt x="26" y="206"/>
                      <a:pt x="28" y="201"/>
                    </a:cubicBezTo>
                    <a:cubicBezTo>
                      <a:pt x="44" y="138"/>
                      <a:pt x="60" y="75"/>
                      <a:pt x="75"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00" name=""/>
              <p:cNvSpPr/>
              <p:nvPr/>
            </p:nvSpPr>
            <p:spPr>
              <a:xfrm>
                <a:off x="10528920" y="259920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5" y="73"/>
                    </a:moveTo>
                    <a:cubicBezTo>
                      <a:pt x="65" y="73"/>
                      <a:pt x="91" y="72"/>
                      <a:pt x="109" y="66"/>
                    </a:cubicBezTo>
                    <a:cubicBezTo>
                      <a:pt x="136" y="56"/>
                      <a:pt x="140" y="39"/>
                      <a:pt x="140" y="30"/>
                    </a:cubicBezTo>
                    <a:cubicBezTo>
                      <a:pt x="140" y="12"/>
                      <a:pt x="122" y="0"/>
                      <a:pt x="98" y="0"/>
                    </a:cubicBezTo>
                    <a:cubicBezTo>
                      <a:pt x="56" y="0"/>
                      <a:pt x="0" y="31"/>
                      <a:pt x="0" y="90"/>
                    </a:cubicBezTo>
                    <a:cubicBezTo>
                      <a:pt x="0" y="125"/>
                      <a:pt x="23" y="154"/>
                      <a:pt x="62" y="154"/>
                    </a:cubicBezTo>
                    <a:cubicBezTo>
                      <a:pt x="121" y="154"/>
                      <a:pt x="147" y="120"/>
                      <a:pt x="147" y="115"/>
                    </a:cubicBezTo>
                    <a:cubicBezTo>
                      <a:pt x="147" y="113"/>
                      <a:pt x="144" y="109"/>
                      <a:pt x="142" y="109"/>
                    </a:cubicBezTo>
                    <a:cubicBezTo>
                      <a:pt x="140" y="109"/>
                      <a:pt x="139" y="111"/>
                      <a:pt x="136" y="113"/>
                    </a:cubicBezTo>
                    <a:cubicBezTo>
                      <a:pt x="109" y="144"/>
                      <a:pt x="69" y="144"/>
                      <a:pt x="63" y="144"/>
                    </a:cubicBezTo>
                    <a:cubicBezTo>
                      <a:pt x="42" y="144"/>
                      <a:pt x="28" y="132"/>
                      <a:pt x="28" y="104"/>
                    </a:cubicBezTo>
                    <a:cubicBezTo>
                      <a:pt x="28" y="98"/>
                      <a:pt x="28" y="91"/>
                      <a:pt x="32" y="73"/>
                    </a:cubicBezTo>
                    <a:cubicBezTo>
                      <a:pt x="40" y="73"/>
                      <a:pt x="47" y="73"/>
                      <a:pt x="55" y="73"/>
                    </a:cubicBezTo>
                    <a:moveTo>
                      <a:pt x="35" y="63"/>
                    </a:moveTo>
                    <a:cubicBezTo>
                      <a:pt x="49" y="13"/>
                      <a:pt x="88" y="9"/>
                      <a:pt x="98" y="9"/>
                    </a:cubicBezTo>
                    <a:cubicBezTo>
                      <a:pt x="112" y="9"/>
                      <a:pt x="125" y="17"/>
                      <a:pt x="125" y="30"/>
                    </a:cubicBezTo>
                    <a:cubicBezTo>
                      <a:pt x="125" y="63"/>
                      <a:pt x="67" y="63"/>
                      <a:pt x="52" y="63"/>
                    </a:cubicBezTo>
                    <a:cubicBezTo>
                      <a:pt x="46"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01" name=""/>
              <p:cNvSpPr/>
              <p:nvPr/>
            </p:nvSpPr>
            <p:spPr>
              <a:xfrm>
                <a:off x="10595520" y="2567520"/>
                <a:ext cx="62640" cy="86400"/>
              </a:xfrm>
              <a:custGeom>
                <a:avLst/>
                <a:gdLst>
                  <a:gd name="textAreaLeft" fmla="*/ 0 w 62640"/>
                  <a:gd name="textAreaRight" fmla="*/ 63360 w 62640"/>
                  <a:gd name="textAreaTop" fmla="*/ 0 h 86400"/>
                  <a:gd name="textAreaBottom" fmla="*/ 87120 h 86400"/>
                </a:gdLst>
                <a:ahLst/>
                <a:rect l="textAreaLeft" t="textAreaTop" r="textAreaRight" b="textAreaBottom"/>
                <a:pathLst>
                  <a:path w="176" h="242">
                    <a:moveTo>
                      <a:pt x="175" y="12"/>
                    </a:moveTo>
                    <a:cubicBezTo>
                      <a:pt x="176" y="10"/>
                      <a:pt x="176" y="8"/>
                      <a:pt x="176" y="6"/>
                    </a:cubicBezTo>
                    <a:cubicBezTo>
                      <a:pt x="176" y="5"/>
                      <a:pt x="175" y="0"/>
                      <a:pt x="172" y="0"/>
                    </a:cubicBezTo>
                    <a:cubicBezTo>
                      <a:pt x="165" y="0"/>
                      <a:pt x="136" y="3"/>
                      <a:pt x="127" y="5"/>
                    </a:cubicBezTo>
                    <a:cubicBezTo>
                      <a:pt x="124" y="5"/>
                      <a:pt x="120" y="5"/>
                      <a:pt x="120" y="13"/>
                    </a:cubicBezTo>
                    <a:cubicBezTo>
                      <a:pt x="120" y="17"/>
                      <a:pt x="124" y="17"/>
                      <a:pt x="129" y="17"/>
                    </a:cubicBezTo>
                    <a:cubicBezTo>
                      <a:pt x="145" y="17"/>
                      <a:pt x="145" y="20"/>
                      <a:pt x="145" y="23"/>
                    </a:cubicBezTo>
                    <a:cubicBezTo>
                      <a:pt x="145" y="24"/>
                      <a:pt x="144" y="27"/>
                      <a:pt x="144" y="30"/>
                    </a:cubicBezTo>
                    <a:cubicBezTo>
                      <a:pt x="138" y="56"/>
                      <a:pt x="131" y="82"/>
                      <a:pt x="124" y="108"/>
                    </a:cubicBezTo>
                    <a:cubicBezTo>
                      <a:pt x="117" y="97"/>
                      <a:pt x="105" y="88"/>
                      <a:pt x="88" y="88"/>
                    </a:cubicBezTo>
                    <a:cubicBezTo>
                      <a:pt x="45" y="88"/>
                      <a:pt x="0" y="136"/>
                      <a:pt x="0" y="185"/>
                    </a:cubicBezTo>
                    <a:cubicBezTo>
                      <a:pt x="0" y="218"/>
                      <a:pt x="22" y="242"/>
                      <a:pt x="52" y="242"/>
                    </a:cubicBezTo>
                    <a:cubicBezTo>
                      <a:pt x="70" y="242"/>
                      <a:pt x="87" y="232"/>
                      <a:pt x="101" y="218"/>
                    </a:cubicBezTo>
                    <a:cubicBezTo>
                      <a:pt x="108" y="239"/>
                      <a:pt x="127" y="242"/>
                      <a:pt x="136" y="242"/>
                    </a:cubicBezTo>
                    <a:cubicBezTo>
                      <a:pt x="148" y="242"/>
                      <a:pt x="157" y="235"/>
                      <a:pt x="164" y="224"/>
                    </a:cubicBezTo>
                    <a:cubicBezTo>
                      <a:pt x="171" y="211"/>
                      <a:pt x="175" y="192"/>
                      <a:pt x="175" y="190"/>
                    </a:cubicBezTo>
                    <a:cubicBezTo>
                      <a:pt x="175" y="185"/>
                      <a:pt x="172" y="187"/>
                      <a:pt x="171" y="185"/>
                    </a:cubicBezTo>
                    <a:cubicBezTo>
                      <a:pt x="165" y="185"/>
                      <a:pt x="165" y="186"/>
                      <a:pt x="162" y="196"/>
                    </a:cubicBezTo>
                    <a:cubicBezTo>
                      <a:pt x="158" y="213"/>
                      <a:pt x="151" y="232"/>
                      <a:pt x="137" y="232"/>
                    </a:cubicBezTo>
                    <a:cubicBezTo>
                      <a:pt x="129" y="232"/>
                      <a:pt x="126" y="225"/>
                      <a:pt x="126" y="215"/>
                    </a:cubicBezTo>
                    <a:cubicBezTo>
                      <a:pt x="126" y="210"/>
                      <a:pt x="127" y="206"/>
                      <a:pt x="127" y="201"/>
                    </a:cubicBezTo>
                    <a:cubicBezTo>
                      <a:pt x="143" y="138"/>
                      <a:pt x="159" y="75"/>
                      <a:pt x="175" y="12"/>
                    </a:cubicBezTo>
                    <a:moveTo>
                      <a:pt x="102" y="196"/>
                    </a:moveTo>
                    <a:cubicBezTo>
                      <a:pt x="99" y="206"/>
                      <a:pt x="92" y="213"/>
                      <a:pt x="85" y="220"/>
                    </a:cubicBezTo>
                    <a:cubicBezTo>
                      <a:pt x="81" y="221"/>
                      <a:pt x="67" y="232"/>
                      <a:pt x="53" y="232"/>
                    </a:cubicBezTo>
                    <a:cubicBezTo>
                      <a:pt x="41" y="232"/>
                      <a:pt x="28" y="224"/>
                      <a:pt x="28" y="200"/>
                    </a:cubicBezTo>
                    <a:cubicBezTo>
                      <a:pt x="28" y="182"/>
                      <a:pt x="38" y="144"/>
                      <a:pt x="46" y="130"/>
                    </a:cubicBezTo>
                    <a:cubicBezTo>
                      <a:pt x="62" y="102"/>
                      <a:pt x="80" y="97"/>
                      <a:pt x="88" y="97"/>
                    </a:cubicBezTo>
                    <a:cubicBezTo>
                      <a:pt x="113" y="97"/>
                      <a:pt x="119" y="123"/>
                      <a:pt x="119" y="127"/>
                    </a:cubicBezTo>
                    <a:cubicBezTo>
                      <a:pt x="119" y="129"/>
                      <a:pt x="119" y="130"/>
                      <a:pt x="119" y="132"/>
                    </a:cubicBezTo>
                    <a:cubicBezTo>
                      <a:pt x="113" y="153"/>
                      <a:pt x="108" y="174"/>
                      <a:pt x="102" y="196"/>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02" name=""/>
              <p:cNvSpPr/>
              <p:nvPr/>
            </p:nvSpPr>
            <p:spPr>
              <a:xfrm>
                <a:off x="10693800" y="2494800"/>
                <a:ext cx="41040" cy="175680"/>
              </a:xfrm>
              <a:custGeom>
                <a:avLst/>
                <a:gdLst>
                  <a:gd name="textAreaLeft" fmla="*/ 0 w 41040"/>
                  <a:gd name="textAreaRight" fmla="*/ 41760 w 41040"/>
                  <a:gd name="textAreaTop" fmla="*/ 0 h 175680"/>
                  <a:gd name="textAreaBottom" fmla="*/ 176400 h 175680"/>
                </a:gdLst>
                <a:ahLst/>
                <a:rect l="textAreaLeft" t="textAreaTop" r="textAreaRight" b="textAreaBottom"/>
                <a:pathLst>
                  <a:path w="116" h="490">
                    <a:moveTo>
                      <a:pt x="19" y="17"/>
                    </a:moveTo>
                    <a:cubicBezTo>
                      <a:pt x="19" y="10"/>
                      <a:pt x="19" y="0"/>
                      <a:pt x="10" y="0"/>
                    </a:cubicBezTo>
                    <a:cubicBezTo>
                      <a:pt x="0" y="0"/>
                      <a:pt x="0" y="11"/>
                      <a:pt x="0" y="18"/>
                    </a:cubicBezTo>
                    <a:cubicBezTo>
                      <a:pt x="0" y="169"/>
                      <a:pt x="0" y="321"/>
                      <a:pt x="0" y="472"/>
                    </a:cubicBezTo>
                    <a:cubicBezTo>
                      <a:pt x="0" y="479"/>
                      <a:pt x="0" y="490"/>
                      <a:pt x="10" y="490"/>
                    </a:cubicBezTo>
                    <a:cubicBezTo>
                      <a:pt x="19" y="490"/>
                      <a:pt x="19" y="480"/>
                      <a:pt x="19" y="473"/>
                    </a:cubicBezTo>
                    <a:cubicBezTo>
                      <a:pt x="19" y="321"/>
                      <a:pt x="19" y="169"/>
                      <a:pt x="19" y="17"/>
                    </a:cubicBezTo>
                    <a:moveTo>
                      <a:pt x="116" y="18"/>
                    </a:moveTo>
                    <a:cubicBezTo>
                      <a:pt x="116" y="11"/>
                      <a:pt x="116" y="0"/>
                      <a:pt x="106" y="0"/>
                    </a:cubicBezTo>
                    <a:cubicBezTo>
                      <a:pt x="96" y="0"/>
                      <a:pt x="96" y="10"/>
                      <a:pt x="96" y="17"/>
                    </a:cubicBezTo>
                    <a:cubicBezTo>
                      <a:pt x="96" y="169"/>
                      <a:pt x="96" y="321"/>
                      <a:pt x="96" y="473"/>
                    </a:cubicBezTo>
                    <a:cubicBezTo>
                      <a:pt x="96" y="480"/>
                      <a:pt x="96" y="490"/>
                      <a:pt x="106" y="490"/>
                    </a:cubicBezTo>
                    <a:cubicBezTo>
                      <a:pt x="116" y="490"/>
                      <a:pt x="116" y="479"/>
                      <a:pt x="116" y="472"/>
                    </a:cubicBezTo>
                    <a:cubicBezTo>
                      <a:pt x="116" y="321"/>
                      <a:pt x="116" y="169"/>
                      <a:pt x="116" y="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grpSp>
        <p:nvGrpSpPr>
          <p:cNvPr id="1203" name=""/>
          <p:cNvGrpSpPr/>
          <p:nvPr/>
        </p:nvGrpSpPr>
        <p:grpSpPr>
          <a:xfrm>
            <a:off x="2691360" y="2094840"/>
            <a:ext cx="1728000" cy="150480"/>
            <a:chOff x="2691360" y="2094840"/>
            <a:chExt cx="1728000" cy="150480"/>
          </a:xfrm>
        </p:grpSpPr>
        <p:sp>
          <p:nvSpPr>
            <p:cNvPr id="1204" name=""/>
            <p:cNvSpPr/>
            <p:nvPr/>
          </p:nvSpPr>
          <p:spPr>
            <a:xfrm>
              <a:off x="2691360" y="2116080"/>
              <a:ext cx="37800" cy="84960"/>
            </a:xfrm>
            <a:custGeom>
              <a:avLst/>
              <a:gdLst>
                <a:gd name="textAreaLeft" fmla="*/ 0 w 37800"/>
                <a:gd name="textAreaRight" fmla="*/ 38520 w 37800"/>
                <a:gd name="textAreaTop" fmla="*/ 0 h 84960"/>
                <a:gd name="textAreaBottom" fmla="*/ 85680 h 84960"/>
              </a:gdLst>
              <a:ahLst/>
              <a:rect l="textAreaLeft" t="textAreaTop" r="textAreaRight" b="textAreaBottom"/>
              <a:pathLst>
                <a:path w="107" h="238">
                  <a:moveTo>
                    <a:pt x="69" y="27"/>
                  </a:moveTo>
                  <a:cubicBezTo>
                    <a:pt x="69" y="15"/>
                    <a:pt x="70" y="11"/>
                    <a:pt x="98" y="11"/>
                  </a:cubicBezTo>
                  <a:cubicBezTo>
                    <a:pt x="101" y="11"/>
                    <a:pt x="104" y="11"/>
                    <a:pt x="107" y="11"/>
                  </a:cubicBezTo>
                  <a:cubicBezTo>
                    <a:pt x="107" y="7"/>
                    <a:pt x="107" y="3"/>
                    <a:pt x="107" y="0"/>
                  </a:cubicBezTo>
                  <a:cubicBezTo>
                    <a:pt x="95" y="1"/>
                    <a:pt x="67" y="1"/>
                    <a:pt x="54" y="1"/>
                  </a:cubicBezTo>
                  <a:cubicBezTo>
                    <a:pt x="40" y="1"/>
                    <a:pt x="12" y="1"/>
                    <a:pt x="0" y="0"/>
                  </a:cubicBezTo>
                  <a:cubicBezTo>
                    <a:pt x="0" y="3"/>
                    <a:pt x="0" y="7"/>
                    <a:pt x="0" y="11"/>
                  </a:cubicBezTo>
                  <a:cubicBezTo>
                    <a:pt x="3" y="11"/>
                    <a:pt x="6" y="11"/>
                    <a:pt x="9" y="11"/>
                  </a:cubicBezTo>
                  <a:cubicBezTo>
                    <a:pt x="37" y="11"/>
                    <a:pt x="38" y="15"/>
                    <a:pt x="38" y="27"/>
                  </a:cubicBezTo>
                  <a:cubicBezTo>
                    <a:pt x="38" y="88"/>
                    <a:pt x="38" y="150"/>
                    <a:pt x="38" y="211"/>
                  </a:cubicBezTo>
                  <a:cubicBezTo>
                    <a:pt x="38" y="224"/>
                    <a:pt x="37" y="227"/>
                    <a:pt x="9" y="227"/>
                  </a:cubicBezTo>
                  <a:cubicBezTo>
                    <a:pt x="6" y="227"/>
                    <a:pt x="3" y="227"/>
                    <a:pt x="0" y="227"/>
                  </a:cubicBezTo>
                  <a:cubicBezTo>
                    <a:pt x="0" y="231"/>
                    <a:pt x="0" y="235"/>
                    <a:pt x="0" y="238"/>
                  </a:cubicBezTo>
                  <a:cubicBezTo>
                    <a:pt x="12" y="237"/>
                    <a:pt x="40" y="237"/>
                    <a:pt x="53" y="237"/>
                  </a:cubicBezTo>
                  <a:cubicBezTo>
                    <a:pt x="67" y="237"/>
                    <a:pt x="95" y="237"/>
                    <a:pt x="107" y="238"/>
                  </a:cubicBezTo>
                  <a:cubicBezTo>
                    <a:pt x="107" y="235"/>
                    <a:pt x="107" y="231"/>
                    <a:pt x="107" y="227"/>
                  </a:cubicBezTo>
                  <a:cubicBezTo>
                    <a:pt x="104" y="227"/>
                    <a:pt x="101" y="227"/>
                    <a:pt x="98" y="227"/>
                  </a:cubicBezTo>
                  <a:cubicBezTo>
                    <a:pt x="70" y="227"/>
                    <a:pt x="69" y="224"/>
                    <a:pt x="69" y="211"/>
                  </a:cubicBezTo>
                  <a:cubicBezTo>
                    <a:pt x="69" y="150"/>
                    <a:pt x="69" y="88"/>
                    <a:pt x="69" y="27"/>
                  </a:cubicBezTo>
                  <a:close/>
                </a:path>
              </a:pathLst>
            </a:custGeom>
            <a:solidFill>
              <a:srgbClr val="000000"/>
            </a:solidFill>
            <a:ln w="0">
              <a:noFill/>
            </a:ln>
          </p:spPr>
          <p:style>
            <a:lnRef idx="0"/>
            <a:fillRef idx="0"/>
            <a:effectRef idx="0"/>
            <a:fontRef idx="minor"/>
          </p:style>
          <p:txBody>
            <a:bodyPr lIns="90000" rIns="90000" tIns="40680" bIns="40680" anchor="ctr" anchorCtr="1">
              <a:noAutofit/>
            </a:bodyPr>
            <a:p>
              <a:pPr>
                <a:lnSpc>
                  <a:spcPct val="100000"/>
                </a:lnSpc>
              </a:pPr>
              <a:endParaRPr b="0" lang="en-US" sz="1800" spc="-1" strike="noStrike">
                <a:solidFill>
                  <a:srgbClr val="ffffff"/>
                </a:solidFill>
                <a:latin typeface="Arial"/>
                <a:ea typeface="DejaVu Sans"/>
              </a:endParaRPr>
            </a:p>
          </p:txBody>
        </p:sp>
        <p:sp>
          <p:nvSpPr>
            <p:cNvPr id="1205" name=""/>
            <p:cNvSpPr/>
            <p:nvPr/>
          </p:nvSpPr>
          <p:spPr>
            <a:xfrm>
              <a:off x="2737440" y="2146320"/>
              <a:ext cx="63000" cy="54720"/>
            </a:xfrm>
            <a:custGeom>
              <a:avLst/>
              <a:gdLst>
                <a:gd name="textAreaLeft" fmla="*/ 0 w 63000"/>
                <a:gd name="textAreaRight" fmla="*/ 63720 w 63000"/>
                <a:gd name="textAreaTop" fmla="*/ 0 h 54720"/>
                <a:gd name="textAreaBottom" fmla="*/ 55440 h 54720"/>
              </a:gdLst>
              <a:ahLst/>
              <a:rect l="textAreaLeft" t="textAreaTop" r="textAreaRight" b="textAreaBottom"/>
              <a:pathLst>
                <a:path w="177" h="154">
                  <a:moveTo>
                    <a:pt x="28" y="35"/>
                  </a:moveTo>
                  <a:cubicBezTo>
                    <a:pt x="28" y="66"/>
                    <a:pt x="28" y="97"/>
                    <a:pt x="28" y="128"/>
                  </a:cubicBezTo>
                  <a:cubicBezTo>
                    <a:pt x="28" y="143"/>
                    <a:pt x="24" y="143"/>
                    <a:pt x="0" y="143"/>
                  </a:cubicBezTo>
                  <a:cubicBezTo>
                    <a:pt x="0" y="147"/>
                    <a:pt x="0" y="151"/>
                    <a:pt x="0" y="154"/>
                  </a:cubicBezTo>
                  <a:cubicBezTo>
                    <a:pt x="13" y="154"/>
                    <a:pt x="31" y="153"/>
                    <a:pt x="40" y="153"/>
                  </a:cubicBezTo>
                  <a:cubicBezTo>
                    <a:pt x="49" y="153"/>
                    <a:pt x="67" y="154"/>
                    <a:pt x="79" y="154"/>
                  </a:cubicBezTo>
                  <a:cubicBezTo>
                    <a:pt x="79" y="151"/>
                    <a:pt x="79" y="147"/>
                    <a:pt x="79" y="143"/>
                  </a:cubicBezTo>
                  <a:cubicBezTo>
                    <a:pt x="56" y="143"/>
                    <a:pt x="52" y="143"/>
                    <a:pt x="52" y="128"/>
                  </a:cubicBezTo>
                  <a:cubicBezTo>
                    <a:pt x="52" y="107"/>
                    <a:pt x="52" y="85"/>
                    <a:pt x="52" y="64"/>
                  </a:cubicBezTo>
                  <a:cubicBezTo>
                    <a:pt x="52" y="28"/>
                    <a:pt x="77" y="8"/>
                    <a:pt x="99" y="8"/>
                  </a:cubicBezTo>
                  <a:cubicBezTo>
                    <a:pt x="122" y="8"/>
                    <a:pt x="125" y="27"/>
                    <a:pt x="125" y="47"/>
                  </a:cubicBezTo>
                  <a:cubicBezTo>
                    <a:pt x="125" y="74"/>
                    <a:pt x="125" y="101"/>
                    <a:pt x="125" y="128"/>
                  </a:cubicBezTo>
                  <a:cubicBezTo>
                    <a:pt x="125" y="143"/>
                    <a:pt x="122" y="143"/>
                    <a:pt x="98" y="143"/>
                  </a:cubicBezTo>
                  <a:cubicBezTo>
                    <a:pt x="98" y="147"/>
                    <a:pt x="98" y="151"/>
                    <a:pt x="98" y="154"/>
                  </a:cubicBezTo>
                  <a:cubicBezTo>
                    <a:pt x="110" y="154"/>
                    <a:pt x="128" y="153"/>
                    <a:pt x="138" y="153"/>
                  </a:cubicBezTo>
                  <a:cubicBezTo>
                    <a:pt x="147" y="153"/>
                    <a:pt x="165" y="154"/>
                    <a:pt x="177" y="154"/>
                  </a:cubicBezTo>
                  <a:cubicBezTo>
                    <a:pt x="177" y="151"/>
                    <a:pt x="177" y="147"/>
                    <a:pt x="177" y="143"/>
                  </a:cubicBezTo>
                  <a:cubicBezTo>
                    <a:pt x="159" y="143"/>
                    <a:pt x="150" y="143"/>
                    <a:pt x="150" y="133"/>
                  </a:cubicBezTo>
                  <a:cubicBezTo>
                    <a:pt x="150" y="111"/>
                    <a:pt x="150" y="89"/>
                    <a:pt x="150" y="67"/>
                  </a:cubicBezTo>
                  <a:cubicBezTo>
                    <a:pt x="150" y="37"/>
                    <a:pt x="150" y="26"/>
                    <a:pt x="139" y="13"/>
                  </a:cubicBezTo>
                  <a:cubicBezTo>
                    <a:pt x="134" y="7"/>
                    <a:pt x="122" y="0"/>
                    <a:pt x="102" y="0"/>
                  </a:cubicBezTo>
                  <a:cubicBezTo>
                    <a:pt x="76" y="0"/>
                    <a:pt x="60" y="15"/>
                    <a:pt x="50" y="37"/>
                  </a:cubicBezTo>
                  <a:cubicBezTo>
                    <a:pt x="50" y="24"/>
                    <a:pt x="50" y="12"/>
                    <a:pt x="50" y="0"/>
                  </a:cubicBezTo>
                  <a:cubicBezTo>
                    <a:pt x="33" y="1"/>
                    <a:pt x="17" y="2"/>
                    <a:pt x="0" y="4"/>
                  </a:cubicBezTo>
                  <a:cubicBezTo>
                    <a:pt x="0" y="7"/>
                    <a:pt x="0" y="11"/>
                    <a:pt x="0" y="15"/>
                  </a:cubicBezTo>
                  <a:cubicBezTo>
                    <a:pt x="25" y="15"/>
                    <a:pt x="28" y="18"/>
                    <a:pt x="28" y="35"/>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06" name=""/>
            <p:cNvSpPr/>
            <p:nvPr/>
          </p:nvSpPr>
          <p:spPr>
            <a:xfrm>
              <a:off x="2807280" y="2146320"/>
              <a:ext cx="61560" cy="79200"/>
            </a:xfrm>
            <a:custGeom>
              <a:avLst/>
              <a:gdLst>
                <a:gd name="textAreaLeft" fmla="*/ 0 w 61560"/>
                <a:gd name="textAreaRight" fmla="*/ 62280 w 61560"/>
                <a:gd name="textAreaTop" fmla="*/ 0 h 79200"/>
                <a:gd name="textAreaBottom" fmla="*/ 79920 h 79200"/>
              </a:gdLst>
              <a:ahLst/>
              <a:rect l="textAreaLeft" t="textAreaTop" r="textAreaRight" b="textAreaBottom"/>
              <a:pathLst>
                <a:path w="173" h="222">
                  <a:moveTo>
                    <a:pt x="51" y="23"/>
                  </a:moveTo>
                  <a:cubicBezTo>
                    <a:pt x="51" y="15"/>
                    <a:pt x="51" y="7"/>
                    <a:pt x="51" y="0"/>
                  </a:cubicBezTo>
                  <a:cubicBezTo>
                    <a:pt x="34" y="1"/>
                    <a:pt x="17" y="2"/>
                    <a:pt x="0" y="4"/>
                  </a:cubicBezTo>
                  <a:cubicBezTo>
                    <a:pt x="0" y="7"/>
                    <a:pt x="0" y="11"/>
                    <a:pt x="0" y="15"/>
                  </a:cubicBezTo>
                  <a:cubicBezTo>
                    <a:pt x="25" y="15"/>
                    <a:pt x="28" y="17"/>
                    <a:pt x="28" y="33"/>
                  </a:cubicBezTo>
                  <a:cubicBezTo>
                    <a:pt x="28" y="87"/>
                    <a:pt x="28" y="142"/>
                    <a:pt x="28" y="196"/>
                  </a:cubicBezTo>
                  <a:cubicBezTo>
                    <a:pt x="28" y="212"/>
                    <a:pt x="24" y="212"/>
                    <a:pt x="0" y="212"/>
                  </a:cubicBezTo>
                  <a:cubicBezTo>
                    <a:pt x="0" y="216"/>
                    <a:pt x="0" y="219"/>
                    <a:pt x="0" y="222"/>
                  </a:cubicBezTo>
                  <a:cubicBezTo>
                    <a:pt x="12" y="222"/>
                    <a:pt x="30" y="221"/>
                    <a:pt x="40" y="221"/>
                  </a:cubicBezTo>
                  <a:cubicBezTo>
                    <a:pt x="49" y="221"/>
                    <a:pt x="67" y="222"/>
                    <a:pt x="79" y="222"/>
                  </a:cubicBezTo>
                  <a:cubicBezTo>
                    <a:pt x="79" y="219"/>
                    <a:pt x="79" y="216"/>
                    <a:pt x="79" y="212"/>
                  </a:cubicBezTo>
                  <a:cubicBezTo>
                    <a:pt x="56" y="212"/>
                    <a:pt x="52" y="212"/>
                    <a:pt x="52" y="196"/>
                  </a:cubicBezTo>
                  <a:cubicBezTo>
                    <a:pt x="52" y="177"/>
                    <a:pt x="52" y="157"/>
                    <a:pt x="52" y="137"/>
                  </a:cubicBezTo>
                  <a:cubicBezTo>
                    <a:pt x="52" y="136"/>
                    <a:pt x="52" y="135"/>
                    <a:pt x="52" y="134"/>
                  </a:cubicBezTo>
                  <a:cubicBezTo>
                    <a:pt x="54" y="139"/>
                    <a:pt x="68" y="158"/>
                    <a:pt x="95" y="158"/>
                  </a:cubicBezTo>
                  <a:cubicBezTo>
                    <a:pt x="137" y="158"/>
                    <a:pt x="173" y="124"/>
                    <a:pt x="173" y="79"/>
                  </a:cubicBezTo>
                  <a:cubicBezTo>
                    <a:pt x="173" y="35"/>
                    <a:pt x="139" y="0"/>
                    <a:pt x="100" y="0"/>
                  </a:cubicBezTo>
                  <a:cubicBezTo>
                    <a:pt x="73" y="0"/>
                    <a:pt x="58" y="16"/>
                    <a:pt x="51" y="23"/>
                  </a:cubicBezTo>
                  <a:moveTo>
                    <a:pt x="52" y="114"/>
                  </a:moveTo>
                  <a:cubicBezTo>
                    <a:pt x="52" y="88"/>
                    <a:pt x="52" y="63"/>
                    <a:pt x="52" y="37"/>
                  </a:cubicBezTo>
                  <a:cubicBezTo>
                    <a:pt x="62" y="19"/>
                    <a:pt x="79" y="9"/>
                    <a:pt x="97" y="9"/>
                  </a:cubicBezTo>
                  <a:cubicBezTo>
                    <a:pt x="123" y="9"/>
                    <a:pt x="144" y="40"/>
                    <a:pt x="144" y="79"/>
                  </a:cubicBezTo>
                  <a:cubicBezTo>
                    <a:pt x="144" y="121"/>
                    <a:pt x="120" y="151"/>
                    <a:pt x="94" y="151"/>
                  </a:cubicBezTo>
                  <a:cubicBezTo>
                    <a:pt x="80" y="151"/>
                    <a:pt x="66" y="143"/>
                    <a:pt x="57" y="129"/>
                  </a:cubicBezTo>
                  <a:cubicBezTo>
                    <a:pt x="52" y="122"/>
                    <a:pt x="52" y="121"/>
                    <a:pt x="52" y="114"/>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207" name=""/>
            <p:cNvSpPr/>
            <p:nvPr/>
          </p:nvSpPr>
          <p:spPr>
            <a:xfrm>
              <a:off x="2878200" y="2146320"/>
              <a:ext cx="63000" cy="56160"/>
            </a:xfrm>
            <a:custGeom>
              <a:avLst/>
              <a:gdLst>
                <a:gd name="textAreaLeft" fmla="*/ 0 w 63000"/>
                <a:gd name="textAreaRight" fmla="*/ 63720 w 63000"/>
                <a:gd name="textAreaTop" fmla="*/ 0 h 56160"/>
                <a:gd name="textAreaBottom" fmla="*/ 56880 h 56160"/>
              </a:gdLst>
              <a:ahLst/>
              <a:rect l="textAreaLeft" t="textAreaTop" r="textAreaRight" b="textAreaBottom"/>
              <a:pathLst>
                <a:path w="177" h="158">
                  <a:moveTo>
                    <a:pt x="126" y="127"/>
                  </a:moveTo>
                  <a:cubicBezTo>
                    <a:pt x="126" y="138"/>
                    <a:pt x="126" y="148"/>
                    <a:pt x="126" y="158"/>
                  </a:cubicBezTo>
                  <a:cubicBezTo>
                    <a:pt x="143" y="157"/>
                    <a:pt x="160" y="156"/>
                    <a:pt x="177" y="154"/>
                  </a:cubicBezTo>
                  <a:cubicBezTo>
                    <a:pt x="177" y="151"/>
                    <a:pt x="177" y="147"/>
                    <a:pt x="177" y="143"/>
                  </a:cubicBezTo>
                  <a:cubicBezTo>
                    <a:pt x="152" y="143"/>
                    <a:pt x="149" y="141"/>
                    <a:pt x="149" y="124"/>
                  </a:cubicBezTo>
                  <a:cubicBezTo>
                    <a:pt x="149" y="83"/>
                    <a:pt x="149" y="41"/>
                    <a:pt x="149" y="0"/>
                  </a:cubicBezTo>
                  <a:cubicBezTo>
                    <a:pt x="132" y="1"/>
                    <a:pt x="115" y="2"/>
                    <a:pt x="98" y="4"/>
                  </a:cubicBezTo>
                  <a:cubicBezTo>
                    <a:pt x="98" y="7"/>
                    <a:pt x="98" y="11"/>
                    <a:pt x="98" y="15"/>
                  </a:cubicBezTo>
                  <a:cubicBezTo>
                    <a:pt x="122" y="15"/>
                    <a:pt x="125" y="18"/>
                    <a:pt x="125" y="35"/>
                  </a:cubicBezTo>
                  <a:cubicBezTo>
                    <a:pt x="125" y="55"/>
                    <a:pt x="125" y="76"/>
                    <a:pt x="125" y="96"/>
                  </a:cubicBezTo>
                  <a:cubicBezTo>
                    <a:pt x="125" y="127"/>
                    <a:pt x="108" y="151"/>
                    <a:pt x="82" y="151"/>
                  </a:cubicBezTo>
                  <a:cubicBezTo>
                    <a:pt x="53" y="151"/>
                    <a:pt x="51" y="134"/>
                    <a:pt x="51" y="116"/>
                  </a:cubicBezTo>
                  <a:cubicBezTo>
                    <a:pt x="51" y="77"/>
                    <a:pt x="51" y="39"/>
                    <a:pt x="51" y="0"/>
                  </a:cubicBezTo>
                  <a:cubicBezTo>
                    <a:pt x="34" y="1"/>
                    <a:pt x="17" y="2"/>
                    <a:pt x="0" y="4"/>
                  </a:cubicBezTo>
                  <a:cubicBezTo>
                    <a:pt x="0" y="7"/>
                    <a:pt x="0" y="11"/>
                    <a:pt x="0" y="15"/>
                  </a:cubicBezTo>
                  <a:cubicBezTo>
                    <a:pt x="27" y="15"/>
                    <a:pt x="27" y="16"/>
                    <a:pt x="27" y="47"/>
                  </a:cubicBezTo>
                  <a:cubicBezTo>
                    <a:pt x="27" y="64"/>
                    <a:pt x="27" y="82"/>
                    <a:pt x="27" y="99"/>
                  </a:cubicBezTo>
                  <a:cubicBezTo>
                    <a:pt x="27" y="126"/>
                    <a:pt x="27" y="158"/>
                    <a:pt x="81" y="158"/>
                  </a:cubicBezTo>
                  <a:cubicBezTo>
                    <a:pt x="100" y="158"/>
                    <a:pt x="116" y="148"/>
                    <a:pt x="126" y="127"/>
                  </a:cubicBezTo>
                  <a:close/>
                </a:path>
              </a:pathLst>
            </a:custGeom>
            <a:solidFill>
              <a:srgbClr val="000000"/>
            </a:solidFill>
            <a:ln w="0">
              <a:noFill/>
            </a:ln>
          </p:spPr>
          <p:style>
            <a:lnRef idx="0"/>
            <a:fillRef idx="0"/>
            <a:effectRef idx="0"/>
            <a:fontRef idx="minor"/>
          </p:style>
          <p:txBody>
            <a:bodyPr lIns="90000" rIns="90000" tIns="11880" bIns="11880" anchor="ctr" anchorCtr="1">
              <a:noAutofit/>
            </a:bodyPr>
            <a:p>
              <a:pPr>
                <a:lnSpc>
                  <a:spcPct val="100000"/>
                </a:lnSpc>
              </a:pPr>
              <a:endParaRPr b="0" lang="en-US" sz="1800" spc="-1" strike="noStrike">
                <a:solidFill>
                  <a:srgbClr val="ffffff"/>
                </a:solidFill>
                <a:latin typeface="Arial"/>
                <a:ea typeface="DejaVu Sans"/>
              </a:endParaRPr>
            </a:p>
          </p:txBody>
        </p:sp>
        <p:sp>
          <p:nvSpPr>
            <p:cNvPr id="1208" name=""/>
            <p:cNvSpPr/>
            <p:nvPr/>
          </p:nvSpPr>
          <p:spPr>
            <a:xfrm>
              <a:off x="2946600" y="2124720"/>
              <a:ext cx="38880" cy="77760"/>
            </a:xfrm>
            <a:custGeom>
              <a:avLst/>
              <a:gdLst>
                <a:gd name="textAreaLeft" fmla="*/ 0 w 38880"/>
                <a:gd name="textAreaRight" fmla="*/ 39600 w 38880"/>
                <a:gd name="textAreaTop" fmla="*/ 0 h 77760"/>
                <a:gd name="textAreaBottom" fmla="*/ 78480 h 77760"/>
              </a:gdLst>
              <a:ahLst/>
              <a:rect l="textAreaLeft" t="textAreaTop" r="textAreaRight" b="textAreaBottom"/>
              <a:pathLst>
                <a:path w="110" h="218">
                  <a:moveTo>
                    <a:pt x="55" y="75"/>
                  </a:moveTo>
                  <a:cubicBezTo>
                    <a:pt x="72" y="75"/>
                    <a:pt x="88" y="75"/>
                    <a:pt x="105" y="75"/>
                  </a:cubicBezTo>
                  <a:cubicBezTo>
                    <a:pt x="105" y="71"/>
                    <a:pt x="105" y="67"/>
                    <a:pt x="105" y="64"/>
                  </a:cubicBezTo>
                  <a:cubicBezTo>
                    <a:pt x="88" y="64"/>
                    <a:pt x="72" y="64"/>
                    <a:pt x="55" y="64"/>
                  </a:cubicBezTo>
                  <a:cubicBezTo>
                    <a:pt x="55" y="42"/>
                    <a:pt x="55" y="21"/>
                    <a:pt x="55" y="0"/>
                  </a:cubicBezTo>
                  <a:cubicBezTo>
                    <a:pt x="52" y="0"/>
                    <a:pt x="49" y="0"/>
                    <a:pt x="46" y="0"/>
                  </a:cubicBezTo>
                  <a:cubicBezTo>
                    <a:pt x="45" y="28"/>
                    <a:pt x="35" y="66"/>
                    <a:pt x="0" y="67"/>
                  </a:cubicBezTo>
                  <a:cubicBezTo>
                    <a:pt x="0" y="69"/>
                    <a:pt x="0" y="72"/>
                    <a:pt x="0" y="75"/>
                  </a:cubicBezTo>
                  <a:cubicBezTo>
                    <a:pt x="10" y="75"/>
                    <a:pt x="20" y="75"/>
                    <a:pt x="30" y="75"/>
                  </a:cubicBezTo>
                  <a:cubicBezTo>
                    <a:pt x="30" y="107"/>
                    <a:pt x="30" y="139"/>
                    <a:pt x="30" y="171"/>
                  </a:cubicBezTo>
                  <a:cubicBezTo>
                    <a:pt x="30" y="214"/>
                    <a:pt x="63" y="218"/>
                    <a:pt x="76" y="218"/>
                  </a:cubicBezTo>
                  <a:cubicBezTo>
                    <a:pt x="101" y="218"/>
                    <a:pt x="110" y="193"/>
                    <a:pt x="110" y="171"/>
                  </a:cubicBezTo>
                  <a:cubicBezTo>
                    <a:pt x="110" y="165"/>
                    <a:pt x="110" y="158"/>
                    <a:pt x="110" y="151"/>
                  </a:cubicBezTo>
                  <a:cubicBezTo>
                    <a:pt x="107" y="151"/>
                    <a:pt x="104" y="151"/>
                    <a:pt x="102" y="151"/>
                  </a:cubicBezTo>
                  <a:cubicBezTo>
                    <a:pt x="102" y="158"/>
                    <a:pt x="102" y="164"/>
                    <a:pt x="102" y="170"/>
                  </a:cubicBezTo>
                  <a:cubicBezTo>
                    <a:pt x="102" y="196"/>
                    <a:pt x="91" y="209"/>
                    <a:pt x="78" y="209"/>
                  </a:cubicBezTo>
                  <a:cubicBezTo>
                    <a:pt x="55" y="209"/>
                    <a:pt x="55" y="178"/>
                    <a:pt x="55" y="172"/>
                  </a:cubicBezTo>
                  <a:cubicBezTo>
                    <a:pt x="55" y="140"/>
                    <a:pt x="55" y="107"/>
                    <a:pt x="55" y="75"/>
                  </a:cubicBezTo>
                  <a:close/>
                </a:path>
              </a:pathLst>
            </a:custGeom>
            <a:solidFill>
              <a:srgbClr val="000000"/>
            </a:solidFill>
            <a:ln w="0">
              <a:noFill/>
            </a:ln>
          </p:spPr>
          <p:style>
            <a:lnRef idx="0"/>
            <a:fillRef idx="0"/>
            <a:effectRef idx="0"/>
            <a:fontRef idx="minor"/>
          </p:style>
          <p:txBody>
            <a:bodyPr lIns="90000" rIns="90000" tIns="33480" bIns="33480" anchor="ctr" anchorCtr="1">
              <a:noAutofit/>
            </a:bodyPr>
            <a:p>
              <a:pPr>
                <a:lnSpc>
                  <a:spcPct val="100000"/>
                </a:lnSpc>
              </a:pPr>
              <a:endParaRPr b="0" lang="en-US" sz="1800" spc="-1" strike="noStrike">
                <a:solidFill>
                  <a:srgbClr val="ffffff"/>
                </a:solidFill>
                <a:latin typeface="Arial"/>
                <a:ea typeface="DejaVu Sans"/>
              </a:endParaRPr>
            </a:p>
          </p:txBody>
        </p:sp>
        <p:sp>
          <p:nvSpPr>
            <p:cNvPr id="1209" name=""/>
            <p:cNvSpPr/>
            <p:nvPr/>
          </p:nvSpPr>
          <p:spPr>
            <a:xfrm>
              <a:off x="3042720" y="2156040"/>
              <a:ext cx="83520" cy="28440"/>
            </a:xfrm>
            <a:custGeom>
              <a:avLst/>
              <a:gdLst>
                <a:gd name="textAreaLeft" fmla="*/ 0 w 83520"/>
                <a:gd name="textAreaRight" fmla="*/ 84240 w 83520"/>
                <a:gd name="textAreaTop" fmla="*/ 0 h 28440"/>
                <a:gd name="textAreaBottom" fmla="*/ 29160 h 28440"/>
              </a:gdLst>
              <a:ahLst/>
              <a:rect l="textAreaLeft" t="textAreaTop" r="textAreaRight" b="textAreaBottom"/>
              <a:pathLst>
                <a:path w="234" h="81">
                  <a:moveTo>
                    <a:pt x="222" y="14"/>
                  </a:moveTo>
                  <a:cubicBezTo>
                    <a:pt x="227" y="14"/>
                    <a:pt x="234" y="14"/>
                    <a:pt x="234" y="7"/>
                  </a:cubicBezTo>
                  <a:cubicBezTo>
                    <a:pt x="234" y="0"/>
                    <a:pt x="227" y="0"/>
                    <a:pt x="222" y="0"/>
                  </a:cubicBezTo>
                  <a:cubicBezTo>
                    <a:pt x="152" y="0"/>
                    <a:pt x="82" y="0"/>
                    <a:pt x="12" y="0"/>
                  </a:cubicBezTo>
                  <a:cubicBezTo>
                    <a:pt x="7" y="0"/>
                    <a:pt x="0" y="0"/>
                    <a:pt x="0" y="7"/>
                  </a:cubicBezTo>
                  <a:cubicBezTo>
                    <a:pt x="0" y="14"/>
                    <a:pt x="7" y="14"/>
                    <a:pt x="12" y="14"/>
                  </a:cubicBezTo>
                  <a:cubicBezTo>
                    <a:pt x="82" y="14"/>
                    <a:pt x="152" y="14"/>
                    <a:pt x="222" y="14"/>
                  </a:cubicBezTo>
                  <a:moveTo>
                    <a:pt x="222" y="81"/>
                  </a:moveTo>
                  <a:cubicBezTo>
                    <a:pt x="227" y="81"/>
                    <a:pt x="234" y="81"/>
                    <a:pt x="234" y="74"/>
                  </a:cubicBezTo>
                  <a:cubicBezTo>
                    <a:pt x="234" y="67"/>
                    <a:pt x="227" y="67"/>
                    <a:pt x="222" y="67"/>
                  </a:cubicBezTo>
                  <a:cubicBezTo>
                    <a:pt x="152" y="67"/>
                    <a:pt x="82" y="67"/>
                    <a:pt x="12" y="67"/>
                  </a:cubicBezTo>
                  <a:cubicBezTo>
                    <a:pt x="7" y="67"/>
                    <a:pt x="0" y="67"/>
                    <a:pt x="0" y="74"/>
                  </a:cubicBezTo>
                  <a:cubicBezTo>
                    <a:pt x="0" y="81"/>
                    <a:pt x="7" y="81"/>
                    <a:pt x="12" y="81"/>
                  </a:cubicBezTo>
                  <a:cubicBezTo>
                    <a:pt x="82" y="81"/>
                    <a:pt x="152" y="81"/>
                    <a:pt x="222" y="81"/>
                  </a:cubicBezTo>
                  <a:close/>
                </a:path>
              </a:pathLst>
            </a:custGeom>
            <a:solidFill>
              <a:srgbClr val="000000"/>
            </a:solidFill>
            <a:ln w="0">
              <a:noFill/>
            </a:ln>
          </p:spPr>
          <p:style>
            <a:lnRef idx="0"/>
            <a:fillRef idx="0"/>
            <a:effectRef idx="0"/>
            <a:fontRef idx="minor"/>
          </p:style>
          <p:txBody>
            <a:bodyPr lIns="90000" rIns="90000" tIns="-15840" bIns="-15840" anchor="ctr" anchorCtr="1">
              <a:noAutofit/>
            </a:bodyPr>
            <a:p>
              <a:pPr>
                <a:lnSpc>
                  <a:spcPct val="100000"/>
                </a:lnSpc>
              </a:pPr>
              <a:endParaRPr b="0" lang="en-US" sz="1800" spc="-1" strike="noStrike">
                <a:solidFill>
                  <a:srgbClr val="ffffff"/>
                </a:solidFill>
                <a:latin typeface="Arial"/>
                <a:ea typeface="DejaVu Sans"/>
              </a:endParaRPr>
            </a:p>
          </p:txBody>
        </p:sp>
        <p:sp>
          <p:nvSpPr>
            <p:cNvPr id="1210" name=""/>
            <p:cNvSpPr/>
            <p:nvPr/>
          </p:nvSpPr>
          <p:spPr>
            <a:xfrm>
              <a:off x="3201840" y="2094840"/>
              <a:ext cx="23400" cy="150480"/>
            </a:xfrm>
            <a:custGeom>
              <a:avLst/>
              <a:gdLst>
                <a:gd name="textAreaLeft" fmla="*/ 0 w 23400"/>
                <a:gd name="textAreaRight" fmla="*/ 24120 w 23400"/>
                <a:gd name="textAreaTop" fmla="*/ 0 h 150480"/>
                <a:gd name="textAreaBottom" fmla="*/ 151200 h 150480"/>
              </a:gdLst>
              <a:ahLst/>
              <a:rect l="textAreaLeft" t="textAreaTop" r="textAreaRight" b="textAreaBottom"/>
              <a:pathLst>
                <a:path w="67" h="420">
                  <a:moveTo>
                    <a:pt x="0" y="420"/>
                  </a:moveTo>
                  <a:cubicBezTo>
                    <a:pt x="22" y="420"/>
                    <a:pt x="44" y="420"/>
                    <a:pt x="67" y="420"/>
                  </a:cubicBezTo>
                  <a:cubicBezTo>
                    <a:pt x="67" y="415"/>
                    <a:pt x="67" y="411"/>
                    <a:pt x="67" y="406"/>
                  </a:cubicBezTo>
                  <a:cubicBezTo>
                    <a:pt x="49" y="406"/>
                    <a:pt x="31" y="406"/>
                    <a:pt x="14" y="406"/>
                  </a:cubicBezTo>
                  <a:cubicBezTo>
                    <a:pt x="14" y="275"/>
                    <a:pt x="14" y="145"/>
                    <a:pt x="14" y="14"/>
                  </a:cubicBezTo>
                  <a:cubicBezTo>
                    <a:pt x="31" y="14"/>
                    <a:pt x="49" y="14"/>
                    <a:pt x="67" y="14"/>
                  </a:cubicBezTo>
                  <a:cubicBezTo>
                    <a:pt x="67" y="9"/>
                    <a:pt x="67" y="5"/>
                    <a:pt x="67" y="0"/>
                  </a:cubicBezTo>
                  <a:cubicBezTo>
                    <a:pt x="44" y="0"/>
                    <a:pt x="22" y="0"/>
                    <a:pt x="0" y="0"/>
                  </a:cubicBezTo>
                  <a:cubicBezTo>
                    <a:pt x="0" y="140"/>
                    <a:pt x="0" y="280"/>
                    <a:pt x="0" y="42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11" name=""/>
            <p:cNvSpPr/>
            <p:nvPr/>
          </p:nvSpPr>
          <p:spPr>
            <a:xfrm>
              <a:off x="3296520" y="2114640"/>
              <a:ext cx="57960" cy="85320"/>
            </a:xfrm>
            <a:custGeom>
              <a:avLst/>
              <a:gdLst>
                <a:gd name="textAreaLeft" fmla="*/ 0 w 57960"/>
                <a:gd name="textAreaRight" fmla="*/ 58680 w 57960"/>
                <a:gd name="textAreaTop" fmla="*/ 0 h 85320"/>
                <a:gd name="textAreaBottom" fmla="*/ 86040 h 85320"/>
              </a:gdLst>
              <a:ahLst/>
              <a:rect l="textAreaLeft" t="textAreaTop" r="textAreaRight" b="textAreaBottom"/>
              <a:pathLst>
                <a:path w="163" h="239">
                  <a:moveTo>
                    <a:pt x="120" y="27"/>
                  </a:moveTo>
                  <a:cubicBezTo>
                    <a:pt x="123" y="15"/>
                    <a:pt x="124" y="11"/>
                    <a:pt x="152" y="11"/>
                  </a:cubicBezTo>
                  <a:cubicBezTo>
                    <a:pt x="160" y="11"/>
                    <a:pt x="163" y="11"/>
                    <a:pt x="163" y="4"/>
                  </a:cubicBezTo>
                  <a:cubicBezTo>
                    <a:pt x="163" y="0"/>
                    <a:pt x="159" y="0"/>
                    <a:pt x="158" y="0"/>
                  </a:cubicBezTo>
                  <a:cubicBezTo>
                    <a:pt x="147" y="0"/>
                    <a:pt x="121" y="1"/>
                    <a:pt x="111" y="1"/>
                  </a:cubicBezTo>
                  <a:cubicBezTo>
                    <a:pt x="101" y="1"/>
                    <a:pt x="75" y="0"/>
                    <a:pt x="64" y="0"/>
                  </a:cubicBezTo>
                  <a:cubicBezTo>
                    <a:pt x="62" y="0"/>
                    <a:pt x="57" y="0"/>
                    <a:pt x="57" y="7"/>
                  </a:cubicBezTo>
                  <a:cubicBezTo>
                    <a:pt x="57" y="11"/>
                    <a:pt x="61" y="11"/>
                    <a:pt x="67" y="11"/>
                  </a:cubicBezTo>
                  <a:cubicBezTo>
                    <a:pt x="82" y="11"/>
                    <a:pt x="91" y="11"/>
                    <a:pt x="91" y="18"/>
                  </a:cubicBezTo>
                  <a:cubicBezTo>
                    <a:pt x="91" y="20"/>
                    <a:pt x="91" y="20"/>
                    <a:pt x="91" y="23"/>
                  </a:cubicBezTo>
                  <a:cubicBezTo>
                    <a:pt x="75" y="86"/>
                    <a:pt x="59" y="149"/>
                    <a:pt x="43" y="212"/>
                  </a:cubicBezTo>
                  <a:cubicBezTo>
                    <a:pt x="40" y="224"/>
                    <a:pt x="39" y="228"/>
                    <a:pt x="11" y="228"/>
                  </a:cubicBezTo>
                  <a:cubicBezTo>
                    <a:pt x="3" y="228"/>
                    <a:pt x="0" y="228"/>
                    <a:pt x="0" y="235"/>
                  </a:cubicBezTo>
                  <a:cubicBezTo>
                    <a:pt x="0" y="239"/>
                    <a:pt x="4" y="239"/>
                    <a:pt x="5" y="239"/>
                  </a:cubicBezTo>
                  <a:cubicBezTo>
                    <a:pt x="16" y="239"/>
                    <a:pt x="41" y="238"/>
                    <a:pt x="51" y="238"/>
                  </a:cubicBezTo>
                  <a:cubicBezTo>
                    <a:pt x="62" y="238"/>
                    <a:pt x="88" y="239"/>
                    <a:pt x="98" y="239"/>
                  </a:cubicBezTo>
                  <a:cubicBezTo>
                    <a:pt x="101" y="239"/>
                    <a:pt x="106" y="239"/>
                    <a:pt x="106" y="232"/>
                  </a:cubicBezTo>
                  <a:cubicBezTo>
                    <a:pt x="106" y="228"/>
                    <a:pt x="103" y="228"/>
                    <a:pt x="95" y="228"/>
                  </a:cubicBezTo>
                  <a:cubicBezTo>
                    <a:pt x="89" y="228"/>
                    <a:pt x="87" y="228"/>
                    <a:pt x="80" y="227"/>
                  </a:cubicBezTo>
                  <a:cubicBezTo>
                    <a:pt x="72" y="227"/>
                    <a:pt x="71" y="225"/>
                    <a:pt x="71" y="221"/>
                  </a:cubicBezTo>
                  <a:cubicBezTo>
                    <a:pt x="71" y="219"/>
                    <a:pt x="72" y="216"/>
                    <a:pt x="72" y="213"/>
                  </a:cubicBezTo>
                  <a:cubicBezTo>
                    <a:pt x="88" y="151"/>
                    <a:pt x="104" y="89"/>
                    <a:pt x="120"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212" name=""/>
            <p:cNvSpPr/>
            <p:nvPr/>
          </p:nvSpPr>
          <p:spPr>
            <a:xfrm>
              <a:off x="3357360" y="2161080"/>
              <a:ext cx="31680" cy="57600"/>
            </a:xfrm>
            <a:custGeom>
              <a:avLst/>
              <a:gdLst>
                <a:gd name="textAreaLeft" fmla="*/ 0 w 31680"/>
                <a:gd name="textAreaRight" fmla="*/ 32400 w 31680"/>
                <a:gd name="textAreaTop" fmla="*/ 0 h 57600"/>
                <a:gd name="textAreaBottom" fmla="*/ 58320 h 57600"/>
              </a:gdLst>
              <a:ahLst/>
              <a:rect l="textAreaLeft" t="textAreaTop" r="textAreaRight" b="textAreaBottom"/>
              <a:pathLst>
                <a:path w="90" h="162">
                  <a:moveTo>
                    <a:pt x="56" y="7"/>
                  </a:moveTo>
                  <a:cubicBezTo>
                    <a:pt x="56" y="1"/>
                    <a:pt x="56" y="0"/>
                    <a:pt x="49" y="0"/>
                  </a:cubicBezTo>
                  <a:cubicBezTo>
                    <a:pt x="33" y="16"/>
                    <a:pt x="11" y="16"/>
                    <a:pt x="0" y="16"/>
                  </a:cubicBezTo>
                  <a:cubicBezTo>
                    <a:pt x="0" y="19"/>
                    <a:pt x="0" y="22"/>
                    <a:pt x="0" y="25"/>
                  </a:cubicBezTo>
                  <a:cubicBezTo>
                    <a:pt x="6" y="25"/>
                    <a:pt x="23" y="25"/>
                    <a:pt x="36" y="18"/>
                  </a:cubicBezTo>
                  <a:cubicBezTo>
                    <a:pt x="36" y="59"/>
                    <a:pt x="36" y="101"/>
                    <a:pt x="36" y="142"/>
                  </a:cubicBezTo>
                  <a:cubicBezTo>
                    <a:pt x="36" y="150"/>
                    <a:pt x="36" y="154"/>
                    <a:pt x="12" y="154"/>
                  </a:cubicBezTo>
                  <a:cubicBezTo>
                    <a:pt x="8" y="154"/>
                    <a:pt x="5" y="154"/>
                    <a:pt x="2" y="154"/>
                  </a:cubicBezTo>
                  <a:cubicBezTo>
                    <a:pt x="2" y="157"/>
                    <a:pt x="2" y="160"/>
                    <a:pt x="2" y="162"/>
                  </a:cubicBezTo>
                  <a:cubicBezTo>
                    <a:pt x="7" y="162"/>
                    <a:pt x="37" y="162"/>
                    <a:pt x="46" y="162"/>
                  </a:cubicBezTo>
                  <a:cubicBezTo>
                    <a:pt x="54" y="162"/>
                    <a:pt x="85" y="162"/>
                    <a:pt x="90" y="162"/>
                  </a:cubicBezTo>
                  <a:cubicBezTo>
                    <a:pt x="90" y="160"/>
                    <a:pt x="90" y="157"/>
                    <a:pt x="90" y="154"/>
                  </a:cubicBezTo>
                  <a:cubicBezTo>
                    <a:pt x="87" y="154"/>
                    <a:pt x="84" y="154"/>
                    <a:pt x="81" y="154"/>
                  </a:cubicBezTo>
                  <a:cubicBezTo>
                    <a:pt x="56" y="154"/>
                    <a:pt x="56" y="150"/>
                    <a:pt x="56" y="142"/>
                  </a:cubicBezTo>
                  <a:cubicBezTo>
                    <a:pt x="56" y="97"/>
                    <a:pt x="56" y="52"/>
                    <a:pt x="56" y="7"/>
                  </a:cubicBezTo>
                  <a:close/>
                </a:path>
              </a:pathLst>
            </a:custGeom>
            <a:solidFill>
              <a:srgbClr val="000000"/>
            </a:solidFill>
            <a:ln w="0">
              <a:noFill/>
            </a:ln>
          </p:spPr>
          <p:style>
            <a:lnRef idx="0"/>
            <a:fillRef idx="0"/>
            <a:effectRef idx="0"/>
            <a:fontRef idx="minor"/>
          </p:style>
          <p:txBody>
            <a:bodyPr lIns="90000" rIns="90000" tIns="13320" bIns="13320" anchor="ctr" anchorCtr="1">
              <a:noAutofit/>
            </a:bodyPr>
            <a:p>
              <a:pPr>
                <a:lnSpc>
                  <a:spcPct val="100000"/>
                </a:lnSpc>
              </a:pPr>
              <a:endParaRPr b="0" lang="en-US" sz="1800" spc="-1" strike="noStrike">
                <a:solidFill>
                  <a:srgbClr val="ffffff"/>
                </a:solidFill>
                <a:latin typeface="Arial"/>
                <a:ea typeface="DejaVu Sans"/>
              </a:endParaRPr>
            </a:p>
          </p:txBody>
        </p:sp>
        <p:sp>
          <p:nvSpPr>
            <p:cNvPr id="1213" name=""/>
            <p:cNvSpPr/>
            <p:nvPr/>
          </p:nvSpPr>
          <p:spPr>
            <a:xfrm>
              <a:off x="3535560" y="2114640"/>
              <a:ext cx="57240" cy="85320"/>
            </a:xfrm>
            <a:custGeom>
              <a:avLst/>
              <a:gdLst>
                <a:gd name="textAreaLeft" fmla="*/ 0 w 57240"/>
                <a:gd name="textAreaRight" fmla="*/ 57960 w 57240"/>
                <a:gd name="textAreaTop" fmla="*/ 0 h 85320"/>
                <a:gd name="textAreaBottom" fmla="*/ 86040 h 85320"/>
              </a:gdLst>
              <a:ahLst/>
              <a:rect l="textAreaLeft" t="textAreaTop" r="textAreaRight" b="textAreaBottom"/>
              <a:pathLst>
                <a:path w="161" h="239">
                  <a:moveTo>
                    <a:pt x="118" y="27"/>
                  </a:moveTo>
                  <a:cubicBezTo>
                    <a:pt x="121" y="15"/>
                    <a:pt x="122" y="11"/>
                    <a:pt x="150" y="11"/>
                  </a:cubicBezTo>
                  <a:cubicBezTo>
                    <a:pt x="159" y="11"/>
                    <a:pt x="161" y="11"/>
                    <a:pt x="161" y="4"/>
                  </a:cubicBezTo>
                  <a:cubicBezTo>
                    <a:pt x="161" y="0"/>
                    <a:pt x="157" y="0"/>
                    <a:pt x="156" y="0"/>
                  </a:cubicBezTo>
                  <a:cubicBezTo>
                    <a:pt x="146" y="0"/>
                    <a:pt x="120" y="1"/>
                    <a:pt x="110" y="1"/>
                  </a:cubicBezTo>
                  <a:cubicBezTo>
                    <a:pt x="99" y="1"/>
                    <a:pt x="73" y="0"/>
                    <a:pt x="63" y="0"/>
                  </a:cubicBezTo>
                  <a:cubicBezTo>
                    <a:pt x="60" y="0"/>
                    <a:pt x="56" y="0"/>
                    <a:pt x="56" y="7"/>
                  </a:cubicBezTo>
                  <a:cubicBezTo>
                    <a:pt x="56" y="11"/>
                    <a:pt x="59" y="11"/>
                    <a:pt x="66" y="11"/>
                  </a:cubicBezTo>
                  <a:cubicBezTo>
                    <a:pt x="80" y="11"/>
                    <a:pt x="90" y="11"/>
                    <a:pt x="90" y="18"/>
                  </a:cubicBezTo>
                  <a:cubicBezTo>
                    <a:pt x="90" y="20"/>
                    <a:pt x="90" y="20"/>
                    <a:pt x="89" y="23"/>
                  </a:cubicBezTo>
                  <a:cubicBezTo>
                    <a:pt x="74" y="86"/>
                    <a:pt x="58" y="149"/>
                    <a:pt x="43" y="212"/>
                  </a:cubicBezTo>
                  <a:cubicBezTo>
                    <a:pt x="40" y="224"/>
                    <a:pt x="39" y="228"/>
                    <a:pt x="11" y="228"/>
                  </a:cubicBezTo>
                  <a:cubicBezTo>
                    <a:pt x="3" y="228"/>
                    <a:pt x="0" y="228"/>
                    <a:pt x="0" y="235"/>
                  </a:cubicBezTo>
                  <a:cubicBezTo>
                    <a:pt x="0" y="239"/>
                    <a:pt x="4" y="239"/>
                    <a:pt x="5" y="239"/>
                  </a:cubicBezTo>
                  <a:cubicBezTo>
                    <a:pt x="15" y="239"/>
                    <a:pt x="41" y="238"/>
                    <a:pt x="51" y="238"/>
                  </a:cubicBezTo>
                  <a:cubicBezTo>
                    <a:pt x="60" y="238"/>
                    <a:pt x="86" y="239"/>
                    <a:pt x="97" y="239"/>
                  </a:cubicBezTo>
                  <a:cubicBezTo>
                    <a:pt x="100" y="239"/>
                    <a:pt x="104" y="239"/>
                    <a:pt x="104" y="232"/>
                  </a:cubicBezTo>
                  <a:cubicBezTo>
                    <a:pt x="104" y="228"/>
                    <a:pt x="101" y="228"/>
                    <a:pt x="93" y="228"/>
                  </a:cubicBezTo>
                  <a:cubicBezTo>
                    <a:pt x="87" y="228"/>
                    <a:pt x="85" y="228"/>
                    <a:pt x="78" y="227"/>
                  </a:cubicBezTo>
                  <a:cubicBezTo>
                    <a:pt x="71" y="227"/>
                    <a:pt x="70" y="225"/>
                    <a:pt x="70" y="221"/>
                  </a:cubicBezTo>
                  <a:cubicBezTo>
                    <a:pt x="70" y="219"/>
                    <a:pt x="70" y="216"/>
                    <a:pt x="71" y="213"/>
                  </a:cubicBezTo>
                  <a:cubicBezTo>
                    <a:pt x="87" y="151"/>
                    <a:pt x="103" y="89"/>
                    <a:pt x="118"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214" name=""/>
            <p:cNvSpPr/>
            <p:nvPr/>
          </p:nvSpPr>
          <p:spPr>
            <a:xfrm>
              <a:off x="3592080" y="2161080"/>
              <a:ext cx="38160" cy="57600"/>
            </a:xfrm>
            <a:custGeom>
              <a:avLst/>
              <a:gdLst>
                <a:gd name="textAreaLeft" fmla="*/ 0 w 38160"/>
                <a:gd name="textAreaRight" fmla="*/ 38880 w 38160"/>
                <a:gd name="textAreaTop" fmla="*/ 0 h 57600"/>
                <a:gd name="textAreaBottom" fmla="*/ 58320 h 57600"/>
              </a:gdLst>
              <a:ahLst/>
              <a:rect l="textAreaLeft" t="textAreaTop" r="textAreaRight" b="textAreaBottom"/>
              <a:pathLst>
                <a:path w="108" h="162">
                  <a:moveTo>
                    <a:pt x="108" y="118"/>
                  </a:moveTo>
                  <a:cubicBezTo>
                    <a:pt x="106" y="118"/>
                    <a:pt x="103" y="118"/>
                    <a:pt x="100" y="118"/>
                  </a:cubicBezTo>
                  <a:cubicBezTo>
                    <a:pt x="99" y="123"/>
                    <a:pt x="97" y="138"/>
                    <a:pt x="94" y="140"/>
                  </a:cubicBezTo>
                  <a:cubicBezTo>
                    <a:pt x="92" y="142"/>
                    <a:pt x="73" y="142"/>
                    <a:pt x="69" y="142"/>
                  </a:cubicBezTo>
                  <a:cubicBezTo>
                    <a:pt x="54" y="142"/>
                    <a:pt x="39" y="142"/>
                    <a:pt x="24" y="142"/>
                  </a:cubicBezTo>
                  <a:cubicBezTo>
                    <a:pt x="50" y="119"/>
                    <a:pt x="58" y="112"/>
                    <a:pt x="73" y="100"/>
                  </a:cubicBezTo>
                  <a:cubicBezTo>
                    <a:pt x="91" y="86"/>
                    <a:pt x="108" y="71"/>
                    <a:pt x="108" y="47"/>
                  </a:cubicBezTo>
                  <a:cubicBezTo>
                    <a:pt x="108" y="19"/>
                    <a:pt x="82" y="0"/>
                    <a:pt x="51" y="0"/>
                  </a:cubicBezTo>
                  <a:cubicBezTo>
                    <a:pt x="20" y="0"/>
                    <a:pt x="0" y="22"/>
                    <a:pt x="0" y="43"/>
                  </a:cubicBezTo>
                  <a:cubicBezTo>
                    <a:pt x="0" y="56"/>
                    <a:pt x="10" y="57"/>
                    <a:pt x="13" y="57"/>
                  </a:cubicBezTo>
                  <a:cubicBezTo>
                    <a:pt x="19" y="57"/>
                    <a:pt x="26" y="53"/>
                    <a:pt x="26" y="44"/>
                  </a:cubicBezTo>
                  <a:cubicBezTo>
                    <a:pt x="26" y="40"/>
                    <a:pt x="24" y="31"/>
                    <a:pt x="11" y="31"/>
                  </a:cubicBezTo>
                  <a:cubicBezTo>
                    <a:pt x="19" y="15"/>
                    <a:pt x="36" y="9"/>
                    <a:pt x="47" y="9"/>
                  </a:cubicBezTo>
                  <a:cubicBezTo>
                    <a:pt x="72" y="9"/>
                    <a:pt x="84" y="27"/>
                    <a:pt x="84" y="47"/>
                  </a:cubicBezTo>
                  <a:cubicBezTo>
                    <a:pt x="84" y="69"/>
                    <a:pt x="69" y="86"/>
                    <a:pt x="61" y="94"/>
                  </a:cubicBezTo>
                  <a:cubicBezTo>
                    <a:pt x="42" y="114"/>
                    <a:pt x="22" y="134"/>
                    <a:pt x="2" y="153"/>
                  </a:cubicBezTo>
                  <a:cubicBezTo>
                    <a:pt x="0" y="155"/>
                    <a:pt x="0" y="156"/>
                    <a:pt x="0" y="162"/>
                  </a:cubicBezTo>
                  <a:cubicBezTo>
                    <a:pt x="34" y="162"/>
                    <a:pt x="68" y="162"/>
                    <a:pt x="101" y="162"/>
                  </a:cubicBezTo>
                  <a:cubicBezTo>
                    <a:pt x="104" y="148"/>
                    <a:pt x="106" y="133"/>
                    <a:pt x="108" y="118"/>
                  </a:cubicBezTo>
                  <a:close/>
                </a:path>
              </a:pathLst>
            </a:custGeom>
            <a:solidFill>
              <a:srgbClr val="000000"/>
            </a:solidFill>
            <a:ln w="0">
              <a:noFill/>
            </a:ln>
          </p:spPr>
          <p:style>
            <a:lnRef idx="0"/>
            <a:fillRef idx="0"/>
            <a:effectRef idx="0"/>
            <a:fontRef idx="minor"/>
          </p:style>
          <p:txBody>
            <a:bodyPr lIns="90000" rIns="90000" tIns="13320" bIns="13320" anchor="ctr" anchorCtr="1">
              <a:noAutofit/>
            </a:bodyPr>
            <a:p>
              <a:pPr>
                <a:lnSpc>
                  <a:spcPct val="100000"/>
                </a:lnSpc>
              </a:pPr>
              <a:endParaRPr b="0" lang="en-US" sz="1800" spc="-1" strike="noStrike">
                <a:solidFill>
                  <a:srgbClr val="ffffff"/>
                </a:solidFill>
                <a:latin typeface="Arial"/>
                <a:ea typeface="DejaVu Sans"/>
              </a:endParaRPr>
            </a:p>
          </p:txBody>
        </p:sp>
        <p:sp>
          <p:nvSpPr>
            <p:cNvPr id="1215" name=""/>
            <p:cNvSpPr/>
            <p:nvPr/>
          </p:nvSpPr>
          <p:spPr>
            <a:xfrm>
              <a:off x="3778560" y="2114640"/>
              <a:ext cx="70560" cy="88200"/>
            </a:xfrm>
            <a:custGeom>
              <a:avLst/>
              <a:gdLst>
                <a:gd name="textAreaLeft" fmla="*/ 0 w 70560"/>
                <a:gd name="textAreaRight" fmla="*/ 71280 w 70560"/>
                <a:gd name="textAreaTop" fmla="*/ 0 h 88200"/>
                <a:gd name="textAreaBottom" fmla="*/ 88920 h 88200"/>
              </a:gdLst>
              <a:ahLst/>
              <a:rect l="textAreaLeft" t="textAreaTop" r="textAreaRight" b="textAreaBottom"/>
              <a:pathLst>
                <a:path w="198" h="247">
                  <a:moveTo>
                    <a:pt x="165" y="26"/>
                  </a:moveTo>
                  <a:cubicBezTo>
                    <a:pt x="168" y="14"/>
                    <a:pt x="169" y="11"/>
                    <a:pt x="188" y="11"/>
                  </a:cubicBezTo>
                  <a:cubicBezTo>
                    <a:pt x="194" y="11"/>
                    <a:pt x="198" y="11"/>
                    <a:pt x="198" y="4"/>
                  </a:cubicBezTo>
                  <a:cubicBezTo>
                    <a:pt x="198" y="1"/>
                    <a:pt x="196" y="0"/>
                    <a:pt x="193" y="0"/>
                  </a:cubicBezTo>
                  <a:cubicBezTo>
                    <a:pt x="184" y="0"/>
                    <a:pt x="162" y="1"/>
                    <a:pt x="154" y="1"/>
                  </a:cubicBezTo>
                  <a:cubicBezTo>
                    <a:pt x="142" y="1"/>
                    <a:pt x="114" y="0"/>
                    <a:pt x="102" y="0"/>
                  </a:cubicBezTo>
                  <a:cubicBezTo>
                    <a:pt x="99" y="0"/>
                    <a:pt x="95" y="0"/>
                    <a:pt x="95" y="7"/>
                  </a:cubicBezTo>
                  <a:cubicBezTo>
                    <a:pt x="95" y="11"/>
                    <a:pt x="97" y="11"/>
                    <a:pt x="107" y="11"/>
                  </a:cubicBezTo>
                  <a:cubicBezTo>
                    <a:pt x="115" y="11"/>
                    <a:pt x="118" y="11"/>
                    <a:pt x="127" y="12"/>
                  </a:cubicBezTo>
                  <a:cubicBezTo>
                    <a:pt x="135" y="13"/>
                    <a:pt x="138" y="14"/>
                    <a:pt x="138" y="19"/>
                  </a:cubicBezTo>
                  <a:cubicBezTo>
                    <a:pt x="138" y="21"/>
                    <a:pt x="137" y="23"/>
                    <a:pt x="136" y="26"/>
                  </a:cubicBezTo>
                  <a:cubicBezTo>
                    <a:pt x="123" y="79"/>
                    <a:pt x="110" y="133"/>
                    <a:pt x="96" y="186"/>
                  </a:cubicBezTo>
                  <a:cubicBezTo>
                    <a:pt x="88" y="220"/>
                    <a:pt x="64" y="239"/>
                    <a:pt x="45" y="239"/>
                  </a:cubicBezTo>
                  <a:cubicBezTo>
                    <a:pt x="36" y="239"/>
                    <a:pt x="18" y="235"/>
                    <a:pt x="12" y="217"/>
                  </a:cubicBezTo>
                  <a:cubicBezTo>
                    <a:pt x="13" y="217"/>
                    <a:pt x="15" y="217"/>
                    <a:pt x="16" y="217"/>
                  </a:cubicBezTo>
                  <a:cubicBezTo>
                    <a:pt x="30" y="217"/>
                    <a:pt x="39" y="206"/>
                    <a:pt x="39" y="195"/>
                  </a:cubicBezTo>
                  <a:cubicBezTo>
                    <a:pt x="39" y="184"/>
                    <a:pt x="30" y="180"/>
                    <a:pt x="24" y="180"/>
                  </a:cubicBezTo>
                  <a:cubicBezTo>
                    <a:pt x="17" y="180"/>
                    <a:pt x="0" y="184"/>
                    <a:pt x="0" y="208"/>
                  </a:cubicBezTo>
                  <a:cubicBezTo>
                    <a:pt x="0" y="230"/>
                    <a:pt x="19" y="247"/>
                    <a:pt x="47" y="247"/>
                  </a:cubicBezTo>
                  <a:cubicBezTo>
                    <a:pt x="79" y="247"/>
                    <a:pt x="115" y="223"/>
                    <a:pt x="124" y="189"/>
                  </a:cubicBezTo>
                  <a:cubicBezTo>
                    <a:pt x="138" y="135"/>
                    <a:pt x="152" y="80"/>
                    <a:pt x="165" y="26"/>
                  </a:cubicBezTo>
                  <a:close/>
                </a:path>
              </a:pathLst>
            </a:custGeom>
            <a:solidFill>
              <a:srgbClr val="000000"/>
            </a:solidFill>
            <a:ln w="0">
              <a:noFill/>
            </a:ln>
          </p:spPr>
          <p:style>
            <a:lnRef idx="0"/>
            <a:fillRef idx="0"/>
            <a:effectRef idx="0"/>
            <a:fontRef idx="minor"/>
          </p:style>
          <p:txBody>
            <a:bodyPr lIns="90000" rIns="90000" tIns="43920" bIns="43920" anchor="ctr" anchorCtr="1">
              <a:noAutofit/>
            </a:bodyPr>
            <a:p>
              <a:pPr>
                <a:lnSpc>
                  <a:spcPct val="100000"/>
                </a:lnSpc>
              </a:pPr>
              <a:endParaRPr b="0" lang="en-US" sz="1800" spc="-1" strike="noStrike">
                <a:solidFill>
                  <a:srgbClr val="ffffff"/>
                </a:solidFill>
                <a:latin typeface="Arial"/>
                <a:ea typeface="DejaVu Sans"/>
              </a:endParaRPr>
            </a:p>
          </p:txBody>
        </p:sp>
        <p:sp>
          <p:nvSpPr>
            <p:cNvPr id="1216" name=""/>
            <p:cNvSpPr/>
            <p:nvPr/>
          </p:nvSpPr>
          <p:spPr>
            <a:xfrm>
              <a:off x="3982680" y="2114640"/>
              <a:ext cx="57960" cy="85320"/>
            </a:xfrm>
            <a:custGeom>
              <a:avLst/>
              <a:gdLst>
                <a:gd name="textAreaLeft" fmla="*/ 0 w 57960"/>
                <a:gd name="textAreaRight" fmla="*/ 58680 w 57960"/>
                <a:gd name="textAreaTop" fmla="*/ 0 h 85320"/>
                <a:gd name="textAreaBottom" fmla="*/ 86040 h 85320"/>
              </a:gdLst>
              <a:ahLst/>
              <a:rect l="textAreaLeft" t="textAreaTop" r="textAreaRight" b="textAreaBottom"/>
              <a:pathLst>
                <a:path w="163" h="239">
                  <a:moveTo>
                    <a:pt x="120" y="27"/>
                  </a:moveTo>
                  <a:cubicBezTo>
                    <a:pt x="123" y="15"/>
                    <a:pt x="124" y="11"/>
                    <a:pt x="152" y="11"/>
                  </a:cubicBezTo>
                  <a:cubicBezTo>
                    <a:pt x="160" y="11"/>
                    <a:pt x="163" y="11"/>
                    <a:pt x="163" y="4"/>
                  </a:cubicBezTo>
                  <a:cubicBezTo>
                    <a:pt x="163" y="0"/>
                    <a:pt x="159" y="0"/>
                    <a:pt x="158" y="0"/>
                  </a:cubicBezTo>
                  <a:cubicBezTo>
                    <a:pt x="147" y="0"/>
                    <a:pt x="121" y="1"/>
                    <a:pt x="111" y="1"/>
                  </a:cubicBezTo>
                  <a:cubicBezTo>
                    <a:pt x="101" y="1"/>
                    <a:pt x="75" y="0"/>
                    <a:pt x="64" y="0"/>
                  </a:cubicBezTo>
                  <a:cubicBezTo>
                    <a:pt x="62" y="0"/>
                    <a:pt x="57" y="0"/>
                    <a:pt x="57" y="7"/>
                  </a:cubicBezTo>
                  <a:cubicBezTo>
                    <a:pt x="57" y="11"/>
                    <a:pt x="61" y="11"/>
                    <a:pt x="67" y="11"/>
                  </a:cubicBezTo>
                  <a:cubicBezTo>
                    <a:pt x="82" y="11"/>
                    <a:pt x="92" y="11"/>
                    <a:pt x="92" y="18"/>
                  </a:cubicBezTo>
                  <a:cubicBezTo>
                    <a:pt x="92" y="20"/>
                    <a:pt x="92" y="20"/>
                    <a:pt x="91" y="23"/>
                  </a:cubicBezTo>
                  <a:cubicBezTo>
                    <a:pt x="75" y="86"/>
                    <a:pt x="59" y="149"/>
                    <a:pt x="43" y="212"/>
                  </a:cubicBezTo>
                  <a:cubicBezTo>
                    <a:pt x="40" y="224"/>
                    <a:pt x="39" y="228"/>
                    <a:pt x="11" y="228"/>
                  </a:cubicBezTo>
                  <a:cubicBezTo>
                    <a:pt x="3" y="228"/>
                    <a:pt x="0" y="228"/>
                    <a:pt x="0" y="235"/>
                  </a:cubicBezTo>
                  <a:cubicBezTo>
                    <a:pt x="0" y="239"/>
                    <a:pt x="4" y="239"/>
                    <a:pt x="5" y="239"/>
                  </a:cubicBezTo>
                  <a:cubicBezTo>
                    <a:pt x="16" y="239"/>
                    <a:pt x="41" y="238"/>
                    <a:pt x="51" y="238"/>
                  </a:cubicBezTo>
                  <a:cubicBezTo>
                    <a:pt x="62" y="238"/>
                    <a:pt x="88" y="239"/>
                    <a:pt x="99" y="239"/>
                  </a:cubicBezTo>
                  <a:cubicBezTo>
                    <a:pt x="101" y="239"/>
                    <a:pt x="106" y="239"/>
                    <a:pt x="106" y="232"/>
                  </a:cubicBezTo>
                  <a:cubicBezTo>
                    <a:pt x="106" y="228"/>
                    <a:pt x="103" y="228"/>
                    <a:pt x="95" y="228"/>
                  </a:cubicBezTo>
                  <a:cubicBezTo>
                    <a:pt x="89" y="228"/>
                    <a:pt x="87" y="228"/>
                    <a:pt x="80" y="227"/>
                  </a:cubicBezTo>
                  <a:cubicBezTo>
                    <a:pt x="73" y="227"/>
                    <a:pt x="71" y="225"/>
                    <a:pt x="71" y="221"/>
                  </a:cubicBezTo>
                  <a:cubicBezTo>
                    <a:pt x="71" y="219"/>
                    <a:pt x="72" y="216"/>
                    <a:pt x="73" y="213"/>
                  </a:cubicBezTo>
                  <a:cubicBezTo>
                    <a:pt x="89" y="151"/>
                    <a:pt x="105" y="89"/>
                    <a:pt x="120"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217" name=""/>
            <p:cNvSpPr/>
            <p:nvPr/>
          </p:nvSpPr>
          <p:spPr>
            <a:xfrm>
              <a:off x="4037400" y="2160360"/>
              <a:ext cx="42840" cy="58320"/>
            </a:xfrm>
            <a:custGeom>
              <a:avLst/>
              <a:gdLst>
                <a:gd name="textAreaLeft" fmla="*/ 0 w 42840"/>
                <a:gd name="textAreaRight" fmla="*/ 43560 w 42840"/>
                <a:gd name="textAreaTop" fmla="*/ 0 h 58320"/>
                <a:gd name="textAreaBottom" fmla="*/ 59040 h 58320"/>
              </a:gdLst>
              <a:ahLst/>
              <a:rect l="textAreaLeft" t="textAreaTop" r="textAreaRight" b="textAreaBottom"/>
              <a:pathLst>
                <a:path w="121" h="164">
                  <a:moveTo>
                    <a:pt x="121" y="124"/>
                  </a:moveTo>
                  <a:cubicBezTo>
                    <a:pt x="121" y="121"/>
                    <a:pt x="121" y="118"/>
                    <a:pt x="121" y="115"/>
                  </a:cubicBezTo>
                  <a:cubicBezTo>
                    <a:pt x="112" y="115"/>
                    <a:pt x="103" y="115"/>
                    <a:pt x="94" y="115"/>
                  </a:cubicBezTo>
                  <a:cubicBezTo>
                    <a:pt x="94" y="79"/>
                    <a:pt x="94" y="43"/>
                    <a:pt x="94" y="7"/>
                  </a:cubicBezTo>
                  <a:cubicBezTo>
                    <a:pt x="94" y="2"/>
                    <a:pt x="94" y="0"/>
                    <a:pt x="88" y="0"/>
                  </a:cubicBezTo>
                  <a:cubicBezTo>
                    <a:pt x="85" y="0"/>
                    <a:pt x="84" y="0"/>
                    <a:pt x="82" y="3"/>
                  </a:cubicBezTo>
                  <a:cubicBezTo>
                    <a:pt x="55" y="40"/>
                    <a:pt x="28" y="78"/>
                    <a:pt x="0" y="115"/>
                  </a:cubicBezTo>
                  <a:cubicBezTo>
                    <a:pt x="0" y="118"/>
                    <a:pt x="0" y="121"/>
                    <a:pt x="0" y="124"/>
                  </a:cubicBezTo>
                  <a:cubicBezTo>
                    <a:pt x="25" y="124"/>
                    <a:pt x="49" y="124"/>
                    <a:pt x="73" y="124"/>
                  </a:cubicBezTo>
                  <a:cubicBezTo>
                    <a:pt x="73" y="131"/>
                    <a:pt x="73" y="138"/>
                    <a:pt x="73" y="144"/>
                  </a:cubicBezTo>
                  <a:cubicBezTo>
                    <a:pt x="73" y="153"/>
                    <a:pt x="73" y="156"/>
                    <a:pt x="53" y="156"/>
                  </a:cubicBezTo>
                  <a:cubicBezTo>
                    <a:pt x="51" y="156"/>
                    <a:pt x="49" y="156"/>
                    <a:pt x="46" y="156"/>
                  </a:cubicBezTo>
                  <a:cubicBezTo>
                    <a:pt x="46" y="159"/>
                    <a:pt x="46" y="162"/>
                    <a:pt x="46" y="164"/>
                  </a:cubicBezTo>
                  <a:cubicBezTo>
                    <a:pt x="58" y="164"/>
                    <a:pt x="74" y="164"/>
                    <a:pt x="83" y="164"/>
                  </a:cubicBezTo>
                  <a:cubicBezTo>
                    <a:pt x="92" y="164"/>
                    <a:pt x="108" y="164"/>
                    <a:pt x="120" y="164"/>
                  </a:cubicBezTo>
                  <a:cubicBezTo>
                    <a:pt x="120" y="162"/>
                    <a:pt x="120" y="159"/>
                    <a:pt x="120" y="156"/>
                  </a:cubicBezTo>
                  <a:cubicBezTo>
                    <a:pt x="118" y="156"/>
                    <a:pt x="116" y="156"/>
                    <a:pt x="113" y="156"/>
                  </a:cubicBezTo>
                  <a:cubicBezTo>
                    <a:pt x="94" y="156"/>
                    <a:pt x="94" y="153"/>
                    <a:pt x="94" y="144"/>
                  </a:cubicBezTo>
                  <a:cubicBezTo>
                    <a:pt x="94" y="138"/>
                    <a:pt x="94" y="131"/>
                    <a:pt x="94" y="124"/>
                  </a:cubicBezTo>
                  <a:cubicBezTo>
                    <a:pt x="103" y="124"/>
                    <a:pt x="112" y="124"/>
                    <a:pt x="121" y="124"/>
                  </a:cubicBezTo>
                  <a:moveTo>
                    <a:pt x="74" y="27"/>
                  </a:moveTo>
                  <a:cubicBezTo>
                    <a:pt x="74" y="56"/>
                    <a:pt x="74" y="86"/>
                    <a:pt x="74" y="115"/>
                  </a:cubicBezTo>
                  <a:cubicBezTo>
                    <a:pt x="53" y="115"/>
                    <a:pt x="31" y="115"/>
                    <a:pt x="9" y="115"/>
                  </a:cubicBezTo>
                  <a:cubicBezTo>
                    <a:pt x="31" y="86"/>
                    <a:pt x="53" y="56"/>
                    <a:pt x="74" y="27"/>
                  </a:cubicBezTo>
                  <a:close/>
                </a:path>
              </a:pathLst>
            </a:custGeom>
            <a:solidFill>
              <a:srgbClr val="000000"/>
            </a:solidFill>
            <a:ln w="0">
              <a:noFill/>
            </a:ln>
          </p:spPr>
          <p:style>
            <a:lnRef idx="0"/>
            <a:fillRef idx="0"/>
            <a:effectRef idx="0"/>
            <a:fontRef idx="minor"/>
          </p:style>
          <p:txBody>
            <a:bodyPr lIns="90000" rIns="90000" tIns="14040" bIns="14040" anchor="ctr" anchorCtr="1">
              <a:noAutofit/>
            </a:bodyPr>
            <a:p>
              <a:pPr>
                <a:lnSpc>
                  <a:spcPct val="100000"/>
                </a:lnSpc>
              </a:pPr>
              <a:endParaRPr b="0" lang="en-US" sz="1800" spc="-1" strike="noStrike">
                <a:solidFill>
                  <a:srgbClr val="ffffff"/>
                </a:solidFill>
                <a:latin typeface="Arial"/>
                <a:ea typeface="DejaVu Sans"/>
              </a:endParaRPr>
            </a:p>
          </p:txBody>
        </p:sp>
        <p:sp>
          <p:nvSpPr>
            <p:cNvPr id="1218" name=""/>
            <p:cNvSpPr/>
            <p:nvPr/>
          </p:nvSpPr>
          <p:spPr>
            <a:xfrm>
              <a:off x="4221720" y="2114640"/>
              <a:ext cx="57600" cy="85320"/>
            </a:xfrm>
            <a:custGeom>
              <a:avLst/>
              <a:gdLst>
                <a:gd name="textAreaLeft" fmla="*/ 0 w 57600"/>
                <a:gd name="textAreaRight" fmla="*/ 58320 w 57600"/>
                <a:gd name="textAreaTop" fmla="*/ 0 h 85320"/>
                <a:gd name="textAreaBottom" fmla="*/ 86040 h 85320"/>
              </a:gdLst>
              <a:ahLst/>
              <a:rect l="textAreaLeft" t="textAreaTop" r="textAreaRight" b="textAreaBottom"/>
              <a:pathLst>
                <a:path w="162" h="239">
                  <a:moveTo>
                    <a:pt x="119" y="27"/>
                  </a:moveTo>
                  <a:cubicBezTo>
                    <a:pt x="122" y="15"/>
                    <a:pt x="123" y="11"/>
                    <a:pt x="151" y="11"/>
                  </a:cubicBezTo>
                  <a:cubicBezTo>
                    <a:pt x="160" y="11"/>
                    <a:pt x="162" y="11"/>
                    <a:pt x="162" y="4"/>
                  </a:cubicBezTo>
                  <a:cubicBezTo>
                    <a:pt x="162" y="0"/>
                    <a:pt x="159" y="0"/>
                    <a:pt x="157" y="0"/>
                  </a:cubicBezTo>
                  <a:cubicBezTo>
                    <a:pt x="147" y="0"/>
                    <a:pt x="121" y="1"/>
                    <a:pt x="111" y="1"/>
                  </a:cubicBezTo>
                  <a:cubicBezTo>
                    <a:pt x="100" y="1"/>
                    <a:pt x="75" y="0"/>
                    <a:pt x="64" y="0"/>
                  </a:cubicBezTo>
                  <a:cubicBezTo>
                    <a:pt x="62" y="0"/>
                    <a:pt x="57" y="0"/>
                    <a:pt x="57" y="7"/>
                  </a:cubicBezTo>
                  <a:cubicBezTo>
                    <a:pt x="57" y="11"/>
                    <a:pt x="60" y="11"/>
                    <a:pt x="67" y="11"/>
                  </a:cubicBezTo>
                  <a:cubicBezTo>
                    <a:pt x="82" y="11"/>
                    <a:pt x="91" y="11"/>
                    <a:pt x="91" y="18"/>
                  </a:cubicBezTo>
                  <a:cubicBezTo>
                    <a:pt x="91" y="20"/>
                    <a:pt x="91" y="20"/>
                    <a:pt x="90" y="23"/>
                  </a:cubicBezTo>
                  <a:cubicBezTo>
                    <a:pt x="74" y="86"/>
                    <a:pt x="59" y="149"/>
                    <a:pt x="43" y="212"/>
                  </a:cubicBezTo>
                  <a:cubicBezTo>
                    <a:pt x="40" y="224"/>
                    <a:pt x="39" y="228"/>
                    <a:pt x="11" y="228"/>
                  </a:cubicBezTo>
                  <a:cubicBezTo>
                    <a:pt x="3" y="228"/>
                    <a:pt x="0" y="228"/>
                    <a:pt x="0" y="235"/>
                  </a:cubicBezTo>
                  <a:cubicBezTo>
                    <a:pt x="0" y="239"/>
                    <a:pt x="4" y="239"/>
                    <a:pt x="5" y="239"/>
                  </a:cubicBezTo>
                  <a:cubicBezTo>
                    <a:pt x="15" y="239"/>
                    <a:pt x="41" y="238"/>
                    <a:pt x="51" y="238"/>
                  </a:cubicBezTo>
                  <a:cubicBezTo>
                    <a:pt x="62" y="238"/>
                    <a:pt x="88" y="239"/>
                    <a:pt x="98" y="239"/>
                  </a:cubicBezTo>
                  <a:cubicBezTo>
                    <a:pt x="101" y="239"/>
                    <a:pt x="105" y="239"/>
                    <a:pt x="105" y="232"/>
                  </a:cubicBezTo>
                  <a:cubicBezTo>
                    <a:pt x="105" y="228"/>
                    <a:pt x="102" y="228"/>
                    <a:pt x="95" y="228"/>
                  </a:cubicBezTo>
                  <a:cubicBezTo>
                    <a:pt x="88" y="228"/>
                    <a:pt x="87" y="228"/>
                    <a:pt x="79" y="227"/>
                  </a:cubicBezTo>
                  <a:cubicBezTo>
                    <a:pt x="72" y="227"/>
                    <a:pt x="71" y="225"/>
                    <a:pt x="71" y="221"/>
                  </a:cubicBezTo>
                  <a:cubicBezTo>
                    <a:pt x="71" y="219"/>
                    <a:pt x="71" y="216"/>
                    <a:pt x="72" y="213"/>
                  </a:cubicBezTo>
                  <a:cubicBezTo>
                    <a:pt x="88" y="151"/>
                    <a:pt x="103" y="89"/>
                    <a:pt x="119"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219" name=""/>
            <p:cNvSpPr/>
            <p:nvPr/>
          </p:nvSpPr>
          <p:spPr>
            <a:xfrm>
              <a:off x="4278600" y="2161080"/>
              <a:ext cx="38160" cy="59400"/>
            </a:xfrm>
            <a:custGeom>
              <a:avLst/>
              <a:gdLst>
                <a:gd name="textAreaLeft" fmla="*/ 0 w 38160"/>
                <a:gd name="textAreaRight" fmla="*/ 38880 w 38160"/>
                <a:gd name="textAreaTop" fmla="*/ 0 h 59400"/>
                <a:gd name="textAreaBottom" fmla="*/ 60120 h 59400"/>
              </a:gdLst>
              <a:ahLst/>
              <a:rect l="textAreaLeft" t="textAreaTop" r="textAreaRight" b="textAreaBottom"/>
              <a:pathLst>
                <a:path w="108" h="167">
                  <a:moveTo>
                    <a:pt x="22" y="26"/>
                  </a:moveTo>
                  <a:cubicBezTo>
                    <a:pt x="35" y="29"/>
                    <a:pt x="42" y="29"/>
                    <a:pt x="46" y="29"/>
                  </a:cubicBezTo>
                  <a:cubicBezTo>
                    <a:pt x="79" y="29"/>
                    <a:pt x="98" y="8"/>
                    <a:pt x="98" y="4"/>
                  </a:cubicBezTo>
                  <a:cubicBezTo>
                    <a:pt x="98" y="1"/>
                    <a:pt x="96" y="0"/>
                    <a:pt x="95" y="0"/>
                  </a:cubicBezTo>
                  <a:cubicBezTo>
                    <a:pt x="94" y="0"/>
                    <a:pt x="94" y="0"/>
                    <a:pt x="93" y="1"/>
                  </a:cubicBezTo>
                  <a:cubicBezTo>
                    <a:pt x="87" y="3"/>
                    <a:pt x="74" y="8"/>
                    <a:pt x="56" y="8"/>
                  </a:cubicBezTo>
                  <a:cubicBezTo>
                    <a:pt x="49" y="8"/>
                    <a:pt x="36" y="8"/>
                    <a:pt x="20" y="2"/>
                  </a:cubicBezTo>
                  <a:cubicBezTo>
                    <a:pt x="17" y="0"/>
                    <a:pt x="18" y="0"/>
                    <a:pt x="17" y="0"/>
                  </a:cubicBezTo>
                  <a:cubicBezTo>
                    <a:pt x="14" y="0"/>
                    <a:pt x="14" y="3"/>
                    <a:pt x="14" y="7"/>
                  </a:cubicBezTo>
                  <a:cubicBezTo>
                    <a:pt x="14" y="31"/>
                    <a:pt x="14" y="55"/>
                    <a:pt x="14" y="79"/>
                  </a:cubicBezTo>
                  <a:cubicBezTo>
                    <a:pt x="14" y="83"/>
                    <a:pt x="14" y="86"/>
                    <a:pt x="17" y="86"/>
                  </a:cubicBezTo>
                  <a:cubicBezTo>
                    <a:pt x="20" y="86"/>
                    <a:pt x="20" y="85"/>
                    <a:pt x="22" y="82"/>
                  </a:cubicBezTo>
                  <a:cubicBezTo>
                    <a:pt x="33" y="69"/>
                    <a:pt x="48" y="67"/>
                    <a:pt x="57" y="67"/>
                  </a:cubicBezTo>
                  <a:cubicBezTo>
                    <a:pt x="71" y="67"/>
                    <a:pt x="78" y="79"/>
                    <a:pt x="79" y="80"/>
                  </a:cubicBezTo>
                  <a:cubicBezTo>
                    <a:pt x="84" y="89"/>
                    <a:pt x="85" y="98"/>
                    <a:pt x="85" y="112"/>
                  </a:cubicBezTo>
                  <a:cubicBezTo>
                    <a:pt x="85" y="120"/>
                    <a:pt x="85" y="134"/>
                    <a:pt x="78" y="145"/>
                  </a:cubicBezTo>
                  <a:cubicBezTo>
                    <a:pt x="72" y="154"/>
                    <a:pt x="61" y="160"/>
                    <a:pt x="49" y="160"/>
                  </a:cubicBezTo>
                  <a:cubicBezTo>
                    <a:pt x="33" y="160"/>
                    <a:pt x="16" y="151"/>
                    <a:pt x="10" y="134"/>
                  </a:cubicBezTo>
                  <a:cubicBezTo>
                    <a:pt x="20" y="135"/>
                    <a:pt x="24" y="129"/>
                    <a:pt x="24" y="122"/>
                  </a:cubicBezTo>
                  <a:cubicBezTo>
                    <a:pt x="24" y="112"/>
                    <a:pt x="15" y="110"/>
                    <a:pt x="12" y="110"/>
                  </a:cubicBezTo>
                  <a:cubicBezTo>
                    <a:pt x="8" y="115"/>
                    <a:pt x="0" y="110"/>
                    <a:pt x="0" y="123"/>
                  </a:cubicBezTo>
                  <a:cubicBezTo>
                    <a:pt x="0" y="145"/>
                    <a:pt x="20" y="167"/>
                    <a:pt x="49" y="167"/>
                  </a:cubicBezTo>
                  <a:cubicBezTo>
                    <a:pt x="81" y="167"/>
                    <a:pt x="108" y="144"/>
                    <a:pt x="108" y="113"/>
                  </a:cubicBezTo>
                  <a:cubicBezTo>
                    <a:pt x="108" y="85"/>
                    <a:pt x="87" y="60"/>
                    <a:pt x="57" y="60"/>
                  </a:cubicBezTo>
                  <a:cubicBezTo>
                    <a:pt x="46" y="60"/>
                    <a:pt x="33" y="63"/>
                    <a:pt x="22" y="72"/>
                  </a:cubicBezTo>
                  <a:cubicBezTo>
                    <a:pt x="22" y="57"/>
                    <a:pt x="22" y="41"/>
                    <a:pt x="22" y="26"/>
                  </a:cubicBezTo>
                  <a:close/>
                </a:path>
              </a:pathLst>
            </a:custGeom>
            <a:solidFill>
              <a:srgbClr val="000000"/>
            </a:solidFill>
            <a:ln w="0">
              <a:noFill/>
            </a:ln>
          </p:spPr>
          <p:style>
            <a:lnRef idx="0"/>
            <a:fillRef idx="0"/>
            <a:effectRef idx="0"/>
            <a:fontRef idx="minor"/>
          </p:style>
          <p:txBody>
            <a:bodyPr lIns="90000" rIns="90000" tIns="15120" bIns="15120" anchor="ctr" anchorCtr="1">
              <a:noAutofit/>
            </a:bodyPr>
            <a:p>
              <a:pPr>
                <a:lnSpc>
                  <a:spcPct val="100000"/>
                </a:lnSpc>
              </a:pPr>
              <a:endParaRPr b="0" lang="en-US" sz="1800" spc="-1" strike="noStrike">
                <a:solidFill>
                  <a:srgbClr val="ffffff"/>
                </a:solidFill>
                <a:latin typeface="Arial"/>
                <a:ea typeface="DejaVu Sans"/>
              </a:endParaRPr>
            </a:p>
          </p:txBody>
        </p:sp>
        <p:sp>
          <p:nvSpPr>
            <p:cNvPr id="1220" name=""/>
            <p:cNvSpPr/>
            <p:nvPr/>
          </p:nvSpPr>
          <p:spPr>
            <a:xfrm>
              <a:off x="4395600" y="2094840"/>
              <a:ext cx="23760" cy="150480"/>
            </a:xfrm>
            <a:custGeom>
              <a:avLst/>
              <a:gdLst>
                <a:gd name="textAreaLeft" fmla="*/ 0 w 23760"/>
                <a:gd name="textAreaRight" fmla="*/ 24480 w 23760"/>
                <a:gd name="textAreaTop" fmla="*/ 0 h 150480"/>
                <a:gd name="textAreaBottom" fmla="*/ 151200 h 150480"/>
              </a:gdLst>
              <a:ahLst/>
              <a:rect l="textAreaLeft" t="textAreaTop" r="textAreaRight" b="textAreaBottom"/>
              <a:pathLst>
                <a:path w="68" h="420">
                  <a:moveTo>
                    <a:pt x="68" y="420"/>
                  </a:moveTo>
                  <a:cubicBezTo>
                    <a:pt x="68" y="280"/>
                    <a:pt x="68" y="140"/>
                    <a:pt x="68" y="0"/>
                  </a:cubicBezTo>
                  <a:cubicBezTo>
                    <a:pt x="45" y="0"/>
                    <a:pt x="23" y="0"/>
                    <a:pt x="0" y="0"/>
                  </a:cubicBezTo>
                  <a:cubicBezTo>
                    <a:pt x="0" y="5"/>
                    <a:pt x="0" y="9"/>
                    <a:pt x="0" y="14"/>
                  </a:cubicBezTo>
                  <a:cubicBezTo>
                    <a:pt x="18" y="14"/>
                    <a:pt x="36" y="14"/>
                    <a:pt x="54" y="14"/>
                  </a:cubicBezTo>
                  <a:cubicBezTo>
                    <a:pt x="54" y="145"/>
                    <a:pt x="54" y="275"/>
                    <a:pt x="54" y="406"/>
                  </a:cubicBezTo>
                  <a:cubicBezTo>
                    <a:pt x="36" y="406"/>
                    <a:pt x="18" y="406"/>
                    <a:pt x="0" y="406"/>
                  </a:cubicBezTo>
                  <a:cubicBezTo>
                    <a:pt x="0" y="411"/>
                    <a:pt x="0" y="415"/>
                    <a:pt x="0" y="420"/>
                  </a:cubicBezTo>
                  <a:cubicBezTo>
                    <a:pt x="23" y="420"/>
                    <a:pt x="45" y="420"/>
                    <a:pt x="68" y="42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26"/>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Feed Forward NN</a:t>
            </a:r>
            <a:endParaRPr b="0" lang="en-US" sz="4400" spc="-1" strike="noStrike">
              <a:solidFill>
                <a:srgbClr val="000000"/>
              </a:solidFill>
              <a:latin typeface="Arial"/>
            </a:endParaRPr>
          </a:p>
        </p:txBody>
      </p:sp>
      <p:sp>
        <p:nvSpPr>
          <p:cNvPr id="1222" name=""/>
          <p:cNvSpPr/>
          <p:nvPr/>
        </p:nvSpPr>
        <p:spPr>
          <a:xfrm>
            <a:off x="10054800" y="7745400"/>
            <a:ext cx="6345000" cy="1907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function </a:t>
            </a:r>
            <a:r>
              <a:rPr b="0"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is convex in </a:t>
            </a:r>
            <a:r>
              <a:rPr b="0"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provided that:</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all </a:t>
            </a:r>
            <a:r>
              <a:rPr b="0" lang="en-US" sz="1800" spc="-1" strike="noStrike">
                <a:solidFill>
                  <a:srgbClr val="000000"/>
                </a:solidFill>
                <a:latin typeface="TexMaths Symbols"/>
                <a:ea typeface="TexMaths Symbols"/>
              </a:rPr>
              <a:t>W</a:t>
            </a:r>
            <a:r>
              <a:rPr b="0" lang="en-US" sz="1800" spc="-1" strike="noStrike" baseline="33000">
                <a:solidFill>
                  <a:srgbClr val="000000"/>
                </a:solidFill>
                <a:latin typeface="TexMaths Symbols"/>
                <a:ea typeface="TexMaths Symbols"/>
              </a:rPr>
              <a:t>(z)</a:t>
            </a:r>
            <a:r>
              <a:rPr b="0" lang="en-US" sz="1800" spc="-1393" strike="noStrike" baseline="-8000">
                <a:solidFill>
                  <a:srgbClr val="000000"/>
                </a:solidFill>
                <a:latin typeface="TexMaths Symbols"/>
                <a:ea typeface="TexMaths Symbols"/>
              </a:rPr>
              <a:t> 1</a:t>
            </a:r>
            <a:r>
              <a:rPr b="0" lang="en-US" sz="1800" spc="-1" strike="noStrike" baseline="-8000">
                <a:solidFill>
                  <a:srgbClr val="000000"/>
                </a:solidFill>
                <a:latin typeface="TexMaths Symbols"/>
                <a:ea typeface="TexMaths Symbols"/>
              </a:rPr>
              <a:t>:k−1</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non-negative</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g</a:t>
            </a:r>
            <a:r>
              <a:rPr b="0" lang="en-US" sz="1800" spc="-1" strike="noStrike" baseline="-8000">
                <a:solidFill>
                  <a:srgbClr val="000000"/>
                </a:solidFill>
                <a:latin typeface="TexMaths Symbols"/>
                <a:ea typeface="TexMaths Symbols"/>
              </a:rPr>
              <a:t>i</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convex and non-decreasing.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1223" name="" descr=""/>
          <p:cNvPicPr/>
          <p:nvPr/>
        </p:nvPicPr>
        <p:blipFill>
          <a:blip r:embed="rId1"/>
          <a:stretch/>
        </p:blipFill>
        <p:spPr>
          <a:xfrm>
            <a:off x="4189320" y="2248560"/>
            <a:ext cx="2328480" cy="1064880"/>
          </a:xfrm>
          <a:prstGeom prst="rect">
            <a:avLst/>
          </a:prstGeom>
          <a:ln w="0">
            <a:noFill/>
          </a:ln>
        </p:spPr>
      </p:pic>
      <p:grpSp>
        <p:nvGrpSpPr>
          <p:cNvPr id="1224" name=""/>
          <p:cNvGrpSpPr/>
          <p:nvPr/>
        </p:nvGrpSpPr>
        <p:grpSpPr>
          <a:xfrm>
            <a:off x="5065560" y="3461760"/>
            <a:ext cx="766800" cy="349920"/>
            <a:chOff x="5065560" y="3461760"/>
            <a:chExt cx="766800" cy="349920"/>
          </a:xfrm>
        </p:grpSpPr>
        <p:grpSp>
          <p:nvGrpSpPr>
            <p:cNvPr id="1225" name=""/>
            <p:cNvGrpSpPr/>
            <p:nvPr/>
          </p:nvGrpSpPr>
          <p:grpSpPr>
            <a:xfrm>
              <a:off x="5262840" y="3596040"/>
              <a:ext cx="364320" cy="115920"/>
              <a:chOff x="5262840" y="3596040"/>
              <a:chExt cx="364320" cy="115920"/>
            </a:xfrm>
          </p:grpSpPr>
          <p:sp>
            <p:nvSpPr>
              <p:cNvPr id="1226" name=""/>
              <p:cNvSpPr/>
              <p:nvPr/>
            </p:nvSpPr>
            <p:spPr>
              <a:xfrm>
                <a:off x="5262840" y="3596400"/>
                <a:ext cx="97560" cy="115560"/>
              </a:xfrm>
              <a:custGeom>
                <a:avLst/>
                <a:gdLst>
                  <a:gd name="textAreaLeft" fmla="*/ 0 w 97560"/>
                  <a:gd name="textAreaRight" fmla="*/ 101520 w 97560"/>
                  <a:gd name="textAreaTop" fmla="*/ 0 h 115560"/>
                  <a:gd name="textAreaBottom" fmla="*/ 119520 h 115560"/>
                </a:gdLst>
                <a:ahLst/>
                <a:rect l="textAreaLeft" t="textAreaTop" r="textAreaRight" b="textAreaBottom"/>
                <a:pathLst>
                  <a:path w="282" h="332">
                    <a:moveTo>
                      <a:pt x="268" y="0"/>
                    </a:moveTo>
                    <a:cubicBezTo>
                      <a:pt x="179" y="0"/>
                      <a:pt x="89" y="0"/>
                      <a:pt x="0" y="0"/>
                    </a:cubicBezTo>
                    <a:cubicBezTo>
                      <a:pt x="0" y="6"/>
                      <a:pt x="0" y="11"/>
                      <a:pt x="0" y="16"/>
                    </a:cubicBezTo>
                    <a:cubicBezTo>
                      <a:pt x="4" y="16"/>
                      <a:pt x="7" y="16"/>
                      <a:pt x="11" y="16"/>
                    </a:cubicBezTo>
                    <a:cubicBezTo>
                      <a:pt x="49" y="16"/>
                      <a:pt x="50" y="21"/>
                      <a:pt x="50" y="38"/>
                    </a:cubicBezTo>
                    <a:cubicBezTo>
                      <a:pt x="50" y="123"/>
                      <a:pt x="50" y="209"/>
                      <a:pt x="50" y="294"/>
                    </a:cubicBezTo>
                    <a:cubicBezTo>
                      <a:pt x="50" y="311"/>
                      <a:pt x="49" y="317"/>
                      <a:pt x="11" y="317"/>
                    </a:cubicBezTo>
                    <a:cubicBezTo>
                      <a:pt x="7" y="317"/>
                      <a:pt x="4" y="317"/>
                      <a:pt x="0" y="317"/>
                    </a:cubicBezTo>
                    <a:cubicBezTo>
                      <a:pt x="0" y="322"/>
                      <a:pt x="0" y="327"/>
                      <a:pt x="0" y="332"/>
                    </a:cubicBezTo>
                    <a:cubicBezTo>
                      <a:pt x="17" y="331"/>
                      <a:pt x="54" y="331"/>
                      <a:pt x="74" y="331"/>
                    </a:cubicBezTo>
                    <a:cubicBezTo>
                      <a:pt x="94" y="331"/>
                      <a:pt x="138" y="331"/>
                      <a:pt x="157" y="332"/>
                    </a:cubicBezTo>
                    <a:cubicBezTo>
                      <a:pt x="157" y="327"/>
                      <a:pt x="157" y="322"/>
                      <a:pt x="157" y="317"/>
                    </a:cubicBezTo>
                    <a:cubicBezTo>
                      <a:pt x="151" y="317"/>
                      <a:pt x="145" y="317"/>
                      <a:pt x="140" y="317"/>
                    </a:cubicBezTo>
                    <a:cubicBezTo>
                      <a:pt x="94" y="317"/>
                      <a:pt x="94" y="311"/>
                      <a:pt x="94" y="293"/>
                    </a:cubicBezTo>
                    <a:cubicBezTo>
                      <a:pt x="94" y="253"/>
                      <a:pt x="94" y="213"/>
                      <a:pt x="94" y="173"/>
                    </a:cubicBezTo>
                    <a:cubicBezTo>
                      <a:pt x="108" y="173"/>
                      <a:pt x="122" y="173"/>
                      <a:pt x="136" y="173"/>
                    </a:cubicBezTo>
                    <a:cubicBezTo>
                      <a:pt x="183" y="173"/>
                      <a:pt x="187" y="188"/>
                      <a:pt x="187" y="230"/>
                    </a:cubicBezTo>
                    <a:cubicBezTo>
                      <a:pt x="191" y="230"/>
                      <a:pt x="196" y="230"/>
                      <a:pt x="200" y="230"/>
                    </a:cubicBezTo>
                    <a:cubicBezTo>
                      <a:pt x="200" y="187"/>
                      <a:pt x="200" y="144"/>
                      <a:pt x="200" y="101"/>
                    </a:cubicBezTo>
                    <a:cubicBezTo>
                      <a:pt x="196" y="101"/>
                      <a:pt x="191" y="101"/>
                      <a:pt x="187" y="101"/>
                    </a:cubicBezTo>
                    <a:cubicBezTo>
                      <a:pt x="187" y="143"/>
                      <a:pt x="183" y="158"/>
                      <a:pt x="136" y="158"/>
                    </a:cubicBezTo>
                    <a:cubicBezTo>
                      <a:pt x="122" y="158"/>
                      <a:pt x="108" y="158"/>
                      <a:pt x="94" y="158"/>
                    </a:cubicBezTo>
                    <a:cubicBezTo>
                      <a:pt x="94" y="117"/>
                      <a:pt x="94" y="76"/>
                      <a:pt x="94" y="35"/>
                    </a:cubicBezTo>
                    <a:cubicBezTo>
                      <a:pt x="94" y="19"/>
                      <a:pt x="95" y="16"/>
                      <a:pt x="117" y="16"/>
                    </a:cubicBezTo>
                    <a:cubicBezTo>
                      <a:pt x="137" y="16"/>
                      <a:pt x="157" y="16"/>
                      <a:pt x="176" y="16"/>
                    </a:cubicBezTo>
                    <a:cubicBezTo>
                      <a:pt x="250" y="16"/>
                      <a:pt x="263" y="42"/>
                      <a:pt x="270" y="110"/>
                    </a:cubicBezTo>
                    <a:cubicBezTo>
                      <a:pt x="274" y="110"/>
                      <a:pt x="278" y="110"/>
                      <a:pt x="282" y="110"/>
                    </a:cubicBezTo>
                    <a:cubicBezTo>
                      <a:pt x="278" y="74"/>
                      <a:pt x="273" y="37"/>
                      <a:pt x="268"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27" name=""/>
              <p:cNvSpPr/>
              <p:nvPr/>
            </p:nvSpPr>
            <p:spPr>
              <a:xfrm>
                <a:off x="5378040" y="3596040"/>
                <a:ext cx="116640" cy="115920"/>
              </a:xfrm>
              <a:custGeom>
                <a:avLst/>
                <a:gdLst>
                  <a:gd name="textAreaLeft" fmla="*/ 0 w 116640"/>
                  <a:gd name="textAreaRight" fmla="*/ 120600 w 116640"/>
                  <a:gd name="textAreaTop" fmla="*/ 0 h 115920"/>
                  <a:gd name="textAreaBottom" fmla="*/ 119880 h 115920"/>
                </a:gdLst>
                <a:ahLst/>
                <a:rect l="textAreaLeft" t="textAreaTop" r="textAreaRight" b="textAreaBottom"/>
                <a:pathLst>
                  <a:path w="335" h="333">
                    <a:moveTo>
                      <a:pt x="98" y="7"/>
                    </a:moveTo>
                    <a:cubicBezTo>
                      <a:pt x="94" y="0"/>
                      <a:pt x="92" y="0"/>
                      <a:pt x="84" y="0"/>
                    </a:cubicBezTo>
                    <a:cubicBezTo>
                      <a:pt x="56" y="0"/>
                      <a:pt x="28" y="0"/>
                      <a:pt x="0" y="0"/>
                    </a:cubicBezTo>
                    <a:cubicBezTo>
                      <a:pt x="0" y="5"/>
                      <a:pt x="0" y="10"/>
                      <a:pt x="0" y="15"/>
                    </a:cubicBezTo>
                    <a:cubicBezTo>
                      <a:pt x="5" y="15"/>
                      <a:pt x="9" y="15"/>
                      <a:pt x="14" y="15"/>
                    </a:cubicBezTo>
                    <a:cubicBezTo>
                      <a:pt x="21" y="15"/>
                      <a:pt x="31" y="15"/>
                      <a:pt x="39" y="17"/>
                    </a:cubicBezTo>
                    <a:cubicBezTo>
                      <a:pt x="50" y="18"/>
                      <a:pt x="50" y="18"/>
                      <a:pt x="50" y="28"/>
                    </a:cubicBezTo>
                    <a:cubicBezTo>
                      <a:pt x="50" y="112"/>
                      <a:pt x="50" y="197"/>
                      <a:pt x="50" y="281"/>
                    </a:cubicBezTo>
                    <a:cubicBezTo>
                      <a:pt x="50" y="295"/>
                      <a:pt x="50" y="318"/>
                      <a:pt x="0" y="318"/>
                    </a:cubicBezTo>
                    <a:cubicBezTo>
                      <a:pt x="0" y="323"/>
                      <a:pt x="0" y="328"/>
                      <a:pt x="0" y="333"/>
                    </a:cubicBezTo>
                    <a:cubicBezTo>
                      <a:pt x="17" y="333"/>
                      <a:pt x="41" y="332"/>
                      <a:pt x="57" y="332"/>
                    </a:cubicBezTo>
                    <a:cubicBezTo>
                      <a:pt x="73" y="332"/>
                      <a:pt x="98" y="333"/>
                      <a:pt x="115" y="333"/>
                    </a:cubicBezTo>
                    <a:cubicBezTo>
                      <a:pt x="115" y="328"/>
                      <a:pt x="115" y="323"/>
                      <a:pt x="115" y="318"/>
                    </a:cubicBezTo>
                    <a:cubicBezTo>
                      <a:pt x="64" y="318"/>
                      <a:pt x="64" y="295"/>
                      <a:pt x="64" y="281"/>
                    </a:cubicBezTo>
                    <a:cubicBezTo>
                      <a:pt x="64" y="197"/>
                      <a:pt x="64" y="112"/>
                      <a:pt x="64" y="28"/>
                    </a:cubicBezTo>
                    <a:cubicBezTo>
                      <a:pt x="67" y="31"/>
                      <a:pt x="67" y="31"/>
                      <a:pt x="69" y="33"/>
                    </a:cubicBezTo>
                    <a:cubicBezTo>
                      <a:pt x="136" y="131"/>
                      <a:pt x="203" y="229"/>
                      <a:pt x="270" y="326"/>
                    </a:cubicBezTo>
                    <a:cubicBezTo>
                      <a:pt x="274" y="333"/>
                      <a:pt x="274" y="333"/>
                      <a:pt x="278" y="333"/>
                    </a:cubicBezTo>
                    <a:cubicBezTo>
                      <a:pt x="284" y="333"/>
                      <a:pt x="284" y="330"/>
                      <a:pt x="284" y="320"/>
                    </a:cubicBezTo>
                    <a:cubicBezTo>
                      <a:pt x="284" y="231"/>
                      <a:pt x="284" y="141"/>
                      <a:pt x="284" y="52"/>
                    </a:cubicBezTo>
                    <a:cubicBezTo>
                      <a:pt x="284" y="38"/>
                      <a:pt x="284" y="15"/>
                      <a:pt x="335" y="15"/>
                    </a:cubicBezTo>
                    <a:cubicBezTo>
                      <a:pt x="335" y="10"/>
                      <a:pt x="335" y="5"/>
                      <a:pt x="335" y="0"/>
                    </a:cubicBezTo>
                    <a:cubicBezTo>
                      <a:pt x="317" y="0"/>
                      <a:pt x="294" y="1"/>
                      <a:pt x="278" y="1"/>
                    </a:cubicBezTo>
                    <a:cubicBezTo>
                      <a:pt x="262" y="1"/>
                      <a:pt x="238" y="0"/>
                      <a:pt x="219" y="0"/>
                    </a:cubicBezTo>
                    <a:cubicBezTo>
                      <a:pt x="219" y="5"/>
                      <a:pt x="219" y="10"/>
                      <a:pt x="219" y="15"/>
                    </a:cubicBezTo>
                    <a:cubicBezTo>
                      <a:pt x="271" y="15"/>
                      <a:pt x="271" y="38"/>
                      <a:pt x="271" y="52"/>
                    </a:cubicBezTo>
                    <a:cubicBezTo>
                      <a:pt x="271" y="121"/>
                      <a:pt x="271" y="190"/>
                      <a:pt x="271" y="259"/>
                    </a:cubicBezTo>
                    <a:cubicBezTo>
                      <a:pt x="213" y="175"/>
                      <a:pt x="156" y="91"/>
                      <a:pt x="98" y="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28" name=""/>
              <p:cNvSpPr/>
              <p:nvPr/>
            </p:nvSpPr>
            <p:spPr>
              <a:xfrm>
                <a:off x="5510520" y="3596040"/>
                <a:ext cx="116640" cy="115920"/>
              </a:xfrm>
              <a:custGeom>
                <a:avLst/>
                <a:gdLst>
                  <a:gd name="textAreaLeft" fmla="*/ 0 w 116640"/>
                  <a:gd name="textAreaRight" fmla="*/ 120600 w 116640"/>
                  <a:gd name="textAreaTop" fmla="*/ 0 h 115920"/>
                  <a:gd name="textAreaBottom" fmla="*/ 119880 h 115920"/>
                </a:gdLst>
                <a:ahLst/>
                <a:rect l="textAreaLeft" t="textAreaTop" r="textAreaRight" b="textAreaBottom"/>
                <a:pathLst>
                  <a:path w="335" h="333">
                    <a:moveTo>
                      <a:pt x="97" y="7"/>
                    </a:moveTo>
                    <a:cubicBezTo>
                      <a:pt x="93" y="0"/>
                      <a:pt x="93" y="0"/>
                      <a:pt x="83" y="0"/>
                    </a:cubicBezTo>
                    <a:cubicBezTo>
                      <a:pt x="55" y="0"/>
                      <a:pt x="28" y="0"/>
                      <a:pt x="0" y="0"/>
                    </a:cubicBezTo>
                    <a:cubicBezTo>
                      <a:pt x="0" y="5"/>
                      <a:pt x="0" y="10"/>
                      <a:pt x="0" y="15"/>
                    </a:cubicBezTo>
                    <a:cubicBezTo>
                      <a:pt x="4" y="15"/>
                      <a:pt x="9" y="15"/>
                      <a:pt x="14" y="15"/>
                    </a:cubicBezTo>
                    <a:cubicBezTo>
                      <a:pt x="22" y="15"/>
                      <a:pt x="32" y="15"/>
                      <a:pt x="39" y="17"/>
                    </a:cubicBezTo>
                    <a:cubicBezTo>
                      <a:pt x="50" y="18"/>
                      <a:pt x="50" y="18"/>
                      <a:pt x="50" y="28"/>
                    </a:cubicBezTo>
                    <a:cubicBezTo>
                      <a:pt x="50" y="112"/>
                      <a:pt x="50" y="197"/>
                      <a:pt x="50" y="281"/>
                    </a:cubicBezTo>
                    <a:cubicBezTo>
                      <a:pt x="50" y="295"/>
                      <a:pt x="50" y="318"/>
                      <a:pt x="0" y="318"/>
                    </a:cubicBezTo>
                    <a:cubicBezTo>
                      <a:pt x="0" y="323"/>
                      <a:pt x="0" y="328"/>
                      <a:pt x="0" y="333"/>
                    </a:cubicBezTo>
                    <a:cubicBezTo>
                      <a:pt x="16" y="333"/>
                      <a:pt x="41" y="332"/>
                      <a:pt x="57" y="332"/>
                    </a:cubicBezTo>
                    <a:cubicBezTo>
                      <a:pt x="73" y="332"/>
                      <a:pt x="97" y="333"/>
                      <a:pt x="114" y="333"/>
                    </a:cubicBezTo>
                    <a:cubicBezTo>
                      <a:pt x="114" y="328"/>
                      <a:pt x="114" y="323"/>
                      <a:pt x="114" y="318"/>
                    </a:cubicBezTo>
                    <a:cubicBezTo>
                      <a:pt x="64" y="318"/>
                      <a:pt x="64" y="295"/>
                      <a:pt x="64" y="281"/>
                    </a:cubicBezTo>
                    <a:cubicBezTo>
                      <a:pt x="64" y="197"/>
                      <a:pt x="64" y="112"/>
                      <a:pt x="64" y="28"/>
                    </a:cubicBezTo>
                    <a:cubicBezTo>
                      <a:pt x="67" y="31"/>
                      <a:pt x="67" y="31"/>
                      <a:pt x="69" y="33"/>
                    </a:cubicBezTo>
                    <a:cubicBezTo>
                      <a:pt x="136" y="131"/>
                      <a:pt x="203" y="229"/>
                      <a:pt x="269" y="326"/>
                    </a:cubicBezTo>
                    <a:cubicBezTo>
                      <a:pt x="274" y="333"/>
                      <a:pt x="274" y="333"/>
                      <a:pt x="278" y="333"/>
                    </a:cubicBezTo>
                    <a:cubicBezTo>
                      <a:pt x="285" y="333"/>
                      <a:pt x="285" y="330"/>
                      <a:pt x="285" y="320"/>
                    </a:cubicBezTo>
                    <a:cubicBezTo>
                      <a:pt x="285" y="231"/>
                      <a:pt x="285" y="141"/>
                      <a:pt x="285" y="52"/>
                    </a:cubicBezTo>
                    <a:cubicBezTo>
                      <a:pt x="285" y="38"/>
                      <a:pt x="285" y="15"/>
                      <a:pt x="335" y="15"/>
                    </a:cubicBezTo>
                    <a:cubicBezTo>
                      <a:pt x="335" y="10"/>
                      <a:pt x="335" y="5"/>
                      <a:pt x="335" y="0"/>
                    </a:cubicBezTo>
                    <a:cubicBezTo>
                      <a:pt x="318" y="0"/>
                      <a:pt x="294" y="1"/>
                      <a:pt x="278" y="1"/>
                    </a:cubicBezTo>
                    <a:cubicBezTo>
                      <a:pt x="261" y="1"/>
                      <a:pt x="237" y="0"/>
                      <a:pt x="220" y="0"/>
                    </a:cubicBezTo>
                    <a:cubicBezTo>
                      <a:pt x="220" y="5"/>
                      <a:pt x="220" y="10"/>
                      <a:pt x="220" y="15"/>
                    </a:cubicBezTo>
                    <a:cubicBezTo>
                      <a:pt x="271" y="15"/>
                      <a:pt x="271" y="38"/>
                      <a:pt x="271" y="52"/>
                    </a:cubicBezTo>
                    <a:cubicBezTo>
                      <a:pt x="271" y="121"/>
                      <a:pt x="271" y="190"/>
                      <a:pt x="271" y="259"/>
                    </a:cubicBezTo>
                    <a:cubicBezTo>
                      <a:pt x="213" y="175"/>
                      <a:pt x="155" y="91"/>
                      <a:pt x="97" y="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
          <p:nvSpPr>
            <p:cNvPr id="1229" name=""/>
            <p:cNvSpPr/>
            <p:nvPr/>
          </p:nvSpPr>
          <p:spPr>
            <a:xfrm>
              <a:off x="5065560" y="3461760"/>
              <a:ext cx="766800" cy="349920"/>
            </a:xfrm>
            <a:prstGeom prst="rect">
              <a:avLst/>
            </a:prstGeom>
            <a:noFill/>
            <a:ln w="19080">
              <a:solidFill>
                <a:srgbClr val="ff0000"/>
              </a:solidFill>
              <a:round/>
            </a:ln>
          </p:spPr>
          <p:style>
            <a:lnRef idx="0"/>
            <a:fillRef idx="0"/>
            <a:effectRef idx="0"/>
            <a:fontRef idx="minor"/>
          </p:style>
          <p:txBody>
            <a:bodyPr lIns="99360" rIns="99360" tIns="54360" bIns="54360" anchor="ctr">
              <a:noAutofit/>
            </a:bodyPr>
            <a:p>
              <a:pPr>
                <a:lnSpc>
                  <a:spcPct val="100000"/>
                </a:lnSpc>
              </a:pPr>
              <a:endParaRPr b="0" lang="en-US" sz="1800" spc="-1" strike="noStrike">
                <a:solidFill>
                  <a:srgbClr val="000000"/>
                </a:solidFill>
                <a:latin typeface="Arial"/>
                <a:ea typeface="DejaVu Sans"/>
              </a:endParaRPr>
            </a:p>
          </p:txBody>
        </p:sp>
      </p:grpSp>
      <p:sp>
        <p:nvSpPr>
          <p:cNvPr id="1230" name=""/>
          <p:cNvSpPr/>
          <p:nvPr/>
        </p:nvSpPr>
        <p:spPr>
          <a:xfrm>
            <a:off x="1709280" y="4165200"/>
            <a:ext cx="8682840" cy="40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Convexity constraint is removed.</a:t>
            </a:r>
            <a:r>
              <a:rPr b="0" lang="en-US" sz="1800" spc="-1" strike="noStrike">
                <a:solidFill>
                  <a:srgbClr val="000000"/>
                </a:solidFill>
                <a:latin typeface="TexMaths Symbols"/>
                <a:ea typeface="TexMaths Symbols"/>
              </a:rPr>
              <a:t> ψ</a:t>
            </a:r>
            <a:r>
              <a:rPr b="0" lang="en-US" sz="1800" spc="-1" strike="noStrike" baseline="33000">
                <a:solidFill>
                  <a:srgbClr val="000000"/>
                </a:solidFill>
                <a:latin typeface="TexMaths Symbols"/>
                <a:ea typeface="TexMaths Symbols"/>
              </a:rPr>
              <a:t>NN</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is not necessarily convex w.r.t to all Inputs.</a:t>
            </a:r>
            <a:endParaRPr b="0" lang="en-US" sz="1800" spc="-1" strike="noStrike">
              <a:solidFill>
                <a:srgbClr val="000000"/>
              </a:solidFill>
              <a:latin typeface="Arial"/>
            </a:endParaRPr>
          </a:p>
        </p:txBody>
      </p:sp>
      <p:grpSp>
        <p:nvGrpSpPr>
          <p:cNvPr id="1231" name=""/>
          <p:cNvGrpSpPr/>
          <p:nvPr/>
        </p:nvGrpSpPr>
        <p:grpSpPr>
          <a:xfrm>
            <a:off x="550440" y="2605320"/>
            <a:ext cx="3563640" cy="175680"/>
            <a:chOff x="550440" y="2605320"/>
            <a:chExt cx="3563640" cy="175680"/>
          </a:xfrm>
        </p:grpSpPr>
        <p:pic>
          <p:nvPicPr>
            <p:cNvPr id="1232" name="" descr=""/>
            <p:cNvPicPr/>
            <p:nvPr/>
          </p:nvPicPr>
          <p:blipFill>
            <a:blip r:embed="rId2"/>
            <a:stretch/>
          </p:blipFill>
          <p:spPr>
            <a:xfrm flipH="1" rot="10800000">
              <a:off x="3931560" y="2681640"/>
              <a:ext cx="182520" cy="34560"/>
            </a:xfrm>
            <a:prstGeom prst="rect">
              <a:avLst/>
            </a:prstGeom>
            <a:ln w="0">
              <a:noFill/>
            </a:ln>
          </p:spPr>
        </p:pic>
        <p:pic>
          <p:nvPicPr>
            <p:cNvPr id="1233" name="" descr=""/>
            <p:cNvPicPr/>
            <p:nvPr/>
          </p:nvPicPr>
          <p:blipFill>
            <a:blip r:embed="rId3"/>
            <a:stretch/>
          </p:blipFill>
          <p:spPr>
            <a:xfrm flipH="1" rot="10800000">
              <a:off x="2698200" y="2682000"/>
              <a:ext cx="182520" cy="34560"/>
            </a:xfrm>
            <a:prstGeom prst="rect">
              <a:avLst/>
            </a:prstGeom>
            <a:ln w="0">
              <a:noFill/>
            </a:ln>
          </p:spPr>
        </p:pic>
        <p:grpSp>
          <p:nvGrpSpPr>
            <p:cNvPr id="1234" name=""/>
            <p:cNvGrpSpPr/>
            <p:nvPr/>
          </p:nvGrpSpPr>
          <p:grpSpPr>
            <a:xfrm>
              <a:off x="3024000" y="2635200"/>
              <a:ext cx="849600" cy="121320"/>
              <a:chOff x="3024000" y="2635200"/>
              <a:chExt cx="849600" cy="121320"/>
            </a:xfrm>
          </p:grpSpPr>
          <p:sp>
            <p:nvSpPr>
              <p:cNvPr id="1235" name=""/>
              <p:cNvSpPr/>
              <p:nvPr/>
            </p:nvSpPr>
            <p:spPr>
              <a:xfrm>
                <a:off x="3024000" y="2635200"/>
                <a:ext cx="53280" cy="119160"/>
              </a:xfrm>
              <a:custGeom>
                <a:avLst/>
                <a:gdLst>
                  <a:gd name="textAreaLeft" fmla="*/ 0 w 53280"/>
                  <a:gd name="textAreaRight" fmla="*/ 54000 w 53280"/>
                  <a:gd name="textAreaTop" fmla="*/ 0 h 119160"/>
                  <a:gd name="textAreaBottom" fmla="*/ 119880 h 119160"/>
                </a:gdLst>
                <a:ahLst/>
                <a:rect l="textAreaLeft" t="textAreaTop" r="textAreaRight" b="textAreaBottom"/>
                <a:pathLst>
                  <a:path w="150" h="333">
                    <a:moveTo>
                      <a:pt x="97" y="38"/>
                    </a:moveTo>
                    <a:cubicBezTo>
                      <a:pt x="97" y="21"/>
                      <a:pt x="98" y="15"/>
                      <a:pt x="137" y="15"/>
                    </a:cubicBezTo>
                    <a:cubicBezTo>
                      <a:pt x="141" y="15"/>
                      <a:pt x="146" y="15"/>
                      <a:pt x="150" y="15"/>
                    </a:cubicBezTo>
                    <a:cubicBezTo>
                      <a:pt x="150" y="10"/>
                      <a:pt x="150" y="5"/>
                      <a:pt x="150" y="0"/>
                    </a:cubicBezTo>
                    <a:cubicBezTo>
                      <a:pt x="133" y="1"/>
                      <a:pt x="94" y="1"/>
                      <a:pt x="76" y="1"/>
                    </a:cubicBezTo>
                    <a:cubicBezTo>
                      <a:pt x="56" y="1"/>
                      <a:pt x="17" y="1"/>
                      <a:pt x="0" y="0"/>
                    </a:cubicBezTo>
                    <a:cubicBezTo>
                      <a:pt x="0" y="5"/>
                      <a:pt x="0" y="10"/>
                      <a:pt x="0" y="15"/>
                    </a:cubicBezTo>
                    <a:cubicBezTo>
                      <a:pt x="4" y="15"/>
                      <a:pt x="8" y="15"/>
                      <a:pt x="13" y="15"/>
                    </a:cubicBezTo>
                    <a:cubicBezTo>
                      <a:pt x="52" y="15"/>
                      <a:pt x="53" y="21"/>
                      <a:pt x="53" y="38"/>
                    </a:cubicBezTo>
                    <a:cubicBezTo>
                      <a:pt x="53" y="124"/>
                      <a:pt x="53" y="210"/>
                      <a:pt x="53" y="296"/>
                    </a:cubicBezTo>
                    <a:cubicBezTo>
                      <a:pt x="53" y="312"/>
                      <a:pt x="52" y="318"/>
                      <a:pt x="13" y="318"/>
                    </a:cubicBezTo>
                    <a:cubicBezTo>
                      <a:pt x="8" y="318"/>
                      <a:pt x="4" y="318"/>
                      <a:pt x="0" y="318"/>
                    </a:cubicBezTo>
                    <a:cubicBezTo>
                      <a:pt x="0" y="323"/>
                      <a:pt x="0" y="328"/>
                      <a:pt x="0" y="333"/>
                    </a:cubicBezTo>
                    <a:cubicBezTo>
                      <a:pt x="17" y="332"/>
                      <a:pt x="56" y="332"/>
                      <a:pt x="74" y="332"/>
                    </a:cubicBezTo>
                    <a:cubicBezTo>
                      <a:pt x="94" y="332"/>
                      <a:pt x="133" y="332"/>
                      <a:pt x="150" y="333"/>
                    </a:cubicBezTo>
                    <a:cubicBezTo>
                      <a:pt x="150" y="328"/>
                      <a:pt x="150" y="323"/>
                      <a:pt x="150" y="318"/>
                    </a:cubicBezTo>
                    <a:cubicBezTo>
                      <a:pt x="146" y="318"/>
                      <a:pt x="141" y="318"/>
                      <a:pt x="137" y="318"/>
                    </a:cubicBezTo>
                    <a:cubicBezTo>
                      <a:pt x="98" y="318"/>
                      <a:pt x="97" y="312"/>
                      <a:pt x="97" y="296"/>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36" name=""/>
              <p:cNvSpPr/>
              <p:nvPr/>
            </p:nvSpPr>
            <p:spPr>
              <a:xfrm>
                <a:off x="3088440" y="2677320"/>
                <a:ext cx="88560" cy="77040"/>
              </a:xfrm>
              <a:custGeom>
                <a:avLst/>
                <a:gdLst>
                  <a:gd name="textAreaLeft" fmla="*/ 0 w 88560"/>
                  <a:gd name="textAreaRight" fmla="*/ 89280 w 88560"/>
                  <a:gd name="textAreaTop" fmla="*/ 0 h 77040"/>
                  <a:gd name="textAreaBottom" fmla="*/ 77760 h 77040"/>
                </a:gdLst>
                <a:ahLst/>
                <a:rect l="textAreaLeft" t="textAreaTop" r="textAreaRight" b="textAreaBottom"/>
                <a:pathLst>
                  <a:path w="248" h="216">
                    <a:moveTo>
                      <a:pt x="38" y="49"/>
                    </a:moveTo>
                    <a:cubicBezTo>
                      <a:pt x="38" y="93"/>
                      <a:pt x="38" y="136"/>
                      <a:pt x="38" y="180"/>
                    </a:cubicBezTo>
                    <a:cubicBezTo>
                      <a:pt x="38" y="201"/>
                      <a:pt x="34" y="201"/>
                      <a:pt x="0" y="201"/>
                    </a:cubicBezTo>
                    <a:cubicBezTo>
                      <a:pt x="0" y="206"/>
                      <a:pt x="0" y="211"/>
                      <a:pt x="0" y="216"/>
                    </a:cubicBezTo>
                    <a:cubicBezTo>
                      <a:pt x="17" y="216"/>
                      <a:pt x="42" y="215"/>
                      <a:pt x="56" y="215"/>
                    </a:cubicBezTo>
                    <a:cubicBezTo>
                      <a:pt x="69" y="215"/>
                      <a:pt x="94" y="216"/>
                      <a:pt x="111" y="216"/>
                    </a:cubicBezTo>
                    <a:cubicBezTo>
                      <a:pt x="111" y="211"/>
                      <a:pt x="111" y="206"/>
                      <a:pt x="111" y="201"/>
                    </a:cubicBezTo>
                    <a:cubicBezTo>
                      <a:pt x="78" y="201"/>
                      <a:pt x="73" y="201"/>
                      <a:pt x="73" y="180"/>
                    </a:cubicBezTo>
                    <a:cubicBezTo>
                      <a:pt x="73" y="150"/>
                      <a:pt x="73" y="120"/>
                      <a:pt x="73" y="89"/>
                    </a:cubicBezTo>
                    <a:cubicBezTo>
                      <a:pt x="73" y="39"/>
                      <a:pt x="108" y="11"/>
                      <a:pt x="139" y="11"/>
                    </a:cubicBezTo>
                    <a:cubicBezTo>
                      <a:pt x="169" y="11"/>
                      <a:pt x="175" y="38"/>
                      <a:pt x="175" y="66"/>
                    </a:cubicBezTo>
                    <a:cubicBezTo>
                      <a:pt x="175" y="104"/>
                      <a:pt x="175" y="142"/>
                      <a:pt x="175" y="180"/>
                    </a:cubicBezTo>
                    <a:cubicBezTo>
                      <a:pt x="175" y="201"/>
                      <a:pt x="169" y="201"/>
                      <a:pt x="137" y="201"/>
                    </a:cubicBezTo>
                    <a:cubicBezTo>
                      <a:pt x="137" y="206"/>
                      <a:pt x="137" y="211"/>
                      <a:pt x="137" y="216"/>
                    </a:cubicBezTo>
                    <a:cubicBezTo>
                      <a:pt x="154" y="216"/>
                      <a:pt x="179" y="215"/>
                      <a:pt x="192" y="215"/>
                    </a:cubicBezTo>
                    <a:cubicBezTo>
                      <a:pt x="206" y="215"/>
                      <a:pt x="231" y="216"/>
                      <a:pt x="248" y="216"/>
                    </a:cubicBezTo>
                    <a:cubicBezTo>
                      <a:pt x="248" y="211"/>
                      <a:pt x="248" y="206"/>
                      <a:pt x="248" y="201"/>
                    </a:cubicBezTo>
                    <a:cubicBezTo>
                      <a:pt x="221" y="201"/>
                      <a:pt x="210" y="201"/>
                      <a:pt x="209" y="187"/>
                    </a:cubicBezTo>
                    <a:cubicBezTo>
                      <a:pt x="209" y="156"/>
                      <a:pt x="209" y="125"/>
                      <a:pt x="209" y="94"/>
                    </a:cubicBezTo>
                    <a:cubicBezTo>
                      <a:pt x="209" y="52"/>
                      <a:pt x="209" y="36"/>
                      <a:pt x="193" y="18"/>
                    </a:cubicBezTo>
                    <a:cubicBezTo>
                      <a:pt x="188" y="10"/>
                      <a:pt x="171" y="0"/>
                      <a:pt x="143" y="0"/>
                    </a:cubicBezTo>
                    <a:cubicBezTo>
                      <a:pt x="106" y="0"/>
                      <a:pt x="83" y="21"/>
                      <a:pt x="70" y="52"/>
                    </a:cubicBezTo>
                    <a:cubicBezTo>
                      <a:pt x="70" y="35"/>
                      <a:pt x="70" y="17"/>
                      <a:pt x="70" y="0"/>
                    </a:cubicBezTo>
                    <a:cubicBezTo>
                      <a:pt x="47" y="2"/>
                      <a:pt x="23" y="4"/>
                      <a:pt x="0" y="6"/>
                    </a:cubicBezTo>
                    <a:cubicBezTo>
                      <a:pt x="0" y="11"/>
                      <a:pt x="0" y="16"/>
                      <a:pt x="0" y="21"/>
                    </a:cubicBezTo>
                    <a:cubicBezTo>
                      <a:pt x="35" y="21"/>
                      <a:pt x="38" y="25"/>
                      <a:pt x="38"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37" name=""/>
              <p:cNvSpPr/>
              <p:nvPr/>
            </p:nvSpPr>
            <p:spPr>
              <a:xfrm>
                <a:off x="3179520" y="2679480"/>
                <a:ext cx="86040" cy="77040"/>
              </a:xfrm>
              <a:custGeom>
                <a:avLst/>
                <a:gdLst>
                  <a:gd name="textAreaLeft" fmla="*/ 0 w 86040"/>
                  <a:gd name="textAreaRight" fmla="*/ 86760 w 86040"/>
                  <a:gd name="textAreaTop" fmla="*/ 0 h 77040"/>
                  <a:gd name="textAreaBottom" fmla="*/ 77760 h 77040"/>
                </a:gdLst>
                <a:ahLst/>
                <a:rect l="textAreaLeft" t="textAreaTop" r="textAreaRight" b="textAreaBottom"/>
                <a:pathLst>
                  <a:path w="241" h="216">
                    <a:moveTo>
                      <a:pt x="195" y="49"/>
                    </a:moveTo>
                    <a:cubicBezTo>
                      <a:pt x="199" y="36"/>
                      <a:pt x="207" y="15"/>
                      <a:pt x="241" y="15"/>
                    </a:cubicBezTo>
                    <a:cubicBezTo>
                      <a:pt x="241" y="10"/>
                      <a:pt x="241" y="5"/>
                      <a:pt x="241" y="0"/>
                    </a:cubicBezTo>
                    <a:cubicBezTo>
                      <a:pt x="228" y="1"/>
                      <a:pt x="214" y="1"/>
                      <a:pt x="203" y="1"/>
                    </a:cubicBezTo>
                    <a:cubicBezTo>
                      <a:pt x="192" y="1"/>
                      <a:pt x="170" y="1"/>
                      <a:pt x="161" y="0"/>
                    </a:cubicBezTo>
                    <a:cubicBezTo>
                      <a:pt x="161" y="5"/>
                      <a:pt x="161" y="10"/>
                      <a:pt x="161" y="15"/>
                    </a:cubicBezTo>
                    <a:cubicBezTo>
                      <a:pt x="179" y="15"/>
                      <a:pt x="185" y="26"/>
                      <a:pt x="185" y="36"/>
                    </a:cubicBezTo>
                    <a:cubicBezTo>
                      <a:pt x="185" y="40"/>
                      <a:pt x="184" y="43"/>
                      <a:pt x="181" y="49"/>
                    </a:cubicBezTo>
                    <a:cubicBezTo>
                      <a:pt x="165" y="90"/>
                      <a:pt x="148" y="131"/>
                      <a:pt x="132" y="173"/>
                    </a:cubicBezTo>
                    <a:cubicBezTo>
                      <a:pt x="113" y="127"/>
                      <a:pt x="95" y="82"/>
                      <a:pt x="76" y="36"/>
                    </a:cubicBezTo>
                    <a:cubicBezTo>
                      <a:pt x="73" y="30"/>
                      <a:pt x="73" y="29"/>
                      <a:pt x="73" y="28"/>
                    </a:cubicBezTo>
                    <a:cubicBezTo>
                      <a:pt x="73" y="15"/>
                      <a:pt x="93" y="15"/>
                      <a:pt x="101" y="15"/>
                    </a:cubicBezTo>
                    <a:cubicBezTo>
                      <a:pt x="101" y="10"/>
                      <a:pt x="101" y="5"/>
                      <a:pt x="101" y="0"/>
                    </a:cubicBezTo>
                    <a:cubicBezTo>
                      <a:pt x="87" y="1"/>
                      <a:pt x="59" y="1"/>
                      <a:pt x="48" y="1"/>
                    </a:cubicBezTo>
                    <a:cubicBezTo>
                      <a:pt x="34" y="1"/>
                      <a:pt x="14" y="1"/>
                      <a:pt x="0" y="0"/>
                    </a:cubicBezTo>
                    <a:cubicBezTo>
                      <a:pt x="0" y="5"/>
                      <a:pt x="0" y="10"/>
                      <a:pt x="0" y="15"/>
                    </a:cubicBezTo>
                    <a:cubicBezTo>
                      <a:pt x="31" y="15"/>
                      <a:pt x="33" y="18"/>
                      <a:pt x="40" y="33"/>
                    </a:cubicBezTo>
                    <a:cubicBezTo>
                      <a:pt x="63" y="91"/>
                      <a:pt x="87" y="149"/>
                      <a:pt x="111" y="206"/>
                    </a:cubicBezTo>
                    <a:cubicBezTo>
                      <a:pt x="114" y="213"/>
                      <a:pt x="114" y="216"/>
                      <a:pt x="121" y="216"/>
                    </a:cubicBezTo>
                    <a:cubicBezTo>
                      <a:pt x="127" y="216"/>
                      <a:pt x="129" y="212"/>
                      <a:pt x="131" y="206"/>
                    </a:cubicBezTo>
                    <a:cubicBezTo>
                      <a:pt x="152" y="154"/>
                      <a:pt x="173" y="101"/>
                      <a:pt x="195"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38" name=""/>
              <p:cNvSpPr/>
              <p:nvPr/>
            </p:nvSpPr>
            <p:spPr>
              <a:xfrm>
                <a:off x="3267360" y="267624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4" y="203"/>
                      <a:pt x="158" y="222"/>
                      <a:pt x="180" y="222"/>
                    </a:cubicBezTo>
                    <a:cubicBezTo>
                      <a:pt x="192" y="222"/>
                      <a:pt x="221" y="215"/>
                      <a:pt x="221" y="176"/>
                    </a:cubicBezTo>
                    <a:cubicBezTo>
                      <a:pt x="221" y="167"/>
                      <a:pt x="221" y="158"/>
                      <a:pt x="221" y="148"/>
                    </a:cubicBezTo>
                    <a:cubicBezTo>
                      <a:pt x="217" y="148"/>
                      <a:pt x="213" y="148"/>
                      <a:pt x="208" y="148"/>
                    </a:cubicBezTo>
                    <a:cubicBezTo>
                      <a:pt x="208" y="158"/>
                      <a:pt x="208" y="167"/>
                      <a:pt x="208" y="176"/>
                    </a:cubicBezTo>
                    <a:cubicBezTo>
                      <a:pt x="208" y="204"/>
                      <a:pt x="197" y="207"/>
                      <a:pt x="192" y="207"/>
                    </a:cubicBezTo>
                    <a:cubicBezTo>
                      <a:pt x="175" y="207"/>
                      <a:pt x="173" y="186"/>
                      <a:pt x="173" y="183"/>
                    </a:cubicBezTo>
                    <a:cubicBezTo>
                      <a:pt x="173" y="151"/>
                      <a:pt x="173" y="118"/>
                      <a:pt x="173" y="85"/>
                    </a:cubicBezTo>
                    <a:cubicBezTo>
                      <a:pt x="173" y="65"/>
                      <a:pt x="173" y="45"/>
                      <a:pt x="155" y="28"/>
                    </a:cubicBezTo>
                    <a:cubicBezTo>
                      <a:pt x="136" y="9"/>
                      <a:pt x="112" y="0"/>
                      <a:pt x="88" y="0"/>
                    </a:cubicBezTo>
                    <a:cubicBezTo>
                      <a:pt x="47" y="0"/>
                      <a:pt x="14" y="24"/>
                      <a:pt x="14" y="56"/>
                    </a:cubicBezTo>
                    <a:cubicBezTo>
                      <a:pt x="14" y="70"/>
                      <a:pt x="24" y="79"/>
                      <a:pt x="36" y="79"/>
                    </a:cubicBezTo>
                    <a:cubicBezTo>
                      <a:pt x="50" y="79"/>
                      <a:pt x="59" y="69"/>
                      <a:pt x="59" y="56"/>
                    </a:cubicBezTo>
                    <a:cubicBezTo>
                      <a:pt x="59" y="51"/>
                      <a:pt x="56" y="34"/>
                      <a:pt x="33" y="34"/>
                    </a:cubicBezTo>
                    <a:cubicBezTo>
                      <a:pt x="47" y="17"/>
                      <a:pt x="71" y="12"/>
                      <a:pt x="87" y="12"/>
                    </a:cubicBezTo>
                    <a:cubicBezTo>
                      <a:pt x="110" y="12"/>
                      <a:pt x="138" y="31"/>
                      <a:pt x="138" y="74"/>
                    </a:cubicBezTo>
                    <a:cubicBezTo>
                      <a:pt x="138" y="80"/>
                      <a:pt x="138" y="86"/>
                      <a:pt x="138" y="92"/>
                    </a:cubicBezTo>
                    <a:cubicBezTo>
                      <a:pt x="115" y="94"/>
                      <a:pt x="80" y="95"/>
                      <a:pt x="49" y="109"/>
                    </a:cubicBezTo>
                    <a:cubicBezTo>
                      <a:pt x="12" y="126"/>
                      <a:pt x="0" y="151"/>
                      <a:pt x="0" y="173"/>
                    </a:cubicBezTo>
                    <a:cubicBezTo>
                      <a:pt x="0" y="212"/>
                      <a:pt x="47" y="225"/>
                      <a:pt x="78" y="225"/>
                    </a:cubicBezTo>
                    <a:cubicBezTo>
                      <a:pt x="110" y="225"/>
                      <a:pt x="133" y="205"/>
                      <a:pt x="143" y="183"/>
                    </a:cubicBezTo>
                    <a:moveTo>
                      <a:pt x="138" y="102"/>
                    </a:moveTo>
                    <a:cubicBezTo>
                      <a:pt x="138" y="119"/>
                      <a:pt x="138" y="135"/>
                      <a:pt x="138" y="151"/>
                    </a:cubicBezTo>
                    <a:cubicBezTo>
                      <a:pt x="138" y="197"/>
                      <a:pt x="103" y="214"/>
                      <a:pt x="81" y="214"/>
                    </a:cubicBezTo>
                    <a:cubicBezTo>
                      <a:pt x="57" y="214"/>
                      <a:pt x="38" y="197"/>
                      <a:pt x="38" y="173"/>
                    </a:cubicBezTo>
                    <a:cubicBezTo>
                      <a:pt x="38" y="145"/>
                      <a:pt x="59" y="105"/>
                      <a:pt x="138"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39" name=""/>
              <p:cNvSpPr/>
              <p:nvPr/>
            </p:nvSpPr>
            <p:spPr>
              <a:xfrm>
                <a:off x="3353040" y="2677320"/>
                <a:ext cx="58680" cy="77040"/>
              </a:xfrm>
              <a:custGeom>
                <a:avLst/>
                <a:gdLst>
                  <a:gd name="textAreaLeft" fmla="*/ 0 w 58680"/>
                  <a:gd name="textAreaRight" fmla="*/ 59400 w 58680"/>
                  <a:gd name="textAreaTop" fmla="*/ 0 h 77040"/>
                  <a:gd name="textAreaBottom" fmla="*/ 77760 h 77040"/>
                </a:gdLst>
                <a:ahLst/>
                <a:rect l="textAreaLeft" t="textAreaTop" r="textAreaRight" b="textAreaBottom"/>
                <a:pathLst>
                  <a:path w="165" h="216">
                    <a:moveTo>
                      <a:pt x="68" y="55"/>
                    </a:moveTo>
                    <a:cubicBezTo>
                      <a:pt x="68" y="36"/>
                      <a:pt x="68" y="18"/>
                      <a:pt x="68" y="0"/>
                    </a:cubicBezTo>
                    <a:cubicBezTo>
                      <a:pt x="45" y="2"/>
                      <a:pt x="23" y="4"/>
                      <a:pt x="0" y="6"/>
                    </a:cubicBezTo>
                    <a:cubicBezTo>
                      <a:pt x="0" y="11"/>
                      <a:pt x="0" y="16"/>
                      <a:pt x="0" y="21"/>
                    </a:cubicBezTo>
                    <a:cubicBezTo>
                      <a:pt x="35" y="21"/>
                      <a:pt x="39" y="25"/>
                      <a:pt x="39" y="49"/>
                    </a:cubicBezTo>
                    <a:cubicBezTo>
                      <a:pt x="39" y="93"/>
                      <a:pt x="39" y="136"/>
                      <a:pt x="39" y="180"/>
                    </a:cubicBezTo>
                    <a:cubicBezTo>
                      <a:pt x="39" y="201"/>
                      <a:pt x="33" y="201"/>
                      <a:pt x="0" y="201"/>
                    </a:cubicBezTo>
                    <a:cubicBezTo>
                      <a:pt x="0" y="206"/>
                      <a:pt x="0" y="211"/>
                      <a:pt x="0" y="216"/>
                    </a:cubicBezTo>
                    <a:cubicBezTo>
                      <a:pt x="19" y="216"/>
                      <a:pt x="43" y="215"/>
                      <a:pt x="56" y="215"/>
                    </a:cubicBezTo>
                    <a:cubicBezTo>
                      <a:pt x="77" y="215"/>
                      <a:pt x="99" y="215"/>
                      <a:pt x="119" y="216"/>
                    </a:cubicBezTo>
                    <a:cubicBezTo>
                      <a:pt x="119" y="211"/>
                      <a:pt x="119" y="206"/>
                      <a:pt x="119" y="201"/>
                    </a:cubicBezTo>
                    <a:cubicBezTo>
                      <a:pt x="115" y="201"/>
                      <a:pt x="112" y="201"/>
                      <a:pt x="109" y="201"/>
                    </a:cubicBezTo>
                    <a:cubicBezTo>
                      <a:pt x="72" y="201"/>
                      <a:pt x="71" y="195"/>
                      <a:pt x="71" y="179"/>
                    </a:cubicBezTo>
                    <a:cubicBezTo>
                      <a:pt x="71" y="154"/>
                      <a:pt x="71" y="129"/>
                      <a:pt x="71" y="103"/>
                    </a:cubicBezTo>
                    <a:cubicBezTo>
                      <a:pt x="71" y="55"/>
                      <a:pt x="92" y="11"/>
                      <a:pt x="128" y="11"/>
                    </a:cubicBezTo>
                    <a:cubicBezTo>
                      <a:pt x="133" y="11"/>
                      <a:pt x="132" y="11"/>
                      <a:pt x="134" y="11"/>
                    </a:cubicBezTo>
                    <a:cubicBezTo>
                      <a:pt x="133" y="13"/>
                      <a:pt x="123" y="18"/>
                      <a:pt x="123" y="31"/>
                    </a:cubicBezTo>
                    <a:cubicBezTo>
                      <a:pt x="123" y="45"/>
                      <a:pt x="134" y="52"/>
                      <a:pt x="144" y="52"/>
                    </a:cubicBezTo>
                    <a:cubicBezTo>
                      <a:pt x="154" y="52"/>
                      <a:pt x="165" y="46"/>
                      <a:pt x="165" y="31"/>
                    </a:cubicBezTo>
                    <a:cubicBezTo>
                      <a:pt x="165" y="16"/>
                      <a:pt x="151" y="0"/>
                      <a:pt x="128" y="0"/>
                    </a:cubicBezTo>
                    <a:cubicBezTo>
                      <a:pt x="93" y="0"/>
                      <a:pt x="75" y="34"/>
                      <a:pt x="68" y="55"/>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40" name=""/>
              <p:cNvSpPr/>
              <p:nvPr/>
            </p:nvSpPr>
            <p:spPr>
              <a:xfrm>
                <a:off x="3423600" y="2637720"/>
                <a:ext cx="37080" cy="116640"/>
              </a:xfrm>
              <a:custGeom>
                <a:avLst/>
                <a:gdLst>
                  <a:gd name="textAreaLeft" fmla="*/ 0 w 37080"/>
                  <a:gd name="textAreaRight" fmla="*/ 37800 w 37080"/>
                  <a:gd name="textAreaTop" fmla="*/ 0 h 116640"/>
                  <a:gd name="textAreaBottom" fmla="*/ 117360 h 116640"/>
                </a:gdLst>
                <a:ahLst/>
                <a:rect l="textAreaLeft" t="textAreaTop" r="textAreaRight" b="textAreaBottom"/>
                <a:pathLst>
                  <a:path w="105" h="326">
                    <a:moveTo>
                      <a:pt x="70" y="110"/>
                    </a:moveTo>
                    <a:cubicBezTo>
                      <a:pt x="47" y="112"/>
                      <a:pt x="24" y="114"/>
                      <a:pt x="1" y="116"/>
                    </a:cubicBezTo>
                    <a:cubicBezTo>
                      <a:pt x="1" y="121"/>
                      <a:pt x="1" y="126"/>
                      <a:pt x="1" y="131"/>
                    </a:cubicBezTo>
                    <a:cubicBezTo>
                      <a:pt x="33" y="131"/>
                      <a:pt x="37" y="134"/>
                      <a:pt x="37" y="158"/>
                    </a:cubicBezTo>
                    <a:cubicBezTo>
                      <a:pt x="37" y="202"/>
                      <a:pt x="37" y="246"/>
                      <a:pt x="37" y="290"/>
                    </a:cubicBezTo>
                    <a:cubicBezTo>
                      <a:pt x="37" y="311"/>
                      <a:pt x="32" y="311"/>
                      <a:pt x="0" y="311"/>
                    </a:cubicBezTo>
                    <a:cubicBezTo>
                      <a:pt x="0" y="316"/>
                      <a:pt x="0" y="321"/>
                      <a:pt x="0" y="326"/>
                    </a:cubicBezTo>
                    <a:cubicBezTo>
                      <a:pt x="15" y="326"/>
                      <a:pt x="42" y="325"/>
                      <a:pt x="53" y="325"/>
                    </a:cubicBezTo>
                    <a:cubicBezTo>
                      <a:pt x="71" y="325"/>
                      <a:pt x="88" y="326"/>
                      <a:pt x="105" y="326"/>
                    </a:cubicBezTo>
                    <a:cubicBezTo>
                      <a:pt x="105" y="321"/>
                      <a:pt x="105" y="316"/>
                      <a:pt x="105" y="311"/>
                    </a:cubicBezTo>
                    <a:cubicBezTo>
                      <a:pt x="72" y="311"/>
                      <a:pt x="70" y="310"/>
                      <a:pt x="70" y="290"/>
                    </a:cubicBezTo>
                    <a:cubicBezTo>
                      <a:pt x="70" y="230"/>
                      <a:pt x="70" y="170"/>
                      <a:pt x="70" y="110"/>
                    </a:cubicBezTo>
                    <a:moveTo>
                      <a:pt x="72" y="25"/>
                    </a:moveTo>
                    <a:cubicBezTo>
                      <a:pt x="72" y="10"/>
                      <a:pt x="60" y="0"/>
                      <a:pt x="46" y="0"/>
                    </a:cubicBezTo>
                    <a:cubicBezTo>
                      <a:pt x="30" y="0"/>
                      <a:pt x="19" y="13"/>
                      <a:pt x="19" y="25"/>
                    </a:cubicBezTo>
                    <a:cubicBezTo>
                      <a:pt x="19" y="39"/>
                      <a:pt x="30" y="52"/>
                      <a:pt x="46" y="52"/>
                    </a:cubicBezTo>
                    <a:cubicBezTo>
                      <a:pt x="60" y="52"/>
                      <a:pt x="72" y="42"/>
                      <a:pt x="72" y="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41" name=""/>
              <p:cNvSpPr/>
              <p:nvPr/>
            </p:nvSpPr>
            <p:spPr>
              <a:xfrm>
                <a:off x="3474000" y="2676240"/>
                <a:ext cx="79200" cy="80280"/>
              </a:xfrm>
              <a:custGeom>
                <a:avLst/>
                <a:gdLst>
                  <a:gd name="textAreaLeft" fmla="*/ 0 w 79200"/>
                  <a:gd name="textAreaRight" fmla="*/ 79920 w 79200"/>
                  <a:gd name="textAreaTop" fmla="*/ 0 h 80280"/>
                  <a:gd name="textAreaBottom" fmla="*/ 81000 h 80280"/>
                </a:gdLst>
                <a:ahLst/>
                <a:rect l="textAreaLeft" t="textAreaTop" r="textAreaRight" b="textAreaBottom"/>
                <a:pathLst>
                  <a:path w="222" h="225">
                    <a:moveTo>
                      <a:pt x="144" y="183"/>
                    </a:moveTo>
                    <a:cubicBezTo>
                      <a:pt x="145" y="203"/>
                      <a:pt x="159" y="222"/>
                      <a:pt x="181" y="222"/>
                    </a:cubicBezTo>
                    <a:cubicBezTo>
                      <a:pt x="191" y="222"/>
                      <a:pt x="222" y="215"/>
                      <a:pt x="222" y="176"/>
                    </a:cubicBezTo>
                    <a:cubicBezTo>
                      <a:pt x="222" y="167"/>
                      <a:pt x="222" y="158"/>
                      <a:pt x="222" y="148"/>
                    </a:cubicBezTo>
                    <a:cubicBezTo>
                      <a:pt x="218" y="148"/>
                      <a:pt x="214" y="148"/>
                      <a:pt x="209" y="148"/>
                    </a:cubicBezTo>
                    <a:cubicBezTo>
                      <a:pt x="209" y="158"/>
                      <a:pt x="209" y="167"/>
                      <a:pt x="209" y="176"/>
                    </a:cubicBezTo>
                    <a:cubicBezTo>
                      <a:pt x="209" y="204"/>
                      <a:pt x="197" y="207"/>
                      <a:pt x="191" y="207"/>
                    </a:cubicBezTo>
                    <a:cubicBezTo>
                      <a:pt x="176" y="207"/>
                      <a:pt x="173" y="186"/>
                      <a:pt x="173" y="183"/>
                    </a:cubicBezTo>
                    <a:cubicBezTo>
                      <a:pt x="173" y="151"/>
                      <a:pt x="173" y="118"/>
                      <a:pt x="173" y="85"/>
                    </a:cubicBezTo>
                    <a:cubicBezTo>
                      <a:pt x="173" y="65"/>
                      <a:pt x="173" y="45"/>
                      <a:pt x="156" y="28"/>
                    </a:cubicBezTo>
                    <a:cubicBezTo>
                      <a:pt x="137" y="9"/>
                      <a:pt x="113" y="0"/>
                      <a:pt x="89" y="0"/>
                    </a:cubicBezTo>
                    <a:cubicBezTo>
                      <a:pt x="49" y="0"/>
                      <a:pt x="15" y="24"/>
                      <a:pt x="15" y="56"/>
                    </a:cubicBezTo>
                    <a:cubicBezTo>
                      <a:pt x="15" y="70"/>
                      <a:pt x="25" y="79"/>
                      <a:pt x="37" y="79"/>
                    </a:cubicBezTo>
                    <a:cubicBezTo>
                      <a:pt x="51" y="79"/>
                      <a:pt x="60" y="69"/>
                      <a:pt x="60" y="56"/>
                    </a:cubicBezTo>
                    <a:cubicBezTo>
                      <a:pt x="60" y="51"/>
                      <a:pt x="57" y="34"/>
                      <a:pt x="35" y="34"/>
                    </a:cubicBezTo>
                    <a:cubicBezTo>
                      <a:pt x="49" y="17"/>
                      <a:pt x="72" y="12"/>
                      <a:pt x="88" y="12"/>
                    </a:cubicBezTo>
                    <a:cubicBezTo>
                      <a:pt x="112" y="12"/>
                      <a:pt x="139" y="31"/>
                      <a:pt x="139" y="74"/>
                    </a:cubicBezTo>
                    <a:cubicBezTo>
                      <a:pt x="139" y="80"/>
                      <a:pt x="139" y="86"/>
                      <a:pt x="139" y="92"/>
                    </a:cubicBezTo>
                    <a:cubicBezTo>
                      <a:pt x="114" y="94"/>
                      <a:pt x="81" y="95"/>
                      <a:pt x="50" y="109"/>
                    </a:cubicBezTo>
                    <a:cubicBezTo>
                      <a:pt x="12" y="126"/>
                      <a:pt x="0" y="151"/>
                      <a:pt x="0" y="173"/>
                    </a:cubicBezTo>
                    <a:cubicBezTo>
                      <a:pt x="0" y="212"/>
                      <a:pt x="49" y="225"/>
                      <a:pt x="79" y="225"/>
                    </a:cubicBezTo>
                    <a:cubicBezTo>
                      <a:pt x="112" y="225"/>
                      <a:pt x="134" y="205"/>
                      <a:pt x="144" y="183"/>
                    </a:cubicBezTo>
                    <a:moveTo>
                      <a:pt x="139" y="102"/>
                    </a:moveTo>
                    <a:cubicBezTo>
                      <a:pt x="139" y="119"/>
                      <a:pt x="139" y="135"/>
                      <a:pt x="139" y="151"/>
                    </a:cubicBezTo>
                    <a:cubicBezTo>
                      <a:pt x="139" y="197"/>
                      <a:pt x="105" y="214"/>
                      <a:pt x="82" y="214"/>
                    </a:cubicBezTo>
                    <a:cubicBezTo>
                      <a:pt x="58" y="214"/>
                      <a:pt x="37" y="197"/>
                      <a:pt x="37" y="173"/>
                    </a:cubicBezTo>
                    <a:cubicBezTo>
                      <a:pt x="37" y="145"/>
                      <a:pt x="58" y="105"/>
                      <a:pt x="139"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42" name=""/>
              <p:cNvSpPr/>
              <p:nvPr/>
            </p:nvSpPr>
            <p:spPr>
              <a:xfrm>
                <a:off x="3561120" y="2677320"/>
                <a:ext cx="87840" cy="77040"/>
              </a:xfrm>
              <a:custGeom>
                <a:avLst/>
                <a:gdLst>
                  <a:gd name="textAreaLeft" fmla="*/ 0 w 87840"/>
                  <a:gd name="textAreaRight" fmla="*/ 88560 w 87840"/>
                  <a:gd name="textAreaTop" fmla="*/ 0 h 77040"/>
                  <a:gd name="textAreaBottom" fmla="*/ 77760 h 77040"/>
                </a:gdLst>
                <a:ahLst/>
                <a:rect l="textAreaLeft" t="textAreaTop" r="textAreaRight" b="textAreaBottom"/>
                <a:pathLst>
                  <a:path w="246" h="216">
                    <a:moveTo>
                      <a:pt x="37" y="49"/>
                    </a:moveTo>
                    <a:cubicBezTo>
                      <a:pt x="37" y="93"/>
                      <a:pt x="37" y="136"/>
                      <a:pt x="37" y="180"/>
                    </a:cubicBezTo>
                    <a:cubicBezTo>
                      <a:pt x="37" y="201"/>
                      <a:pt x="32" y="201"/>
                      <a:pt x="0" y="201"/>
                    </a:cubicBezTo>
                    <a:cubicBezTo>
                      <a:pt x="0" y="206"/>
                      <a:pt x="0" y="211"/>
                      <a:pt x="0" y="216"/>
                    </a:cubicBezTo>
                    <a:cubicBezTo>
                      <a:pt x="16" y="216"/>
                      <a:pt x="42" y="215"/>
                      <a:pt x="54" y="215"/>
                    </a:cubicBezTo>
                    <a:cubicBezTo>
                      <a:pt x="67" y="215"/>
                      <a:pt x="93" y="216"/>
                      <a:pt x="110" y="216"/>
                    </a:cubicBezTo>
                    <a:cubicBezTo>
                      <a:pt x="110" y="211"/>
                      <a:pt x="110" y="206"/>
                      <a:pt x="110" y="201"/>
                    </a:cubicBezTo>
                    <a:cubicBezTo>
                      <a:pt x="77" y="201"/>
                      <a:pt x="71" y="201"/>
                      <a:pt x="71" y="180"/>
                    </a:cubicBezTo>
                    <a:cubicBezTo>
                      <a:pt x="71" y="150"/>
                      <a:pt x="71" y="120"/>
                      <a:pt x="71" y="89"/>
                    </a:cubicBezTo>
                    <a:cubicBezTo>
                      <a:pt x="71" y="39"/>
                      <a:pt x="106" y="11"/>
                      <a:pt x="138" y="11"/>
                    </a:cubicBezTo>
                    <a:cubicBezTo>
                      <a:pt x="169" y="11"/>
                      <a:pt x="175" y="38"/>
                      <a:pt x="175" y="66"/>
                    </a:cubicBezTo>
                    <a:cubicBezTo>
                      <a:pt x="175" y="104"/>
                      <a:pt x="175" y="142"/>
                      <a:pt x="175" y="180"/>
                    </a:cubicBezTo>
                    <a:cubicBezTo>
                      <a:pt x="175" y="201"/>
                      <a:pt x="169" y="201"/>
                      <a:pt x="135" y="201"/>
                    </a:cubicBezTo>
                    <a:cubicBezTo>
                      <a:pt x="135" y="206"/>
                      <a:pt x="135" y="211"/>
                      <a:pt x="135" y="216"/>
                    </a:cubicBezTo>
                    <a:cubicBezTo>
                      <a:pt x="152" y="216"/>
                      <a:pt x="177" y="215"/>
                      <a:pt x="191" y="215"/>
                    </a:cubicBezTo>
                    <a:cubicBezTo>
                      <a:pt x="204" y="215"/>
                      <a:pt x="229" y="216"/>
                      <a:pt x="246" y="216"/>
                    </a:cubicBezTo>
                    <a:cubicBezTo>
                      <a:pt x="246" y="211"/>
                      <a:pt x="246" y="206"/>
                      <a:pt x="246" y="201"/>
                    </a:cubicBezTo>
                    <a:cubicBezTo>
                      <a:pt x="221" y="201"/>
                      <a:pt x="208" y="201"/>
                      <a:pt x="208" y="187"/>
                    </a:cubicBezTo>
                    <a:cubicBezTo>
                      <a:pt x="208" y="156"/>
                      <a:pt x="208" y="125"/>
                      <a:pt x="208" y="94"/>
                    </a:cubicBezTo>
                    <a:cubicBezTo>
                      <a:pt x="208" y="52"/>
                      <a:pt x="208" y="36"/>
                      <a:pt x="193" y="18"/>
                    </a:cubicBezTo>
                    <a:cubicBezTo>
                      <a:pt x="186" y="10"/>
                      <a:pt x="169" y="0"/>
                      <a:pt x="141" y="0"/>
                    </a:cubicBezTo>
                    <a:cubicBezTo>
                      <a:pt x="105" y="0"/>
                      <a:pt x="82" y="21"/>
                      <a:pt x="68" y="52"/>
                    </a:cubicBezTo>
                    <a:cubicBezTo>
                      <a:pt x="68" y="35"/>
                      <a:pt x="68" y="17"/>
                      <a:pt x="68" y="0"/>
                    </a:cubicBezTo>
                    <a:cubicBezTo>
                      <a:pt x="45" y="2"/>
                      <a:pt x="22" y="4"/>
                      <a:pt x="0" y="6"/>
                    </a:cubicBezTo>
                    <a:cubicBezTo>
                      <a:pt x="0" y="11"/>
                      <a:pt x="0" y="16"/>
                      <a:pt x="0" y="21"/>
                    </a:cubicBezTo>
                    <a:cubicBezTo>
                      <a:pt x="33" y="21"/>
                      <a:pt x="37" y="25"/>
                      <a:pt x="37"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43" name=""/>
              <p:cNvSpPr/>
              <p:nvPr/>
            </p:nvSpPr>
            <p:spPr>
              <a:xfrm>
                <a:off x="3659400" y="2676240"/>
                <a:ext cx="66600" cy="80280"/>
              </a:xfrm>
              <a:custGeom>
                <a:avLst/>
                <a:gdLst>
                  <a:gd name="textAreaLeft" fmla="*/ 0 w 66600"/>
                  <a:gd name="textAreaRight" fmla="*/ 67320 w 66600"/>
                  <a:gd name="textAreaTop" fmla="*/ 0 h 80280"/>
                  <a:gd name="textAreaBottom" fmla="*/ 81000 h 80280"/>
                </a:gdLst>
                <a:ahLst/>
                <a:rect l="textAreaLeft" t="textAreaTop" r="textAreaRight" b="textAreaBottom"/>
                <a:pathLst>
                  <a:path w="187" h="225">
                    <a:moveTo>
                      <a:pt x="40" y="113"/>
                    </a:moveTo>
                    <a:cubicBezTo>
                      <a:pt x="40" y="34"/>
                      <a:pt x="81" y="13"/>
                      <a:pt x="107" y="13"/>
                    </a:cubicBezTo>
                    <a:cubicBezTo>
                      <a:pt x="111" y="13"/>
                      <a:pt x="142" y="13"/>
                      <a:pt x="159" y="31"/>
                    </a:cubicBezTo>
                    <a:cubicBezTo>
                      <a:pt x="139" y="32"/>
                      <a:pt x="137" y="48"/>
                      <a:pt x="137" y="53"/>
                    </a:cubicBezTo>
                    <a:cubicBezTo>
                      <a:pt x="137" y="66"/>
                      <a:pt x="145" y="76"/>
                      <a:pt x="159" y="76"/>
                    </a:cubicBezTo>
                    <a:cubicBezTo>
                      <a:pt x="172" y="76"/>
                      <a:pt x="181" y="67"/>
                      <a:pt x="181" y="53"/>
                    </a:cubicBezTo>
                    <a:cubicBezTo>
                      <a:pt x="181" y="20"/>
                      <a:pt x="145" y="0"/>
                      <a:pt x="107" y="0"/>
                    </a:cubicBezTo>
                    <a:cubicBezTo>
                      <a:pt x="46" y="0"/>
                      <a:pt x="0" y="53"/>
                      <a:pt x="0" y="115"/>
                    </a:cubicBezTo>
                    <a:cubicBezTo>
                      <a:pt x="0" y="176"/>
                      <a:pt x="48" y="225"/>
                      <a:pt x="106" y="225"/>
                    </a:cubicBezTo>
                    <a:cubicBezTo>
                      <a:pt x="172" y="225"/>
                      <a:pt x="187" y="166"/>
                      <a:pt x="187" y="161"/>
                    </a:cubicBezTo>
                    <a:cubicBezTo>
                      <a:pt x="187" y="156"/>
                      <a:pt x="183" y="157"/>
                      <a:pt x="181" y="157"/>
                    </a:cubicBezTo>
                    <a:cubicBezTo>
                      <a:pt x="176" y="157"/>
                      <a:pt x="176" y="158"/>
                      <a:pt x="174" y="161"/>
                    </a:cubicBezTo>
                    <a:cubicBezTo>
                      <a:pt x="160" y="207"/>
                      <a:pt x="128" y="212"/>
                      <a:pt x="110" y="212"/>
                    </a:cubicBezTo>
                    <a:cubicBezTo>
                      <a:pt x="83" y="212"/>
                      <a:pt x="40" y="192"/>
                      <a:pt x="40" y="113"/>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44" name=""/>
              <p:cNvSpPr/>
              <p:nvPr/>
            </p:nvSpPr>
            <p:spPr>
              <a:xfrm>
                <a:off x="3736800" y="2676240"/>
                <a:ext cx="67680" cy="80280"/>
              </a:xfrm>
              <a:custGeom>
                <a:avLst/>
                <a:gdLst>
                  <a:gd name="textAreaLeft" fmla="*/ 0 w 67680"/>
                  <a:gd name="textAreaRight" fmla="*/ 68400 w 67680"/>
                  <a:gd name="textAreaTop" fmla="*/ 0 h 80280"/>
                  <a:gd name="textAreaBottom" fmla="*/ 81000 h 80280"/>
                </a:gdLst>
                <a:ahLst/>
                <a:rect l="textAreaLeft" t="textAreaTop" r="textAreaRight" b="textAreaBottom"/>
                <a:pathLst>
                  <a:path w="190" h="225">
                    <a:moveTo>
                      <a:pt x="42" y="97"/>
                    </a:moveTo>
                    <a:cubicBezTo>
                      <a:pt x="45" y="24"/>
                      <a:pt x="85" y="12"/>
                      <a:pt x="102" y="12"/>
                    </a:cubicBezTo>
                    <a:cubicBezTo>
                      <a:pt x="154" y="12"/>
                      <a:pt x="158" y="77"/>
                      <a:pt x="158" y="97"/>
                    </a:cubicBezTo>
                    <a:cubicBezTo>
                      <a:pt x="119" y="97"/>
                      <a:pt x="81" y="97"/>
                      <a:pt x="42" y="97"/>
                    </a:cubicBezTo>
                    <a:moveTo>
                      <a:pt x="41" y="106"/>
                    </a:moveTo>
                    <a:cubicBezTo>
                      <a:pt x="86" y="106"/>
                      <a:pt x="132" y="106"/>
                      <a:pt x="178" y="106"/>
                    </a:cubicBezTo>
                    <a:cubicBezTo>
                      <a:pt x="189" y="106"/>
                      <a:pt x="190" y="106"/>
                      <a:pt x="190" y="97"/>
                    </a:cubicBezTo>
                    <a:cubicBezTo>
                      <a:pt x="190" y="48"/>
                      <a:pt x="164" y="0"/>
                      <a:pt x="102" y="0"/>
                    </a:cubicBezTo>
                    <a:cubicBezTo>
                      <a:pt x="46" y="0"/>
                      <a:pt x="0" y="51"/>
                      <a:pt x="0" y="112"/>
                    </a:cubicBezTo>
                    <a:cubicBezTo>
                      <a:pt x="0" y="178"/>
                      <a:pt x="52" y="225"/>
                      <a:pt x="109" y="225"/>
                    </a:cubicBezTo>
                    <a:cubicBezTo>
                      <a:pt x="168" y="225"/>
                      <a:pt x="190" y="171"/>
                      <a:pt x="190" y="161"/>
                    </a:cubicBezTo>
                    <a:cubicBezTo>
                      <a:pt x="190" y="157"/>
                      <a:pt x="186" y="155"/>
                      <a:pt x="185" y="155"/>
                    </a:cubicBezTo>
                    <a:cubicBezTo>
                      <a:pt x="181" y="155"/>
                      <a:pt x="179" y="158"/>
                      <a:pt x="178" y="162"/>
                    </a:cubicBezTo>
                    <a:cubicBezTo>
                      <a:pt x="161" y="212"/>
                      <a:pt x="116" y="212"/>
                      <a:pt x="112" y="212"/>
                    </a:cubicBezTo>
                    <a:cubicBezTo>
                      <a:pt x="87" y="212"/>
                      <a:pt x="67" y="198"/>
                      <a:pt x="56" y="180"/>
                    </a:cubicBezTo>
                    <a:cubicBezTo>
                      <a:pt x="41" y="157"/>
                      <a:pt x="41" y="125"/>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45" name=""/>
              <p:cNvSpPr/>
              <p:nvPr/>
            </p:nvSpPr>
            <p:spPr>
              <a:xfrm>
                <a:off x="3816360" y="2676240"/>
                <a:ext cx="57240" cy="80280"/>
              </a:xfrm>
              <a:custGeom>
                <a:avLst/>
                <a:gdLst>
                  <a:gd name="textAreaLeft" fmla="*/ 0 w 57240"/>
                  <a:gd name="textAreaRight" fmla="*/ 57960 w 57240"/>
                  <a:gd name="textAreaTop" fmla="*/ 0 h 80280"/>
                  <a:gd name="textAreaBottom" fmla="*/ 81000 h 80280"/>
                </a:gdLst>
                <a:ahLst/>
                <a:rect l="textAreaLeft" t="textAreaTop" r="textAreaRight" b="textAreaBottom"/>
                <a:pathLst>
                  <a:path w="161" h="225">
                    <a:moveTo>
                      <a:pt x="87" y="125"/>
                    </a:moveTo>
                    <a:cubicBezTo>
                      <a:pt x="97" y="127"/>
                      <a:pt x="137" y="134"/>
                      <a:pt x="137" y="169"/>
                    </a:cubicBezTo>
                    <a:cubicBezTo>
                      <a:pt x="137" y="194"/>
                      <a:pt x="120" y="214"/>
                      <a:pt x="81" y="214"/>
                    </a:cubicBezTo>
                    <a:cubicBezTo>
                      <a:pt x="41" y="214"/>
                      <a:pt x="22" y="186"/>
                      <a:pt x="14" y="145"/>
                    </a:cubicBezTo>
                    <a:cubicBezTo>
                      <a:pt x="13" y="139"/>
                      <a:pt x="11" y="137"/>
                      <a:pt x="7" y="137"/>
                    </a:cubicBezTo>
                    <a:cubicBezTo>
                      <a:pt x="0" y="137"/>
                      <a:pt x="0" y="140"/>
                      <a:pt x="0" y="148"/>
                    </a:cubicBezTo>
                    <a:cubicBezTo>
                      <a:pt x="0" y="170"/>
                      <a:pt x="0" y="192"/>
                      <a:pt x="0" y="214"/>
                    </a:cubicBezTo>
                    <a:cubicBezTo>
                      <a:pt x="0" y="222"/>
                      <a:pt x="0" y="225"/>
                      <a:pt x="6" y="225"/>
                    </a:cubicBezTo>
                    <a:cubicBezTo>
                      <a:pt x="8" y="225"/>
                      <a:pt x="8" y="225"/>
                      <a:pt x="18" y="215"/>
                    </a:cubicBezTo>
                    <a:cubicBezTo>
                      <a:pt x="20" y="214"/>
                      <a:pt x="20" y="214"/>
                      <a:pt x="28" y="204"/>
                    </a:cubicBezTo>
                    <a:cubicBezTo>
                      <a:pt x="49" y="225"/>
                      <a:pt x="71" y="225"/>
                      <a:pt x="81" y="225"/>
                    </a:cubicBezTo>
                    <a:cubicBezTo>
                      <a:pt x="139" y="225"/>
                      <a:pt x="161" y="193"/>
                      <a:pt x="161" y="157"/>
                    </a:cubicBezTo>
                    <a:cubicBezTo>
                      <a:pt x="161" y="132"/>
                      <a:pt x="146" y="116"/>
                      <a:pt x="140" y="111"/>
                    </a:cubicBezTo>
                    <a:cubicBezTo>
                      <a:pt x="125" y="95"/>
                      <a:pt x="105" y="91"/>
                      <a:pt x="84" y="87"/>
                    </a:cubicBezTo>
                    <a:cubicBezTo>
                      <a:pt x="57" y="81"/>
                      <a:pt x="24" y="76"/>
                      <a:pt x="24" y="48"/>
                    </a:cubicBezTo>
                    <a:cubicBezTo>
                      <a:pt x="24" y="30"/>
                      <a:pt x="36" y="10"/>
                      <a:pt x="78" y="10"/>
                    </a:cubicBezTo>
                    <a:cubicBezTo>
                      <a:pt x="133" y="10"/>
                      <a:pt x="136" y="53"/>
                      <a:pt x="136" y="69"/>
                    </a:cubicBezTo>
                    <a:cubicBezTo>
                      <a:pt x="137" y="73"/>
                      <a:pt x="141" y="73"/>
                      <a:pt x="143" y="73"/>
                    </a:cubicBezTo>
                    <a:cubicBezTo>
                      <a:pt x="148" y="73"/>
                      <a:pt x="148" y="72"/>
                      <a:pt x="148" y="62"/>
                    </a:cubicBezTo>
                    <a:cubicBezTo>
                      <a:pt x="148" y="46"/>
                      <a:pt x="148" y="29"/>
                      <a:pt x="148" y="13"/>
                    </a:cubicBezTo>
                    <a:cubicBezTo>
                      <a:pt x="148" y="5"/>
                      <a:pt x="148" y="0"/>
                      <a:pt x="143" y="0"/>
                    </a:cubicBezTo>
                    <a:cubicBezTo>
                      <a:pt x="141" y="0"/>
                      <a:pt x="140" y="0"/>
                      <a:pt x="133" y="6"/>
                    </a:cubicBezTo>
                    <a:cubicBezTo>
                      <a:pt x="132" y="9"/>
                      <a:pt x="127" y="13"/>
                      <a:pt x="125" y="14"/>
                    </a:cubicBezTo>
                    <a:cubicBezTo>
                      <a:pt x="106" y="0"/>
                      <a:pt x="87" y="0"/>
                      <a:pt x="78" y="0"/>
                    </a:cubicBezTo>
                    <a:cubicBezTo>
                      <a:pt x="20" y="0"/>
                      <a:pt x="0" y="34"/>
                      <a:pt x="0" y="60"/>
                    </a:cubicBezTo>
                    <a:cubicBezTo>
                      <a:pt x="0" y="79"/>
                      <a:pt x="8" y="91"/>
                      <a:pt x="21" y="102"/>
                    </a:cubicBezTo>
                    <a:cubicBezTo>
                      <a:pt x="38" y="115"/>
                      <a:pt x="50" y="118"/>
                      <a:pt x="87" y="125"/>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246" name=""/>
            <p:cNvGrpSpPr/>
            <p:nvPr/>
          </p:nvGrpSpPr>
          <p:grpSpPr>
            <a:xfrm>
              <a:off x="550440" y="2605320"/>
              <a:ext cx="1955160" cy="175680"/>
              <a:chOff x="550440" y="2605320"/>
              <a:chExt cx="1955160" cy="175680"/>
            </a:xfrm>
          </p:grpSpPr>
          <p:sp>
            <p:nvSpPr>
              <p:cNvPr id="1247" name=""/>
              <p:cNvSpPr/>
              <p:nvPr/>
            </p:nvSpPr>
            <p:spPr>
              <a:xfrm>
                <a:off x="550440" y="2617200"/>
                <a:ext cx="122040" cy="123480"/>
              </a:xfrm>
              <a:custGeom>
                <a:avLst/>
                <a:gdLst>
                  <a:gd name="textAreaLeft" fmla="*/ 0 w 122040"/>
                  <a:gd name="textAreaRight" fmla="*/ 122760 w 122040"/>
                  <a:gd name="textAreaTop" fmla="*/ 0 h 123480"/>
                  <a:gd name="textAreaBottom" fmla="*/ 124200 h 123480"/>
                </a:gdLst>
                <a:ahLst/>
                <a:rect l="textAreaLeft" t="textAreaTop" r="textAreaRight" b="textAreaBottom"/>
                <a:pathLst>
                  <a:path w="341" h="345">
                    <a:moveTo>
                      <a:pt x="92" y="161"/>
                    </a:moveTo>
                    <a:cubicBezTo>
                      <a:pt x="92" y="119"/>
                      <a:pt x="92" y="77"/>
                      <a:pt x="92" y="35"/>
                    </a:cubicBezTo>
                    <a:cubicBezTo>
                      <a:pt x="92" y="24"/>
                      <a:pt x="92" y="17"/>
                      <a:pt x="104" y="16"/>
                    </a:cubicBezTo>
                    <a:cubicBezTo>
                      <a:pt x="108" y="16"/>
                      <a:pt x="122" y="16"/>
                      <a:pt x="132" y="16"/>
                    </a:cubicBezTo>
                    <a:cubicBezTo>
                      <a:pt x="176" y="16"/>
                      <a:pt x="231" y="17"/>
                      <a:pt x="231" y="88"/>
                    </a:cubicBezTo>
                    <a:cubicBezTo>
                      <a:pt x="231" y="122"/>
                      <a:pt x="220" y="161"/>
                      <a:pt x="147" y="161"/>
                    </a:cubicBezTo>
                    <a:cubicBezTo>
                      <a:pt x="129" y="161"/>
                      <a:pt x="111" y="161"/>
                      <a:pt x="92" y="161"/>
                    </a:cubicBezTo>
                    <a:moveTo>
                      <a:pt x="196" y="168"/>
                    </a:moveTo>
                    <a:cubicBezTo>
                      <a:pt x="244" y="157"/>
                      <a:pt x="283" y="126"/>
                      <a:pt x="283" y="88"/>
                    </a:cubicBezTo>
                    <a:cubicBezTo>
                      <a:pt x="283" y="41"/>
                      <a:pt x="227" y="0"/>
                      <a:pt x="154" y="0"/>
                    </a:cubicBezTo>
                    <a:cubicBezTo>
                      <a:pt x="103" y="0"/>
                      <a:pt x="51" y="0"/>
                      <a:pt x="0" y="0"/>
                    </a:cubicBezTo>
                    <a:cubicBezTo>
                      <a:pt x="0" y="6"/>
                      <a:pt x="0" y="11"/>
                      <a:pt x="0" y="16"/>
                    </a:cubicBezTo>
                    <a:cubicBezTo>
                      <a:pt x="4" y="16"/>
                      <a:pt x="7" y="16"/>
                      <a:pt x="11" y="16"/>
                    </a:cubicBezTo>
                    <a:cubicBezTo>
                      <a:pt x="49" y="16"/>
                      <a:pt x="50" y="20"/>
                      <a:pt x="50" y="38"/>
                    </a:cubicBezTo>
                    <a:cubicBezTo>
                      <a:pt x="50" y="124"/>
                      <a:pt x="50" y="210"/>
                      <a:pt x="50" y="296"/>
                    </a:cubicBezTo>
                    <a:cubicBezTo>
                      <a:pt x="50" y="313"/>
                      <a:pt x="49" y="319"/>
                      <a:pt x="11" y="319"/>
                    </a:cubicBezTo>
                    <a:cubicBezTo>
                      <a:pt x="7" y="319"/>
                      <a:pt x="4" y="319"/>
                      <a:pt x="0" y="319"/>
                    </a:cubicBezTo>
                    <a:cubicBezTo>
                      <a:pt x="0" y="324"/>
                      <a:pt x="0" y="329"/>
                      <a:pt x="0" y="334"/>
                    </a:cubicBezTo>
                    <a:cubicBezTo>
                      <a:pt x="17" y="333"/>
                      <a:pt x="52" y="333"/>
                      <a:pt x="71" y="333"/>
                    </a:cubicBezTo>
                    <a:cubicBezTo>
                      <a:pt x="91" y="333"/>
                      <a:pt x="125" y="333"/>
                      <a:pt x="143" y="334"/>
                    </a:cubicBezTo>
                    <a:cubicBezTo>
                      <a:pt x="143" y="329"/>
                      <a:pt x="143" y="324"/>
                      <a:pt x="143" y="319"/>
                    </a:cubicBezTo>
                    <a:cubicBezTo>
                      <a:pt x="139" y="319"/>
                      <a:pt x="135" y="319"/>
                      <a:pt x="132" y="319"/>
                    </a:cubicBezTo>
                    <a:cubicBezTo>
                      <a:pt x="94" y="319"/>
                      <a:pt x="92" y="313"/>
                      <a:pt x="92" y="296"/>
                    </a:cubicBezTo>
                    <a:cubicBezTo>
                      <a:pt x="92" y="255"/>
                      <a:pt x="92" y="214"/>
                      <a:pt x="92" y="172"/>
                    </a:cubicBezTo>
                    <a:cubicBezTo>
                      <a:pt x="111" y="172"/>
                      <a:pt x="130" y="172"/>
                      <a:pt x="148" y="172"/>
                    </a:cubicBezTo>
                    <a:cubicBezTo>
                      <a:pt x="157" y="172"/>
                      <a:pt x="178" y="172"/>
                      <a:pt x="195" y="189"/>
                    </a:cubicBezTo>
                    <a:cubicBezTo>
                      <a:pt x="213" y="207"/>
                      <a:pt x="213" y="222"/>
                      <a:pt x="213" y="255"/>
                    </a:cubicBezTo>
                    <a:cubicBezTo>
                      <a:pt x="213" y="287"/>
                      <a:pt x="213" y="306"/>
                      <a:pt x="234" y="324"/>
                    </a:cubicBezTo>
                    <a:cubicBezTo>
                      <a:pt x="253" y="343"/>
                      <a:pt x="281" y="345"/>
                      <a:pt x="295" y="345"/>
                    </a:cubicBezTo>
                    <a:cubicBezTo>
                      <a:pt x="333" y="345"/>
                      <a:pt x="341" y="305"/>
                      <a:pt x="341" y="291"/>
                    </a:cubicBezTo>
                    <a:cubicBezTo>
                      <a:pt x="341" y="288"/>
                      <a:pt x="341" y="283"/>
                      <a:pt x="336" y="283"/>
                    </a:cubicBezTo>
                    <a:cubicBezTo>
                      <a:pt x="330" y="283"/>
                      <a:pt x="330" y="287"/>
                      <a:pt x="330" y="291"/>
                    </a:cubicBezTo>
                    <a:cubicBezTo>
                      <a:pt x="327" y="326"/>
                      <a:pt x="309" y="334"/>
                      <a:pt x="297" y="334"/>
                    </a:cubicBezTo>
                    <a:cubicBezTo>
                      <a:pt x="273" y="334"/>
                      <a:pt x="269" y="309"/>
                      <a:pt x="263" y="264"/>
                    </a:cubicBezTo>
                    <a:cubicBezTo>
                      <a:pt x="261" y="251"/>
                      <a:pt x="258" y="238"/>
                      <a:pt x="256" y="225"/>
                    </a:cubicBezTo>
                    <a:cubicBezTo>
                      <a:pt x="248" y="193"/>
                      <a:pt x="223" y="178"/>
                      <a:pt x="196" y="16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48" name=""/>
              <p:cNvSpPr/>
              <p:nvPr/>
            </p:nvSpPr>
            <p:spPr>
              <a:xfrm>
                <a:off x="681840" y="265860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4" y="202"/>
                      <a:pt x="158" y="222"/>
                      <a:pt x="181" y="222"/>
                    </a:cubicBezTo>
                    <a:cubicBezTo>
                      <a:pt x="192" y="222"/>
                      <a:pt x="221" y="215"/>
                      <a:pt x="221" y="176"/>
                    </a:cubicBezTo>
                    <a:cubicBezTo>
                      <a:pt x="221" y="167"/>
                      <a:pt x="221" y="157"/>
                      <a:pt x="221" y="148"/>
                    </a:cubicBezTo>
                    <a:cubicBezTo>
                      <a:pt x="217" y="148"/>
                      <a:pt x="213" y="148"/>
                      <a:pt x="209" y="148"/>
                    </a:cubicBezTo>
                    <a:cubicBezTo>
                      <a:pt x="209" y="157"/>
                      <a:pt x="209" y="167"/>
                      <a:pt x="209" y="176"/>
                    </a:cubicBezTo>
                    <a:cubicBezTo>
                      <a:pt x="209" y="204"/>
                      <a:pt x="198" y="207"/>
                      <a:pt x="192" y="207"/>
                    </a:cubicBezTo>
                    <a:cubicBezTo>
                      <a:pt x="175" y="207"/>
                      <a:pt x="174" y="186"/>
                      <a:pt x="174" y="183"/>
                    </a:cubicBezTo>
                    <a:cubicBezTo>
                      <a:pt x="174" y="150"/>
                      <a:pt x="174" y="118"/>
                      <a:pt x="174" y="85"/>
                    </a:cubicBezTo>
                    <a:cubicBezTo>
                      <a:pt x="174" y="64"/>
                      <a:pt x="174" y="45"/>
                      <a:pt x="156" y="26"/>
                    </a:cubicBezTo>
                    <a:cubicBezTo>
                      <a:pt x="136" y="8"/>
                      <a:pt x="112" y="0"/>
                      <a:pt x="88" y="0"/>
                    </a:cubicBezTo>
                    <a:cubicBezTo>
                      <a:pt x="48" y="0"/>
                      <a:pt x="14" y="24"/>
                      <a:pt x="14" y="56"/>
                    </a:cubicBezTo>
                    <a:cubicBezTo>
                      <a:pt x="14" y="70"/>
                      <a:pt x="24" y="78"/>
                      <a:pt x="37" y="78"/>
                    </a:cubicBezTo>
                    <a:cubicBezTo>
                      <a:pt x="51" y="78"/>
                      <a:pt x="59" y="68"/>
                      <a:pt x="59" y="56"/>
                    </a:cubicBezTo>
                    <a:cubicBezTo>
                      <a:pt x="59" y="50"/>
                      <a:pt x="56" y="33"/>
                      <a:pt x="34" y="33"/>
                    </a:cubicBezTo>
                    <a:cubicBezTo>
                      <a:pt x="48" y="17"/>
                      <a:pt x="72" y="11"/>
                      <a:pt x="87" y="11"/>
                    </a:cubicBezTo>
                    <a:cubicBezTo>
                      <a:pt x="111" y="11"/>
                      <a:pt x="139" y="29"/>
                      <a:pt x="139" y="74"/>
                    </a:cubicBezTo>
                    <a:cubicBezTo>
                      <a:pt x="139" y="80"/>
                      <a:pt x="139" y="86"/>
                      <a:pt x="139" y="92"/>
                    </a:cubicBezTo>
                    <a:cubicBezTo>
                      <a:pt x="115" y="94"/>
                      <a:pt x="80" y="95"/>
                      <a:pt x="49" y="109"/>
                    </a:cubicBezTo>
                    <a:cubicBezTo>
                      <a:pt x="11" y="126"/>
                      <a:pt x="0" y="151"/>
                      <a:pt x="0" y="173"/>
                    </a:cubicBezTo>
                    <a:cubicBezTo>
                      <a:pt x="0" y="212"/>
                      <a:pt x="48" y="225"/>
                      <a:pt x="79" y="225"/>
                    </a:cubicBezTo>
                    <a:cubicBezTo>
                      <a:pt x="111" y="225"/>
                      <a:pt x="133" y="205"/>
                      <a:pt x="143" y="183"/>
                    </a:cubicBezTo>
                    <a:moveTo>
                      <a:pt x="139" y="102"/>
                    </a:moveTo>
                    <a:cubicBezTo>
                      <a:pt x="139" y="118"/>
                      <a:pt x="139" y="134"/>
                      <a:pt x="139" y="151"/>
                    </a:cubicBezTo>
                    <a:cubicBezTo>
                      <a:pt x="139" y="197"/>
                      <a:pt x="104" y="214"/>
                      <a:pt x="81" y="214"/>
                    </a:cubicBezTo>
                    <a:cubicBezTo>
                      <a:pt x="58" y="214"/>
                      <a:pt x="38" y="197"/>
                      <a:pt x="38" y="172"/>
                    </a:cubicBezTo>
                    <a:cubicBezTo>
                      <a:pt x="38" y="145"/>
                      <a:pt x="58" y="105"/>
                      <a:pt x="139"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49" name=""/>
              <p:cNvSpPr/>
              <p:nvPr/>
            </p:nvSpPr>
            <p:spPr>
              <a:xfrm>
                <a:off x="761040" y="2661480"/>
                <a:ext cx="120600" cy="77400"/>
              </a:xfrm>
              <a:custGeom>
                <a:avLst/>
                <a:gdLst>
                  <a:gd name="textAreaLeft" fmla="*/ 0 w 120600"/>
                  <a:gd name="textAreaRight" fmla="*/ 121320 w 120600"/>
                  <a:gd name="textAreaTop" fmla="*/ 0 h 77400"/>
                  <a:gd name="textAreaBottom" fmla="*/ 78120 h 77400"/>
                </a:gdLst>
                <a:ahLst/>
                <a:rect l="textAreaLeft" t="textAreaTop" r="textAreaRight" b="textAreaBottom"/>
                <a:pathLst>
                  <a:path w="337" h="217">
                    <a:moveTo>
                      <a:pt x="295" y="46"/>
                    </a:moveTo>
                    <a:cubicBezTo>
                      <a:pt x="305" y="23"/>
                      <a:pt x="320" y="16"/>
                      <a:pt x="337" y="16"/>
                    </a:cubicBezTo>
                    <a:cubicBezTo>
                      <a:pt x="337" y="11"/>
                      <a:pt x="337" y="5"/>
                      <a:pt x="337" y="0"/>
                    </a:cubicBezTo>
                    <a:cubicBezTo>
                      <a:pt x="326" y="2"/>
                      <a:pt x="312" y="2"/>
                      <a:pt x="301" y="2"/>
                    </a:cubicBezTo>
                    <a:cubicBezTo>
                      <a:pt x="287" y="2"/>
                      <a:pt x="265" y="0"/>
                      <a:pt x="256" y="0"/>
                    </a:cubicBezTo>
                    <a:cubicBezTo>
                      <a:pt x="256" y="5"/>
                      <a:pt x="256" y="11"/>
                      <a:pt x="256" y="16"/>
                    </a:cubicBezTo>
                    <a:cubicBezTo>
                      <a:pt x="273" y="16"/>
                      <a:pt x="284" y="25"/>
                      <a:pt x="284" y="39"/>
                    </a:cubicBezTo>
                    <a:cubicBezTo>
                      <a:pt x="284" y="42"/>
                      <a:pt x="284" y="44"/>
                      <a:pt x="281" y="49"/>
                    </a:cubicBezTo>
                    <a:cubicBezTo>
                      <a:pt x="266" y="91"/>
                      <a:pt x="251" y="133"/>
                      <a:pt x="237" y="175"/>
                    </a:cubicBezTo>
                    <a:cubicBezTo>
                      <a:pt x="220" y="129"/>
                      <a:pt x="204" y="84"/>
                      <a:pt x="188" y="38"/>
                    </a:cubicBezTo>
                    <a:cubicBezTo>
                      <a:pt x="186" y="32"/>
                      <a:pt x="186" y="31"/>
                      <a:pt x="186" y="28"/>
                    </a:cubicBezTo>
                    <a:cubicBezTo>
                      <a:pt x="186" y="16"/>
                      <a:pt x="204" y="16"/>
                      <a:pt x="214" y="16"/>
                    </a:cubicBezTo>
                    <a:cubicBezTo>
                      <a:pt x="214" y="11"/>
                      <a:pt x="214" y="5"/>
                      <a:pt x="214" y="0"/>
                    </a:cubicBezTo>
                    <a:cubicBezTo>
                      <a:pt x="200" y="0"/>
                      <a:pt x="175" y="2"/>
                      <a:pt x="164" y="2"/>
                    </a:cubicBezTo>
                    <a:cubicBezTo>
                      <a:pt x="148" y="2"/>
                      <a:pt x="134" y="2"/>
                      <a:pt x="120" y="0"/>
                    </a:cubicBezTo>
                    <a:cubicBezTo>
                      <a:pt x="120" y="5"/>
                      <a:pt x="120" y="11"/>
                      <a:pt x="120" y="16"/>
                    </a:cubicBezTo>
                    <a:cubicBezTo>
                      <a:pt x="139" y="16"/>
                      <a:pt x="146" y="17"/>
                      <a:pt x="151" y="23"/>
                    </a:cubicBezTo>
                    <a:cubicBezTo>
                      <a:pt x="153" y="25"/>
                      <a:pt x="158" y="41"/>
                      <a:pt x="162" y="49"/>
                    </a:cubicBezTo>
                    <a:cubicBezTo>
                      <a:pt x="148" y="89"/>
                      <a:pt x="134" y="128"/>
                      <a:pt x="120" y="168"/>
                    </a:cubicBezTo>
                    <a:cubicBezTo>
                      <a:pt x="104" y="125"/>
                      <a:pt x="89" y="81"/>
                      <a:pt x="73" y="38"/>
                    </a:cubicBezTo>
                    <a:cubicBezTo>
                      <a:pt x="70" y="31"/>
                      <a:pt x="70" y="31"/>
                      <a:pt x="70" y="28"/>
                    </a:cubicBezTo>
                    <a:cubicBezTo>
                      <a:pt x="70" y="16"/>
                      <a:pt x="90" y="16"/>
                      <a:pt x="99" y="16"/>
                    </a:cubicBezTo>
                    <a:cubicBezTo>
                      <a:pt x="99" y="11"/>
                      <a:pt x="99" y="5"/>
                      <a:pt x="99" y="0"/>
                    </a:cubicBezTo>
                    <a:cubicBezTo>
                      <a:pt x="85" y="0"/>
                      <a:pt x="57" y="2"/>
                      <a:pt x="46" y="2"/>
                    </a:cubicBezTo>
                    <a:cubicBezTo>
                      <a:pt x="43" y="2"/>
                      <a:pt x="18" y="2"/>
                      <a:pt x="0" y="0"/>
                    </a:cubicBezTo>
                    <a:cubicBezTo>
                      <a:pt x="0" y="5"/>
                      <a:pt x="0" y="11"/>
                      <a:pt x="0" y="16"/>
                    </a:cubicBezTo>
                    <a:cubicBezTo>
                      <a:pt x="25" y="16"/>
                      <a:pt x="31" y="17"/>
                      <a:pt x="36" y="32"/>
                    </a:cubicBezTo>
                    <a:cubicBezTo>
                      <a:pt x="57" y="90"/>
                      <a:pt x="77" y="148"/>
                      <a:pt x="98" y="206"/>
                    </a:cubicBezTo>
                    <a:cubicBezTo>
                      <a:pt x="101" y="213"/>
                      <a:pt x="103" y="217"/>
                      <a:pt x="109" y="217"/>
                    </a:cubicBezTo>
                    <a:cubicBezTo>
                      <a:pt x="115" y="217"/>
                      <a:pt x="116" y="214"/>
                      <a:pt x="119" y="207"/>
                    </a:cubicBezTo>
                    <a:cubicBezTo>
                      <a:pt x="135" y="161"/>
                      <a:pt x="152" y="115"/>
                      <a:pt x="168" y="69"/>
                    </a:cubicBezTo>
                    <a:cubicBezTo>
                      <a:pt x="185" y="115"/>
                      <a:pt x="202" y="161"/>
                      <a:pt x="218" y="207"/>
                    </a:cubicBezTo>
                    <a:cubicBezTo>
                      <a:pt x="221" y="213"/>
                      <a:pt x="222" y="217"/>
                      <a:pt x="228" y="217"/>
                    </a:cubicBezTo>
                    <a:cubicBezTo>
                      <a:pt x="234" y="217"/>
                      <a:pt x="237" y="213"/>
                      <a:pt x="238" y="207"/>
                    </a:cubicBezTo>
                    <a:cubicBezTo>
                      <a:pt x="257" y="153"/>
                      <a:pt x="276" y="100"/>
                      <a:pt x="295" y="4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250" name=""/>
              <p:cNvSpPr/>
              <p:nvPr/>
            </p:nvSpPr>
            <p:spPr>
              <a:xfrm>
                <a:off x="951120" y="2617200"/>
                <a:ext cx="118080" cy="119520"/>
              </a:xfrm>
              <a:custGeom>
                <a:avLst/>
                <a:gdLst>
                  <a:gd name="textAreaLeft" fmla="*/ 0 w 118080"/>
                  <a:gd name="textAreaRight" fmla="*/ 118800 w 118080"/>
                  <a:gd name="textAreaTop" fmla="*/ 0 h 119520"/>
                  <a:gd name="textAreaBottom" fmla="*/ 120240 h 119520"/>
                </a:gdLst>
                <a:ahLst/>
                <a:rect l="textAreaLeft" t="textAreaTop" r="textAreaRight" b="textAreaBottom"/>
                <a:pathLst>
                  <a:path w="330" h="334">
                    <a:moveTo>
                      <a:pt x="0" y="0"/>
                    </a:moveTo>
                    <a:cubicBezTo>
                      <a:pt x="0" y="6"/>
                      <a:pt x="0" y="11"/>
                      <a:pt x="0" y="16"/>
                    </a:cubicBezTo>
                    <a:cubicBezTo>
                      <a:pt x="3" y="16"/>
                      <a:pt x="7" y="16"/>
                      <a:pt x="11" y="16"/>
                    </a:cubicBezTo>
                    <a:cubicBezTo>
                      <a:pt x="50" y="16"/>
                      <a:pt x="50" y="20"/>
                      <a:pt x="50" y="38"/>
                    </a:cubicBezTo>
                    <a:cubicBezTo>
                      <a:pt x="50" y="124"/>
                      <a:pt x="50" y="210"/>
                      <a:pt x="50" y="296"/>
                    </a:cubicBezTo>
                    <a:cubicBezTo>
                      <a:pt x="50" y="313"/>
                      <a:pt x="50" y="319"/>
                      <a:pt x="11" y="319"/>
                    </a:cubicBezTo>
                    <a:cubicBezTo>
                      <a:pt x="7" y="319"/>
                      <a:pt x="3" y="319"/>
                      <a:pt x="0" y="319"/>
                    </a:cubicBezTo>
                    <a:cubicBezTo>
                      <a:pt x="0" y="324"/>
                      <a:pt x="0" y="329"/>
                      <a:pt x="0" y="334"/>
                    </a:cubicBezTo>
                    <a:cubicBezTo>
                      <a:pt x="60" y="334"/>
                      <a:pt x="120" y="334"/>
                      <a:pt x="180" y="334"/>
                    </a:cubicBezTo>
                    <a:cubicBezTo>
                      <a:pt x="263" y="334"/>
                      <a:pt x="330" y="262"/>
                      <a:pt x="330" y="169"/>
                    </a:cubicBezTo>
                    <a:cubicBezTo>
                      <a:pt x="330" y="77"/>
                      <a:pt x="264" y="0"/>
                      <a:pt x="180" y="0"/>
                    </a:cubicBezTo>
                    <a:cubicBezTo>
                      <a:pt x="120" y="0"/>
                      <a:pt x="60" y="0"/>
                      <a:pt x="0" y="0"/>
                    </a:cubicBezTo>
                    <a:moveTo>
                      <a:pt x="117" y="319"/>
                    </a:moveTo>
                    <a:cubicBezTo>
                      <a:pt x="93" y="319"/>
                      <a:pt x="92" y="316"/>
                      <a:pt x="92" y="299"/>
                    </a:cubicBezTo>
                    <a:cubicBezTo>
                      <a:pt x="92" y="211"/>
                      <a:pt x="92" y="123"/>
                      <a:pt x="92" y="35"/>
                    </a:cubicBezTo>
                    <a:cubicBezTo>
                      <a:pt x="92" y="19"/>
                      <a:pt x="93" y="16"/>
                      <a:pt x="117" y="16"/>
                    </a:cubicBezTo>
                    <a:cubicBezTo>
                      <a:pt x="134" y="16"/>
                      <a:pt x="150" y="16"/>
                      <a:pt x="166" y="16"/>
                    </a:cubicBezTo>
                    <a:cubicBezTo>
                      <a:pt x="197" y="16"/>
                      <a:pt x="231" y="26"/>
                      <a:pt x="256" y="61"/>
                    </a:cubicBezTo>
                    <a:cubicBezTo>
                      <a:pt x="277" y="90"/>
                      <a:pt x="281" y="132"/>
                      <a:pt x="281" y="169"/>
                    </a:cubicBezTo>
                    <a:cubicBezTo>
                      <a:pt x="281" y="224"/>
                      <a:pt x="271" y="253"/>
                      <a:pt x="254" y="277"/>
                    </a:cubicBezTo>
                    <a:cubicBezTo>
                      <a:pt x="245" y="291"/>
                      <a:pt x="217" y="319"/>
                      <a:pt x="166" y="319"/>
                    </a:cubicBezTo>
                    <a:cubicBezTo>
                      <a:pt x="150" y="319"/>
                      <a:pt x="134" y="319"/>
                      <a:pt x="117" y="3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51" name=""/>
              <p:cNvSpPr/>
              <p:nvPr/>
            </p:nvSpPr>
            <p:spPr>
              <a:xfrm>
                <a:off x="1087560" y="2658600"/>
                <a:ext cx="78840" cy="80280"/>
              </a:xfrm>
              <a:custGeom>
                <a:avLst/>
                <a:gdLst>
                  <a:gd name="textAreaLeft" fmla="*/ 0 w 78840"/>
                  <a:gd name="textAreaRight" fmla="*/ 79560 w 78840"/>
                  <a:gd name="textAreaTop" fmla="*/ 0 h 80280"/>
                  <a:gd name="textAreaBottom" fmla="*/ 81000 h 80280"/>
                </a:gdLst>
                <a:ahLst/>
                <a:rect l="textAreaLeft" t="textAreaTop" r="textAreaRight" b="textAreaBottom"/>
                <a:pathLst>
                  <a:path w="221" h="225">
                    <a:moveTo>
                      <a:pt x="143" y="183"/>
                    </a:moveTo>
                    <a:cubicBezTo>
                      <a:pt x="145" y="202"/>
                      <a:pt x="158" y="222"/>
                      <a:pt x="182" y="222"/>
                    </a:cubicBezTo>
                    <a:cubicBezTo>
                      <a:pt x="192" y="222"/>
                      <a:pt x="221" y="215"/>
                      <a:pt x="221" y="176"/>
                    </a:cubicBezTo>
                    <a:cubicBezTo>
                      <a:pt x="221" y="167"/>
                      <a:pt x="221" y="157"/>
                      <a:pt x="221" y="148"/>
                    </a:cubicBezTo>
                    <a:cubicBezTo>
                      <a:pt x="217" y="148"/>
                      <a:pt x="214" y="148"/>
                      <a:pt x="210" y="148"/>
                    </a:cubicBezTo>
                    <a:cubicBezTo>
                      <a:pt x="210" y="157"/>
                      <a:pt x="210" y="167"/>
                      <a:pt x="210" y="176"/>
                    </a:cubicBezTo>
                    <a:cubicBezTo>
                      <a:pt x="210" y="204"/>
                      <a:pt x="197" y="207"/>
                      <a:pt x="192" y="207"/>
                    </a:cubicBezTo>
                    <a:cubicBezTo>
                      <a:pt x="175" y="207"/>
                      <a:pt x="173" y="186"/>
                      <a:pt x="173" y="183"/>
                    </a:cubicBezTo>
                    <a:cubicBezTo>
                      <a:pt x="173" y="150"/>
                      <a:pt x="173" y="118"/>
                      <a:pt x="173" y="85"/>
                    </a:cubicBezTo>
                    <a:cubicBezTo>
                      <a:pt x="173" y="64"/>
                      <a:pt x="173" y="45"/>
                      <a:pt x="155" y="26"/>
                    </a:cubicBezTo>
                    <a:cubicBezTo>
                      <a:pt x="137" y="8"/>
                      <a:pt x="112" y="0"/>
                      <a:pt x="88" y="0"/>
                    </a:cubicBezTo>
                    <a:cubicBezTo>
                      <a:pt x="47" y="0"/>
                      <a:pt x="14" y="24"/>
                      <a:pt x="14" y="56"/>
                    </a:cubicBezTo>
                    <a:cubicBezTo>
                      <a:pt x="14" y="70"/>
                      <a:pt x="24" y="78"/>
                      <a:pt x="36" y="78"/>
                    </a:cubicBezTo>
                    <a:cubicBezTo>
                      <a:pt x="50" y="78"/>
                      <a:pt x="59" y="68"/>
                      <a:pt x="59" y="56"/>
                    </a:cubicBezTo>
                    <a:cubicBezTo>
                      <a:pt x="59" y="50"/>
                      <a:pt x="57" y="33"/>
                      <a:pt x="35" y="33"/>
                    </a:cubicBezTo>
                    <a:cubicBezTo>
                      <a:pt x="47" y="17"/>
                      <a:pt x="71" y="11"/>
                      <a:pt x="87" y="11"/>
                    </a:cubicBezTo>
                    <a:cubicBezTo>
                      <a:pt x="112" y="11"/>
                      <a:pt x="140" y="29"/>
                      <a:pt x="140" y="74"/>
                    </a:cubicBezTo>
                    <a:cubicBezTo>
                      <a:pt x="140" y="80"/>
                      <a:pt x="140" y="86"/>
                      <a:pt x="140" y="92"/>
                    </a:cubicBezTo>
                    <a:cubicBezTo>
                      <a:pt x="115" y="94"/>
                      <a:pt x="80" y="95"/>
                      <a:pt x="49" y="109"/>
                    </a:cubicBezTo>
                    <a:cubicBezTo>
                      <a:pt x="12" y="126"/>
                      <a:pt x="0" y="151"/>
                      <a:pt x="0" y="173"/>
                    </a:cubicBezTo>
                    <a:cubicBezTo>
                      <a:pt x="0" y="212"/>
                      <a:pt x="47" y="225"/>
                      <a:pt x="78" y="225"/>
                    </a:cubicBezTo>
                    <a:cubicBezTo>
                      <a:pt x="110" y="225"/>
                      <a:pt x="134" y="205"/>
                      <a:pt x="143" y="183"/>
                    </a:cubicBezTo>
                    <a:moveTo>
                      <a:pt x="140" y="102"/>
                    </a:moveTo>
                    <a:cubicBezTo>
                      <a:pt x="140" y="118"/>
                      <a:pt x="140" y="134"/>
                      <a:pt x="140" y="151"/>
                    </a:cubicBezTo>
                    <a:cubicBezTo>
                      <a:pt x="140" y="197"/>
                      <a:pt x="103" y="214"/>
                      <a:pt x="82" y="214"/>
                    </a:cubicBezTo>
                    <a:cubicBezTo>
                      <a:pt x="57" y="214"/>
                      <a:pt x="38" y="197"/>
                      <a:pt x="38" y="172"/>
                    </a:cubicBezTo>
                    <a:cubicBezTo>
                      <a:pt x="38" y="145"/>
                      <a:pt x="59"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52" name=""/>
              <p:cNvSpPr/>
              <p:nvPr/>
            </p:nvSpPr>
            <p:spPr>
              <a:xfrm>
                <a:off x="1172160" y="2629440"/>
                <a:ext cx="54720" cy="109440"/>
              </a:xfrm>
              <a:custGeom>
                <a:avLst/>
                <a:gdLst>
                  <a:gd name="textAreaLeft" fmla="*/ 0 w 54720"/>
                  <a:gd name="textAreaRight" fmla="*/ 55440 w 54720"/>
                  <a:gd name="textAreaTop" fmla="*/ 0 h 109440"/>
                  <a:gd name="textAreaBottom" fmla="*/ 110160 h 109440"/>
                </a:gdLst>
                <a:ahLst/>
                <a:rect l="textAreaLeft" t="textAreaTop" r="textAreaRight" b="textAreaBottom"/>
                <a:pathLst>
                  <a:path w="154" h="306">
                    <a:moveTo>
                      <a:pt x="76" y="105"/>
                    </a:moveTo>
                    <a:cubicBezTo>
                      <a:pt x="99" y="105"/>
                      <a:pt x="122" y="105"/>
                      <a:pt x="146" y="105"/>
                    </a:cubicBezTo>
                    <a:cubicBezTo>
                      <a:pt x="146" y="100"/>
                      <a:pt x="146" y="94"/>
                      <a:pt x="146" y="89"/>
                    </a:cubicBezTo>
                    <a:cubicBezTo>
                      <a:pt x="122" y="89"/>
                      <a:pt x="99" y="89"/>
                      <a:pt x="76" y="89"/>
                    </a:cubicBezTo>
                    <a:cubicBezTo>
                      <a:pt x="76" y="60"/>
                      <a:pt x="76" y="30"/>
                      <a:pt x="76" y="0"/>
                    </a:cubicBezTo>
                    <a:cubicBezTo>
                      <a:pt x="71" y="0"/>
                      <a:pt x="67" y="0"/>
                      <a:pt x="63" y="0"/>
                    </a:cubicBezTo>
                    <a:cubicBezTo>
                      <a:pt x="63" y="39"/>
                      <a:pt x="48" y="92"/>
                      <a:pt x="0" y="94"/>
                    </a:cubicBezTo>
                    <a:cubicBezTo>
                      <a:pt x="0" y="97"/>
                      <a:pt x="0" y="101"/>
                      <a:pt x="0" y="105"/>
                    </a:cubicBezTo>
                    <a:cubicBezTo>
                      <a:pt x="14" y="105"/>
                      <a:pt x="27" y="105"/>
                      <a:pt x="41" y="105"/>
                    </a:cubicBezTo>
                    <a:cubicBezTo>
                      <a:pt x="41" y="150"/>
                      <a:pt x="41" y="195"/>
                      <a:pt x="41" y="240"/>
                    </a:cubicBezTo>
                    <a:cubicBezTo>
                      <a:pt x="41" y="300"/>
                      <a:pt x="87" y="306"/>
                      <a:pt x="105" y="306"/>
                    </a:cubicBezTo>
                    <a:cubicBezTo>
                      <a:pt x="140" y="306"/>
                      <a:pt x="154" y="271"/>
                      <a:pt x="154" y="240"/>
                    </a:cubicBezTo>
                    <a:cubicBezTo>
                      <a:pt x="154" y="231"/>
                      <a:pt x="154" y="222"/>
                      <a:pt x="154" y="212"/>
                    </a:cubicBezTo>
                    <a:cubicBezTo>
                      <a:pt x="150" y="212"/>
                      <a:pt x="146" y="212"/>
                      <a:pt x="141" y="212"/>
                    </a:cubicBezTo>
                    <a:cubicBezTo>
                      <a:pt x="141" y="221"/>
                      <a:pt x="141" y="230"/>
                      <a:pt x="141" y="239"/>
                    </a:cubicBezTo>
                    <a:cubicBezTo>
                      <a:pt x="141" y="275"/>
                      <a:pt x="126" y="293"/>
                      <a:pt x="108" y="293"/>
                    </a:cubicBezTo>
                    <a:cubicBezTo>
                      <a:pt x="76" y="293"/>
                      <a:pt x="76" y="249"/>
                      <a:pt x="76" y="240"/>
                    </a:cubicBezTo>
                    <a:cubicBezTo>
                      <a:pt x="76" y="195"/>
                      <a:pt x="76" y="150"/>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53" name=""/>
              <p:cNvSpPr/>
              <p:nvPr/>
            </p:nvSpPr>
            <p:spPr>
              <a:xfrm>
                <a:off x="1244880" y="2658600"/>
                <a:ext cx="79200" cy="80280"/>
              </a:xfrm>
              <a:custGeom>
                <a:avLst/>
                <a:gdLst>
                  <a:gd name="textAreaLeft" fmla="*/ 0 w 79200"/>
                  <a:gd name="textAreaRight" fmla="*/ 79920 w 79200"/>
                  <a:gd name="textAreaTop" fmla="*/ 0 h 80280"/>
                  <a:gd name="textAreaBottom" fmla="*/ 81000 h 80280"/>
                </a:gdLst>
                <a:ahLst/>
                <a:rect l="textAreaLeft" t="textAreaTop" r="textAreaRight" b="textAreaBottom"/>
                <a:pathLst>
                  <a:path w="222" h="225">
                    <a:moveTo>
                      <a:pt x="144" y="183"/>
                    </a:moveTo>
                    <a:cubicBezTo>
                      <a:pt x="145" y="202"/>
                      <a:pt x="158" y="222"/>
                      <a:pt x="181" y="222"/>
                    </a:cubicBezTo>
                    <a:cubicBezTo>
                      <a:pt x="191" y="222"/>
                      <a:pt x="222" y="215"/>
                      <a:pt x="222" y="176"/>
                    </a:cubicBezTo>
                    <a:cubicBezTo>
                      <a:pt x="222" y="167"/>
                      <a:pt x="222" y="157"/>
                      <a:pt x="222" y="148"/>
                    </a:cubicBezTo>
                    <a:cubicBezTo>
                      <a:pt x="218" y="148"/>
                      <a:pt x="214" y="148"/>
                      <a:pt x="209" y="148"/>
                    </a:cubicBezTo>
                    <a:cubicBezTo>
                      <a:pt x="209" y="157"/>
                      <a:pt x="209" y="167"/>
                      <a:pt x="209" y="176"/>
                    </a:cubicBezTo>
                    <a:cubicBezTo>
                      <a:pt x="209" y="204"/>
                      <a:pt x="197" y="207"/>
                      <a:pt x="191" y="207"/>
                    </a:cubicBezTo>
                    <a:cubicBezTo>
                      <a:pt x="176" y="207"/>
                      <a:pt x="173" y="186"/>
                      <a:pt x="173" y="183"/>
                    </a:cubicBezTo>
                    <a:cubicBezTo>
                      <a:pt x="173" y="150"/>
                      <a:pt x="173" y="118"/>
                      <a:pt x="173" y="85"/>
                    </a:cubicBezTo>
                    <a:cubicBezTo>
                      <a:pt x="173" y="64"/>
                      <a:pt x="173" y="45"/>
                      <a:pt x="156" y="26"/>
                    </a:cubicBezTo>
                    <a:cubicBezTo>
                      <a:pt x="137" y="8"/>
                      <a:pt x="112" y="0"/>
                      <a:pt x="89" y="0"/>
                    </a:cubicBezTo>
                    <a:cubicBezTo>
                      <a:pt x="49" y="0"/>
                      <a:pt x="14" y="24"/>
                      <a:pt x="14" y="56"/>
                    </a:cubicBezTo>
                    <a:cubicBezTo>
                      <a:pt x="14" y="70"/>
                      <a:pt x="23" y="78"/>
                      <a:pt x="37" y="78"/>
                    </a:cubicBezTo>
                    <a:cubicBezTo>
                      <a:pt x="50" y="78"/>
                      <a:pt x="60" y="68"/>
                      <a:pt x="60" y="56"/>
                    </a:cubicBezTo>
                    <a:cubicBezTo>
                      <a:pt x="60" y="50"/>
                      <a:pt x="57" y="33"/>
                      <a:pt x="35" y="33"/>
                    </a:cubicBezTo>
                    <a:cubicBezTo>
                      <a:pt x="47" y="17"/>
                      <a:pt x="72" y="11"/>
                      <a:pt x="88" y="11"/>
                    </a:cubicBezTo>
                    <a:cubicBezTo>
                      <a:pt x="112" y="11"/>
                      <a:pt x="140" y="29"/>
                      <a:pt x="140" y="74"/>
                    </a:cubicBezTo>
                    <a:cubicBezTo>
                      <a:pt x="140" y="80"/>
                      <a:pt x="140" y="86"/>
                      <a:pt x="140" y="92"/>
                    </a:cubicBezTo>
                    <a:cubicBezTo>
                      <a:pt x="114" y="94"/>
                      <a:pt x="81" y="95"/>
                      <a:pt x="49" y="109"/>
                    </a:cubicBezTo>
                    <a:cubicBezTo>
                      <a:pt x="12" y="126"/>
                      <a:pt x="0" y="151"/>
                      <a:pt x="0" y="173"/>
                    </a:cubicBezTo>
                    <a:cubicBezTo>
                      <a:pt x="0" y="212"/>
                      <a:pt x="47" y="225"/>
                      <a:pt x="78" y="225"/>
                    </a:cubicBezTo>
                    <a:cubicBezTo>
                      <a:pt x="112" y="225"/>
                      <a:pt x="134" y="205"/>
                      <a:pt x="144" y="183"/>
                    </a:cubicBezTo>
                    <a:moveTo>
                      <a:pt x="140" y="102"/>
                    </a:moveTo>
                    <a:cubicBezTo>
                      <a:pt x="140" y="118"/>
                      <a:pt x="140" y="134"/>
                      <a:pt x="140" y="151"/>
                    </a:cubicBezTo>
                    <a:cubicBezTo>
                      <a:pt x="140" y="197"/>
                      <a:pt x="105" y="214"/>
                      <a:pt x="82" y="214"/>
                    </a:cubicBezTo>
                    <a:cubicBezTo>
                      <a:pt x="58" y="214"/>
                      <a:pt x="37" y="197"/>
                      <a:pt x="37" y="172"/>
                    </a:cubicBezTo>
                    <a:cubicBezTo>
                      <a:pt x="37" y="145"/>
                      <a:pt x="58"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54" name=""/>
              <p:cNvSpPr/>
              <p:nvPr/>
            </p:nvSpPr>
            <p:spPr>
              <a:xfrm>
                <a:off x="1402560" y="2605320"/>
                <a:ext cx="40320" cy="175680"/>
              </a:xfrm>
              <a:custGeom>
                <a:avLst/>
                <a:gdLst>
                  <a:gd name="textAreaLeft" fmla="*/ 0 w 40320"/>
                  <a:gd name="textAreaRight" fmla="*/ 41040 w 40320"/>
                  <a:gd name="textAreaTop" fmla="*/ 0 h 175680"/>
                  <a:gd name="textAreaBottom" fmla="*/ 176400 h 175680"/>
                </a:gdLst>
                <a:ahLst/>
                <a:rect l="textAreaLeft" t="textAreaTop" r="textAreaRight" b="textAreaBottom"/>
                <a:pathLst>
                  <a:path w="114" h="490">
                    <a:moveTo>
                      <a:pt x="114" y="484"/>
                    </a:moveTo>
                    <a:cubicBezTo>
                      <a:pt x="114" y="483"/>
                      <a:pt x="114" y="483"/>
                      <a:pt x="106" y="475"/>
                    </a:cubicBezTo>
                    <a:cubicBezTo>
                      <a:pt x="44" y="412"/>
                      <a:pt x="29" y="320"/>
                      <a:pt x="29" y="244"/>
                    </a:cubicBezTo>
                    <a:cubicBezTo>
                      <a:pt x="29" y="159"/>
                      <a:pt x="47" y="74"/>
                      <a:pt x="107" y="14"/>
                    </a:cubicBezTo>
                    <a:cubicBezTo>
                      <a:pt x="114" y="7"/>
                      <a:pt x="114" y="7"/>
                      <a:pt x="114" y="6"/>
                    </a:cubicBezTo>
                    <a:cubicBezTo>
                      <a:pt x="114" y="1"/>
                      <a:pt x="112" y="0"/>
                      <a:pt x="109" y="0"/>
                    </a:cubicBezTo>
                    <a:cubicBezTo>
                      <a:pt x="105" y="0"/>
                      <a:pt x="60" y="33"/>
                      <a:pt x="30" y="96"/>
                    </a:cubicBezTo>
                    <a:cubicBezTo>
                      <a:pt x="5" y="149"/>
                      <a:pt x="0" y="204"/>
                      <a:pt x="0" y="244"/>
                    </a:cubicBezTo>
                    <a:cubicBezTo>
                      <a:pt x="0" y="283"/>
                      <a:pt x="5" y="342"/>
                      <a:pt x="32" y="398"/>
                    </a:cubicBezTo>
                    <a:cubicBezTo>
                      <a:pt x="61" y="458"/>
                      <a:pt x="105" y="490"/>
                      <a:pt x="109" y="490"/>
                    </a:cubicBezTo>
                    <a:cubicBezTo>
                      <a:pt x="112" y="490"/>
                      <a:pt x="114" y="489"/>
                      <a:pt x="114" y="4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55" name=""/>
              <p:cNvSpPr/>
              <p:nvPr/>
            </p:nvSpPr>
            <p:spPr>
              <a:xfrm>
                <a:off x="1458360" y="2657520"/>
                <a:ext cx="70920" cy="83160"/>
              </a:xfrm>
              <a:custGeom>
                <a:avLst/>
                <a:gdLst>
                  <a:gd name="textAreaLeft" fmla="*/ 0 w 70920"/>
                  <a:gd name="textAreaRight" fmla="*/ 71640 w 70920"/>
                  <a:gd name="textAreaTop" fmla="*/ 0 h 83160"/>
                  <a:gd name="textAreaBottom" fmla="*/ 83880 h 83160"/>
                </a:gdLst>
                <a:ahLst/>
                <a:rect l="textAreaLeft" t="textAreaTop" r="textAreaRight" b="textAreaBottom"/>
                <a:pathLst>
                  <a:path w="199" h="233">
                    <a:moveTo>
                      <a:pt x="57" y="112"/>
                    </a:moveTo>
                    <a:cubicBezTo>
                      <a:pt x="73" y="117"/>
                      <a:pt x="87" y="117"/>
                      <a:pt x="99" y="117"/>
                    </a:cubicBezTo>
                    <a:cubicBezTo>
                      <a:pt x="112" y="117"/>
                      <a:pt x="139" y="117"/>
                      <a:pt x="139" y="103"/>
                    </a:cubicBezTo>
                    <a:cubicBezTo>
                      <a:pt x="139" y="91"/>
                      <a:pt x="122" y="90"/>
                      <a:pt x="104" y="90"/>
                    </a:cubicBezTo>
                    <a:cubicBezTo>
                      <a:pt x="92" y="90"/>
                      <a:pt x="76" y="91"/>
                      <a:pt x="57" y="99"/>
                    </a:cubicBezTo>
                    <a:cubicBezTo>
                      <a:pt x="46" y="94"/>
                      <a:pt x="38" y="84"/>
                      <a:pt x="38" y="70"/>
                    </a:cubicBezTo>
                    <a:cubicBezTo>
                      <a:pt x="38" y="41"/>
                      <a:pt x="85" y="23"/>
                      <a:pt x="130" y="23"/>
                    </a:cubicBezTo>
                    <a:cubicBezTo>
                      <a:pt x="139" y="23"/>
                      <a:pt x="155" y="23"/>
                      <a:pt x="175" y="36"/>
                    </a:cubicBezTo>
                    <a:cubicBezTo>
                      <a:pt x="181" y="41"/>
                      <a:pt x="182" y="42"/>
                      <a:pt x="185" y="42"/>
                    </a:cubicBezTo>
                    <a:cubicBezTo>
                      <a:pt x="192" y="42"/>
                      <a:pt x="199" y="35"/>
                      <a:pt x="199" y="28"/>
                    </a:cubicBezTo>
                    <a:cubicBezTo>
                      <a:pt x="199" y="20"/>
                      <a:pt x="168" y="0"/>
                      <a:pt x="134" y="0"/>
                    </a:cubicBezTo>
                    <a:cubicBezTo>
                      <a:pt x="78" y="0"/>
                      <a:pt x="25" y="34"/>
                      <a:pt x="25" y="70"/>
                    </a:cubicBezTo>
                    <a:cubicBezTo>
                      <a:pt x="25" y="92"/>
                      <a:pt x="43" y="103"/>
                      <a:pt x="45" y="105"/>
                    </a:cubicBezTo>
                    <a:cubicBezTo>
                      <a:pt x="15" y="122"/>
                      <a:pt x="0" y="150"/>
                      <a:pt x="0" y="172"/>
                    </a:cubicBezTo>
                    <a:cubicBezTo>
                      <a:pt x="0" y="203"/>
                      <a:pt x="28" y="233"/>
                      <a:pt x="80" y="233"/>
                    </a:cubicBezTo>
                    <a:cubicBezTo>
                      <a:pt x="146" y="233"/>
                      <a:pt x="172" y="190"/>
                      <a:pt x="172" y="183"/>
                    </a:cubicBezTo>
                    <a:cubicBezTo>
                      <a:pt x="172" y="180"/>
                      <a:pt x="171" y="177"/>
                      <a:pt x="168" y="177"/>
                    </a:cubicBezTo>
                    <a:cubicBezTo>
                      <a:pt x="165" y="177"/>
                      <a:pt x="164" y="180"/>
                      <a:pt x="162" y="182"/>
                    </a:cubicBezTo>
                    <a:cubicBezTo>
                      <a:pt x="155" y="193"/>
                      <a:pt x="144" y="211"/>
                      <a:pt x="85" y="211"/>
                    </a:cubicBezTo>
                    <a:cubicBezTo>
                      <a:pt x="55" y="211"/>
                      <a:pt x="13" y="203"/>
                      <a:pt x="13" y="169"/>
                    </a:cubicBezTo>
                    <a:cubicBezTo>
                      <a:pt x="13" y="152"/>
                      <a:pt x="27" y="126"/>
                      <a:pt x="57" y="112"/>
                    </a:cubicBezTo>
                    <a:moveTo>
                      <a:pt x="73" y="105"/>
                    </a:moveTo>
                    <a:cubicBezTo>
                      <a:pt x="84" y="101"/>
                      <a:pt x="95" y="101"/>
                      <a:pt x="104" y="101"/>
                    </a:cubicBezTo>
                    <a:cubicBezTo>
                      <a:pt x="115" y="101"/>
                      <a:pt x="118" y="101"/>
                      <a:pt x="126" y="103"/>
                    </a:cubicBezTo>
                    <a:cubicBezTo>
                      <a:pt x="119" y="106"/>
                      <a:pt x="118" y="108"/>
                      <a:pt x="99" y="108"/>
                    </a:cubicBezTo>
                    <a:cubicBezTo>
                      <a:pt x="88" y="108"/>
                      <a:pt x="83" y="108"/>
                      <a:pt x="73" y="105"/>
                    </a:cubicBezTo>
                    <a:close/>
                  </a:path>
                </a:pathLst>
              </a:custGeom>
              <a:solidFill>
                <a:srgbClr val="000000"/>
              </a:solidFill>
              <a:ln w="0">
                <a:noFill/>
              </a:ln>
            </p:spPr>
            <p:style>
              <a:lnRef idx="0"/>
              <a:fillRef idx="0"/>
              <a:effectRef idx="0"/>
              <a:fontRef idx="minor"/>
            </p:style>
            <p:txBody>
              <a:bodyPr lIns="90000" rIns="90000" tIns="38880" bIns="38880" anchor="ctr" anchorCtr="1">
                <a:noAutofit/>
              </a:bodyPr>
              <a:p>
                <a:pPr>
                  <a:lnSpc>
                    <a:spcPct val="100000"/>
                  </a:lnSpc>
                </a:pPr>
                <a:endParaRPr b="0" lang="en-US" sz="1800" spc="-1" strike="noStrike">
                  <a:solidFill>
                    <a:srgbClr val="ffffff"/>
                  </a:solidFill>
                  <a:latin typeface="Arial"/>
                  <a:ea typeface="DejaVu Sans"/>
                </a:endParaRPr>
              </a:p>
            </p:txBody>
          </p:sp>
          <p:sp>
            <p:nvSpPr>
              <p:cNvPr id="1256" name=""/>
              <p:cNvSpPr/>
              <p:nvPr/>
            </p:nvSpPr>
            <p:spPr>
              <a:xfrm>
                <a:off x="1541880" y="2709720"/>
                <a:ext cx="75600" cy="54720"/>
              </a:xfrm>
              <a:custGeom>
                <a:avLst/>
                <a:gdLst>
                  <a:gd name="textAreaLeft" fmla="*/ 0 w 75600"/>
                  <a:gd name="textAreaRight" fmla="*/ 76320 w 75600"/>
                  <a:gd name="textAreaTop" fmla="*/ 0 h 54720"/>
                  <a:gd name="textAreaBottom" fmla="*/ 55440 h 54720"/>
                </a:gdLst>
                <a:ahLst/>
                <a:rect l="textAreaLeft" t="textAreaTop" r="textAreaRight" b="textAreaBottom"/>
                <a:pathLst>
                  <a:path w="212" h="154">
                    <a:moveTo>
                      <a:pt x="27" y="129"/>
                    </a:moveTo>
                    <a:cubicBezTo>
                      <a:pt x="25" y="133"/>
                      <a:pt x="24" y="138"/>
                      <a:pt x="23" y="143"/>
                    </a:cubicBezTo>
                    <a:cubicBezTo>
                      <a:pt x="23" y="151"/>
                      <a:pt x="30" y="154"/>
                      <a:pt x="35" y="154"/>
                    </a:cubicBezTo>
                    <a:cubicBezTo>
                      <a:pt x="41" y="154"/>
                      <a:pt x="46" y="150"/>
                      <a:pt x="48" y="147"/>
                    </a:cubicBezTo>
                    <a:cubicBezTo>
                      <a:pt x="50" y="144"/>
                      <a:pt x="53" y="133"/>
                      <a:pt x="55" y="126"/>
                    </a:cubicBezTo>
                    <a:cubicBezTo>
                      <a:pt x="56" y="119"/>
                      <a:pt x="60" y="104"/>
                      <a:pt x="62" y="94"/>
                    </a:cubicBezTo>
                    <a:cubicBezTo>
                      <a:pt x="65" y="87"/>
                      <a:pt x="66" y="80"/>
                      <a:pt x="67" y="72"/>
                    </a:cubicBezTo>
                    <a:cubicBezTo>
                      <a:pt x="72" y="58"/>
                      <a:pt x="73" y="55"/>
                      <a:pt x="83" y="41"/>
                    </a:cubicBezTo>
                    <a:cubicBezTo>
                      <a:pt x="93" y="27"/>
                      <a:pt x="108" y="9"/>
                      <a:pt x="135" y="9"/>
                    </a:cubicBezTo>
                    <a:cubicBezTo>
                      <a:pt x="154" y="9"/>
                      <a:pt x="154" y="27"/>
                      <a:pt x="154" y="34"/>
                    </a:cubicBezTo>
                    <a:cubicBezTo>
                      <a:pt x="154" y="53"/>
                      <a:pt x="140" y="93"/>
                      <a:pt x="135" y="107"/>
                    </a:cubicBezTo>
                    <a:cubicBezTo>
                      <a:pt x="130" y="116"/>
                      <a:pt x="129" y="119"/>
                      <a:pt x="129" y="125"/>
                    </a:cubicBezTo>
                    <a:cubicBezTo>
                      <a:pt x="129" y="143"/>
                      <a:pt x="144" y="154"/>
                      <a:pt x="161" y="154"/>
                    </a:cubicBezTo>
                    <a:cubicBezTo>
                      <a:pt x="196" y="154"/>
                      <a:pt x="212" y="107"/>
                      <a:pt x="212" y="102"/>
                    </a:cubicBezTo>
                    <a:cubicBezTo>
                      <a:pt x="212" y="97"/>
                      <a:pt x="207" y="97"/>
                      <a:pt x="206" y="97"/>
                    </a:cubicBezTo>
                    <a:cubicBezTo>
                      <a:pt x="200" y="97"/>
                      <a:pt x="200" y="100"/>
                      <a:pt x="199" y="104"/>
                    </a:cubicBezTo>
                    <a:cubicBezTo>
                      <a:pt x="191" y="130"/>
                      <a:pt x="177" y="144"/>
                      <a:pt x="163" y="144"/>
                    </a:cubicBezTo>
                    <a:cubicBezTo>
                      <a:pt x="156" y="144"/>
                      <a:pt x="154" y="140"/>
                      <a:pt x="154" y="133"/>
                    </a:cubicBezTo>
                    <a:cubicBezTo>
                      <a:pt x="154" y="125"/>
                      <a:pt x="156" y="120"/>
                      <a:pt x="163" y="105"/>
                    </a:cubicBezTo>
                    <a:cubicBezTo>
                      <a:pt x="165" y="94"/>
                      <a:pt x="181" y="58"/>
                      <a:pt x="181" y="38"/>
                    </a:cubicBezTo>
                    <a:cubicBezTo>
                      <a:pt x="181" y="6"/>
                      <a:pt x="154" y="0"/>
                      <a:pt x="136" y="0"/>
                    </a:cubicBezTo>
                    <a:cubicBezTo>
                      <a:pt x="107" y="0"/>
                      <a:pt x="87" y="17"/>
                      <a:pt x="77" y="31"/>
                    </a:cubicBezTo>
                    <a:cubicBezTo>
                      <a:pt x="74" y="7"/>
                      <a:pt x="55" y="0"/>
                      <a:pt x="41" y="0"/>
                    </a:cubicBezTo>
                    <a:cubicBezTo>
                      <a:pt x="25" y="0"/>
                      <a:pt x="17" y="10"/>
                      <a:pt x="13" y="19"/>
                    </a:cubicBezTo>
                    <a:cubicBezTo>
                      <a:pt x="6" y="31"/>
                      <a:pt x="0" y="51"/>
                      <a:pt x="0" y="52"/>
                    </a:cubicBezTo>
                    <a:cubicBezTo>
                      <a:pt x="0" y="56"/>
                      <a:pt x="6" y="56"/>
                      <a:pt x="7" y="56"/>
                    </a:cubicBezTo>
                    <a:cubicBezTo>
                      <a:pt x="11" y="56"/>
                      <a:pt x="11" y="56"/>
                      <a:pt x="14" y="46"/>
                    </a:cubicBezTo>
                    <a:cubicBezTo>
                      <a:pt x="20" y="26"/>
                      <a:pt x="25" y="9"/>
                      <a:pt x="39" y="9"/>
                    </a:cubicBezTo>
                    <a:cubicBezTo>
                      <a:pt x="48" y="9"/>
                      <a:pt x="51" y="17"/>
                      <a:pt x="51" y="26"/>
                    </a:cubicBezTo>
                    <a:cubicBezTo>
                      <a:pt x="51" y="32"/>
                      <a:pt x="48" y="46"/>
                      <a:pt x="45" y="55"/>
                    </a:cubicBezTo>
                    <a:cubicBezTo>
                      <a:pt x="42" y="64"/>
                      <a:pt x="39" y="77"/>
                      <a:pt x="38" y="86"/>
                    </a:cubicBezTo>
                    <a:cubicBezTo>
                      <a:pt x="34" y="100"/>
                      <a:pt x="31" y="114"/>
                      <a:pt x="27" y="129"/>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57" name=""/>
              <p:cNvSpPr/>
              <p:nvPr/>
            </p:nvSpPr>
            <p:spPr>
              <a:xfrm>
                <a:off x="1631520" y="2709720"/>
                <a:ext cx="57240" cy="54720"/>
              </a:xfrm>
              <a:custGeom>
                <a:avLst/>
                <a:gdLst>
                  <a:gd name="textAreaLeft" fmla="*/ 0 w 57240"/>
                  <a:gd name="textAreaRight" fmla="*/ 57960 w 57240"/>
                  <a:gd name="textAreaTop" fmla="*/ 0 h 54720"/>
                  <a:gd name="textAreaBottom" fmla="*/ 55440 h 54720"/>
                </a:gdLst>
                <a:ahLst/>
                <a:rect l="textAreaLeft" t="textAreaTop" r="textAreaRight" b="textAreaBottom"/>
                <a:pathLst>
                  <a:path w="161" h="154">
                    <a:moveTo>
                      <a:pt x="161" y="59"/>
                    </a:moveTo>
                    <a:cubicBezTo>
                      <a:pt x="161" y="21"/>
                      <a:pt x="133" y="0"/>
                      <a:pt x="100" y="0"/>
                    </a:cubicBezTo>
                    <a:cubicBezTo>
                      <a:pt x="48" y="0"/>
                      <a:pt x="0" y="48"/>
                      <a:pt x="0" y="94"/>
                    </a:cubicBezTo>
                    <a:cubicBezTo>
                      <a:pt x="0" y="129"/>
                      <a:pt x="26" y="154"/>
                      <a:pt x="63" y="154"/>
                    </a:cubicBezTo>
                    <a:cubicBezTo>
                      <a:pt x="112" y="154"/>
                      <a:pt x="161" y="109"/>
                      <a:pt x="161" y="59"/>
                    </a:cubicBezTo>
                    <a:moveTo>
                      <a:pt x="63" y="144"/>
                    </a:moveTo>
                    <a:cubicBezTo>
                      <a:pt x="47" y="144"/>
                      <a:pt x="28" y="133"/>
                      <a:pt x="28" y="107"/>
                    </a:cubicBezTo>
                    <a:cubicBezTo>
                      <a:pt x="28" y="93"/>
                      <a:pt x="35" y="59"/>
                      <a:pt x="48" y="39"/>
                    </a:cubicBezTo>
                    <a:cubicBezTo>
                      <a:pt x="63" y="19"/>
                      <a:pt x="83" y="9"/>
                      <a:pt x="98" y="9"/>
                    </a:cubicBezTo>
                    <a:cubicBezTo>
                      <a:pt x="118" y="9"/>
                      <a:pt x="133" y="21"/>
                      <a:pt x="133" y="48"/>
                    </a:cubicBezTo>
                    <a:cubicBezTo>
                      <a:pt x="133" y="56"/>
                      <a:pt x="129" y="90"/>
                      <a:pt x="114" y="113"/>
                    </a:cubicBezTo>
                    <a:cubicBezTo>
                      <a:pt x="101" y="133"/>
                      <a:pt x="80" y="144"/>
                      <a:pt x="63" y="144"/>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58" name=""/>
              <p:cNvSpPr/>
              <p:nvPr/>
            </p:nvSpPr>
            <p:spPr>
              <a:xfrm>
                <a:off x="1699560" y="2709720"/>
                <a:ext cx="113400" cy="54720"/>
              </a:xfrm>
              <a:custGeom>
                <a:avLst/>
                <a:gdLst>
                  <a:gd name="textAreaLeft" fmla="*/ 0 w 113400"/>
                  <a:gd name="textAreaRight" fmla="*/ 114120 w 113400"/>
                  <a:gd name="textAreaTop" fmla="*/ 0 h 54720"/>
                  <a:gd name="textAreaBottom" fmla="*/ 55440 h 54720"/>
                </a:gdLst>
                <a:ahLst/>
                <a:rect l="textAreaLeft" t="textAreaTop" r="textAreaRight" b="textAreaBottom"/>
                <a:pathLst>
                  <a:path w="317" h="154">
                    <a:moveTo>
                      <a:pt x="133" y="123"/>
                    </a:moveTo>
                    <a:cubicBezTo>
                      <a:pt x="132" y="130"/>
                      <a:pt x="129" y="141"/>
                      <a:pt x="129" y="143"/>
                    </a:cubicBezTo>
                    <a:cubicBezTo>
                      <a:pt x="129" y="151"/>
                      <a:pt x="135" y="154"/>
                      <a:pt x="140" y="154"/>
                    </a:cubicBezTo>
                    <a:cubicBezTo>
                      <a:pt x="146" y="154"/>
                      <a:pt x="152" y="150"/>
                      <a:pt x="154" y="147"/>
                    </a:cubicBezTo>
                    <a:cubicBezTo>
                      <a:pt x="156" y="144"/>
                      <a:pt x="158" y="133"/>
                      <a:pt x="160" y="126"/>
                    </a:cubicBezTo>
                    <a:cubicBezTo>
                      <a:pt x="161" y="119"/>
                      <a:pt x="165" y="104"/>
                      <a:pt x="167" y="94"/>
                    </a:cubicBezTo>
                    <a:cubicBezTo>
                      <a:pt x="170" y="87"/>
                      <a:pt x="171" y="80"/>
                      <a:pt x="174" y="72"/>
                    </a:cubicBezTo>
                    <a:cubicBezTo>
                      <a:pt x="177" y="56"/>
                      <a:pt x="177" y="56"/>
                      <a:pt x="184" y="45"/>
                    </a:cubicBezTo>
                    <a:cubicBezTo>
                      <a:pt x="195" y="28"/>
                      <a:pt x="212" y="9"/>
                      <a:pt x="240" y="9"/>
                    </a:cubicBezTo>
                    <a:cubicBezTo>
                      <a:pt x="258" y="9"/>
                      <a:pt x="259" y="26"/>
                      <a:pt x="259" y="34"/>
                    </a:cubicBezTo>
                    <a:cubicBezTo>
                      <a:pt x="259" y="53"/>
                      <a:pt x="244" y="93"/>
                      <a:pt x="240" y="107"/>
                    </a:cubicBezTo>
                    <a:cubicBezTo>
                      <a:pt x="235" y="116"/>
                      <a:pt x="234" y="119"/>
                      <a:pt x="234" y="125"/>
                    </a:cubicBezTo>
                    <a:cubicBezTo>
                      <a:pt x="234" y="143"/>
                      <a:pt x="249" y="154"/>
                      <a:pt x="266" y="154"/>
                    </a:cubicBezTo>
                    <a:cubicBezTo>
                      <a:pt x="301" y="154"/>
                      <a:pt x="317" y="107"/>
                      <a:pt x="317" y="102"/>
                    </a:cubicBezTo>
                    <a:cubicBezTo>
                      <a:pt x="317" y="97"/>
                      <a:pt x="313" y="99"/>
                      <a:pt x="311" y="97"/>
                    </a:cubicBezTo>
                    <a:cubicBezTo>
                      <a:pt x="305" y="97"/>
                      <a:pt x="305" y="100"/>
                      <a:pt x="304" y="104"/>
                    </a:cubicBezTo>
                    <a:cubicBezTo>
                      <a:pt x="296" y="130"/>
                      <a:pt x="282" y="144"/>
                      <a:pt x="268" y="144"/>
                    </a:cubicBezTo>
                    <a:cubicBezTo>
                      <a:pt x="261" y="144"/>
                      <a:pt x="259" y="140"/>
                      <a:pt x="259" y="133"/>
                    </a:cubicBezTo>
                    <a:cubicBezTo>
                      <a:pt x="259" y="125"/>
                      <a:pt x="261" y="120"/>
                      <a:pt x="266" y="105"/>
                    </a:cubicBezTo>
                    <a:cubicBezTo>
                      <a:pt x="270" y="94"/>
                      <a:pt x="284" y="58"/>
                      <a:pt x="284" y="38"/>
                    </a:cubicBezTo>
                    <a:cubicBezTo>
                      <a:pt x="284" y="34"/>
                      <a:pt x="284" y="19"/>
                      <a:pt x="272" y="9"/>
                    </a:cubicBezTo>
                    <a:cubicBezTo>
                      <a:pt x="266" y="5"/>
                      <a:pt x="256" y="0"/>
                      <a:pt x="241" y="0"/>
                    </a:cubicBezTo>
                    <a:cubicBezTo>
                      <a:pt x="209" y="0"/>
                      <a:pt x="191" y="20"/>
                      <a:pt x="179" y="34"/>
                    </a:cubicBezTo>
                    <a:cubicBezTo>
                      <a:pt x="177" y="5"/>
                      <a:pt x="153" y="0"/>
                      <a:pt x="135" y="0"/>
                    </a:cubicBezTo>
                    <a:cubicBezTo>
                      <a:pt x="107" y="0"/>
                      <a:pt x="87" y="17"/>
                      <a:pt x="76" y="31"/>
                    </a:cubicBezTo>
                    <a:cubicBezTo>
                      <a:pt x="75" y="7"/>
                      <a:pt x="54" y="0"/>
                      <a:pt x="40" y="0"/>
                    </a:cubicBezTo>
                    <a:cubicBezTo>
                      <a:pt x="26" y="0"/>
                      <a:pt x="17" y="10"/>
                      <a:pt x="13" y="19"/>
                    </a:cubicBezTo>
                    <a:cubicBezTo>
                      <a:pt x="5" y="31"/>
                      <a:pt x="0" y="51"/>
                      <a:pt x="0" y="52"/>
                    </a:cubicBezTo>
                    <a:cubicBezTo>
                      <a:pt x="0" y="56"/>
                      <a:pt x="5" y="56"/>
                      <a:pt x="6" y="56"/>
                    </a:cubicBezTo>
                    <a:cubicBezTo>
                      <a:pt x="10" y="56"/>
                      <a:pt x="12" y="56"/>
                      <a:pt x="13" y="46"/>
                    </a:cubicBezTo>
                    <a:cubicBezTo>
                      <a:pt x="19" y="26"/>
                      <a:pt x="26" y="9"/>
                      <a:pt x="38" y="9"/>
                    </a:cubicBezTo>
                    <a:cubicBezTo>
                      <a:pt x="48" y="9"/>
                      <a:pt x="49" y="17"/>
                      <a:pt x="49" y="26"/>
                    </a:cubicBezTo>
                    <a:cubicBezTo>
                      <a:pt x="49" y="32"/>
                      <a:pt x="47" y="46"/>
                      <a:pt x="45" y="55"/>
                    </a:cubicBezTo>
                    <a:cubicBezTo>
                      <a:pt x="43" y="64"/>
                      <a:pt x="38" y="77"/>
                      <a:pt x="37" y="86"/>
                    </a:cubicBezTo>
                    <a:cubicBezTo>
                      <a:pt x="33" y="100"/>
                      <a:pt x="29" y="114"/>
                      <a:pt x="26" y="129"/>
                    </a:cubicBezTo>
                    <a:cubicBezTo>
                      <a:pt x="24" y="133"/>
                      <a:pt x="24" y="138"/>
                      <a:pt x="23" y="143"/>
                    </a:cubicBezTo>
                    <a:cubicBezTo>
                      <a:pt x="23" y="151"/>
                      <a:pt x="28" y="154"/>
                      <a:pt x="34" y="154"/>
                    </a:cubicBezTo>
                    <a:cubicBezTo>
                      <a:pt x="41" y="154"/>
                      <a:pt x="47" y="150"/>
                      <a:pt x="48" y="147"/>
                    </a:cubicBezTo>
                    <a:cubicBezTo>
                      <a:pt x="49" y="144"/>
                      <a:pt x="52" y="133"/>
                      <a:pt x="54" y="126"/>
                    </a:cubicBezTo>
                    <a:cubicBezTo>
                      <a:pt x="55" y="119"/>
                      <a:pt x="59" y="104"/>
                      <a:pt x="62" y="94"/>
                    </a:cubicBezTo>
                    <a:cubicBezTo>
                      <a:pt x="63" y="87"/>
                      <a:pt x="66" y="80"/>
                      <a:pt x="68" y="72"/>
                    </a:cubicBezTo>
                    <a:cubicBezTo>
                      <a:pt x="70" y="58"/>
                      <a:pt x="72" y="55"/>
                      <a:pt x="82" y="41"/>
                    </a:cubicBezTo>
                    <a:cubicBezTo>
                      <a:pt x="91" y="27"/>
                      <a:pt x="108" y="9"/>
                      <a:pt x="133" y="9"/>
                    </a:cubicBezTo>
                    <a:cubicBezTo>
                      <a:pt x="153" y="9"/>
                      <a:pt x="154" y="27"/>
                      <a:pt x="154" y="34"/>
                    </a:cubicBezTo>
                    <a:cubicBezTo>
                      <a:pt x="154" y="42"/>
                      <a:pt x="153" y="46"/>
                      <a:pt x="147" y="66"/>
                    </a:cubicBezTo>
                    <a:cubicBezTo>
                      <a:pt x="143" y="85"/>
                      <a:pt x="138" y="104"/>
                      <a:pt x="133" y="12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59" name=""/>
              <p:cNvSpPr/>
              <p:nvPr/>
            </p:nvSpPr>
            <p:spPr>
              <a:xfrm>
                <a:off x="1843200" y="2719080"/>
                <a:ext cx="20520" cy="51840"/>
              </a:xfrm>
              <a:custGeom>
                <a:avLst/>
                <a:gdLst>
                  <a:gd name="textAreaLeft" fmla="*/ 0 w 20520"/>
                  <a:gd name="textAreaRight" fmla="*/ 21240 w 20520"/>
                  <a:gd name="textAreaTop" fmla="*/ 0 h 51840"/>
                  <a:gd name="textAreaBottom" fmla="*/ 52560 h 51840"/>
                </a:gdLst>
                <a:ahLst/>
                <a:rect l="textAreaLeft" t="textAreaTop" r="textAreaRight" b="textAreaBottom"/>
                <a:pathLst>
                  <a:path w="59" h="146">
                    <a:moveTo>
                      <a:pt x="59" y="51"/>
                    </a:moveTo>
                    <a:cubicBezTo>
                      <a:pt x="59" y="19"/>
                      <a:pt x="46" y="0"/>
                      <a:pt x="27" y="0"/>
                    </a:cubicBezTo>
                    <a:cubicBezTo>
                      <a:pt x="10" y="0"/>
                      <a:pt x="0" y="12"/>
                      <a:pt x="0" y="26"/>
                    </a:cubicBezTo>
                    <a:cubicBezTo>
                      <a:pt x="0" y="39"/>
                      <a:pt x="10" y="51"/>
                      <a:pt x="27" y="51"/>
                    </a:cubicBezTo>
                    <a:cubicBezTo>
                      <a:pt x="32" y="51"/>
                      <a:pt x="39" y="50"/>
                      <a:pt x="44" y="46"/>
                    </a:cubicBezTo>
                    <a:cubicBezTo>
                      <a:pt x="45" y="44"/>
                      <a:pt x="45" y="45"/>
                      <a:pt x="46" y="44"/>
                    </a:cubicBezTo>
                    <a:cubicBezTo>
                      <a:pt x="47" y="47"/>
                      <a:pt x="48" y="44"/>
                      <a:pt x="48" y="51"/>
                    </a:cubicBezTo>
                    <a:cubicBezTo>
                      <a:pt x="48" y="87"/>
                      <a:pt x="30" y="117"/>
                      <a:pt x="14" y="132"/>
                    </a:cubicBezTo>
                    <a:cubicBezTo>
                      <a:pt x="9" y="138"/>
                      <a:pt x="9" y="139"/>
                      <a:pt x="9" y="141"/>
                    </a:cubicBezTo>
                    <a:cubicBezTo>
                      <a:pt x="9" y="143"/>
                      <a:pt x="11" y="146"/>
                      <a:pt x="14" y="146"/>
                    </a:cubicBezTo>
                    <a:cubicBezTo>
                      <a:pt x="18" y="146"/>
                      <a:pt x="59" y="108"/>
                      <a:pt x="59" y="51"/>
                    </a:cubicBezTo>
                    <a:close/>
                  </a:path>
                </a:pathLst>
              </a:custGeom>
              <a:solidFill>
                <a:srgbClr val="000000"/>
              </a:solidFill>
              <a:ln w="0">
                <a:noFill/>
              </a:ln>
            </p:spPr>
            <p:style>
              <a:lnRef idx="0"/>
              <a:fillRef idx="0"/>
              <a:effectRef idx="0"/>
              <a:fontRef idx="minor"/>
            </p:style>
            <p:txBody>
              <a:bodyPr lIns="90000" rIns="90000" tIns="7560" bIns="7560" anchor="ctr" anchorCtr="1">
                <a:noAutofit/>
              </a:bodyPr>
              <a:p>
                <a:pPr>
                  <a:lnSpc>
                    <a:spcPct val="100000"/>
                  </a:lnSpc>
                </a:pPr>
                <a:endParaRPr b="0" lang="en-US" sz="1800" spc="-1" strike="noStrike">
                  <a:solidFill>
                    <a:srgbClr val="ffffff"/>
                  </a:solidFill>
                  <a:latin typeface="Arial"/>
                  <a:ea typeface="DejaVu Sans"/>
                </a:endParaRPr>
              </a:p>
            </p:txBody>
          </p:sp>
          <p:sp>
            <p:nvSpPr>
              <p:cNvPr id="1260" name=""/>
              <p:cNvSpPr/>
              <p:nvPr/>
            </p:nvSpPr>
            <p:spPr>
              <a:xfrm>
                <a:off x="1913760" y="2661480"/>
                <a:ext cx="92880" cy="77400"/>
              </a:xfrm>
              <a:custGeom>
                <a:avLst/>
                <a:gdLst>
                  <a:gd name="textAreaLeft" fmla="*/ 0 w 92880"/>
                  <a:gd name="textAreaRight" fmla="*/ 93600 w 92880"/>
                  <a:gd name="textAreaTop" fmla="*/ 0 h 77400"/>
                  <a:gd name="textAreaBottom" fmla="*/ 78120 h 77400"/>
                </a:gdLst>
                <a:ahLst/>
                <a:rect l="textAreaLeft" t="textAreaTop" r="textAreaRight" b="textAreaBottom"/>
                <a:pathLst>
                  <a:path w="260" h="217">
                    <a:moveTo>
                      <a:pt x="235" y="28"/>
                    </a:moveTo>
                    <a:cubicBezTo>
                      <a:pt x="242" y="28"/>
                      <a:pt x="260" y="28"/>
                      <a:pt x="260" y="12"/>
                    </a:cubicBezTo>
                    <a:cubicBezTo>
                      <a:pt x="260" y="0"/>
                      <a:pt x="249" y="0"/>
                      <a:pt x="241" y="0"/>
                    </a:cubicBezTo>
                    <a:cubicBezTo>
                      <a:pt x="204" y="0"/>
                      <a:pt x="166" y="0"/>
                      <a:pt x="129" y="0"/>
                    </a:cubicBezTo>
                    <a:cubicBezTo>
                      <a:pt x="55" y="0"/>
                      <a:pt x="0" y="81"/>
                      <a:pt x="0" y="140"/>
                    </a:cubicBezTo>
                    <a:cubicBezTo>
                      <a:pt x="0" y="182"/>
                      <a:pt x="28" y="217"/>
                      <a:pt x="73" y="217"/>
                    </a:cubicBezTo>
                    <a:cubicBezTo>
                      <a:pt x="132" y="217"/>
                      <a:pt x="197" y="158"/>
                      <a:pt x="197" y="83"/>
                    </a:cubicBezTo>
                    <a:cubicBezTo>
                      <a:pt x="197" y="74"/>
                      <a:pt x="197" y="51"/>
                      <a:pt x="182" y="28"/>
                    </a:cubicBezTo>
                    <a:cubicBezTo>
                      <a:pt x="200" y="28"/>
                      <a:pt x="218" y="28"/>
                      <a:pt x="235" y="28"/>
                    </a:cubicBezTo>
                    <a:moveTo>
                      <a:pt x="74" y="206"/>
                    </a:moveTo>
                    <a:cubicBezTo>
                      <a:pt x="51" y="206"/>
                      <a:pt x="31" y="189"/>
                      <a:pt x="31" y="153"/>
                    </a:cubicBezTo>
                    <a:cubicBezTo>
                      <a:pt x="31" y="139"/>
                      <a:pt x="37" y="98"/>
                      <a:pt x="53" y="69"/>
                    </a:cubicBezTo>
                    <a:cubicBezTo>
                      <a:pt x="74" y="35"/>
                      <a:pt x="104" y="28"/>
                      <a:pt x="121" y="28"/>
                    </a:cubicBezTo>
                    <a:cubicBezTo>
                      <a:pt x="161" y="28"/>
                      <a:pt x="165" y="62"/>
                      <a:pt x="165" y="76"/>
                    </a:cubicBezTo>
                    <a:cubicBezTo>
                      <a:pt x="165" y="99"/>
                      <a:pt x="155" y="140"/>
                      <a:pt x="139" y="164"/>
                    </a:cubicBezTo>
                    <a:cubicBezTo>
                      <a:pt x="119" y="193"/>
                      <a:pt x="93" y="206"/>
                      <a:pt x="74"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261" name=""/>
              <p:cNvSpPr/>
              <p:nvPr/>
            </p:nvSpPr>
            <p:spPr>
              <a:xfrm>
                <a:off x="2015640" y="2678040"/>
                <a:ext cx="27360" cy="86400"/>
              </a:xfrm>
              <a:custGeom>
                <a:avLst/>
                <a:gdLst>
                  <a:gd name="textAreaLeft" fmla="*/ 0 w 27360"/>
                  <a:gd name="textAreaRight" fmla="*/ 28080 w 27360"/>
                  <a:gd name="textAreaTop" fmla="*/ 0 h 86400"/>
                  <a:gd name="textAreaBottom" fmla="*/ 87120 h 86400"/>
                </a:gdLst>
                <a:ahLst/>
                <a:rect l="textAreaLeft" t="textAreaTop" r="textAreaRight" b="textAreaBottom"/>
                <a:pathLst>
                  <a:path w="78" h="242">
                    <a:moveTo>
                      <a:pt x="77" y="12"/>
                    </a:moveTo>
                    <a:cubicBezTo>
                      <a:pt x="77" y="10"/>
                      <a:pt x="78" y="8"/>
                      <a:pt x="78" y="6"/>
                    </a:cubicBezTo>
                    <a:cubicBezTo>
                      <a:pt x="78" y="5"/>
                      <a:pt x="77" y="0"/>
                      <a:pt x="73" y="0"/>
                    </a:cubicBezTo>
                    <a:cubicBezTo>
                      <a:pt x="66" y="0"/>
                      <a:pt x="36" y="3"/>
                      <a:pt x="28" y="5"/>
                    </a:cubicBezTo>
                    <a:cubicBezTo>
                      <a:pt x="25" y="5"/>
                      <a:pt x="21" y="5"/>
                      <a:pt x="21" y="13"/>
                    </a:cubicBezTo>
                    <a:cubicBezTo>
                      <a:pt x="21" y="17"/>
                      <a:pt x="25" y="17"/>
                      <a:pt x="29" y="17"/>
                    </a:cubicBezTo>
                    <a:cubicBezTo>
                      <a:pt x="46" y="17"/>
                      <a:pt x="46" y="20"/>
                      <a:pt x="46" y="23"/>
                    </a:cubicBezTo>
                    <a:cubicBezTo>
                      <a:pt x="46" y="24"/>
                      <a:pt x="45" y="27"/>
                      <a:pt x="45" y="30"/>
                    </a:cubicBezTo>
                    <a:cubicBezTo>
                      <a:pt x="30" y="86"/>
                      <a:pt x="16" y="142"/>
                      <a:pt x="1" y="199"/>
                    </a:cubicBezTo>
                    <a:cubicBezTo>
                      <a:pt x="1" y="203"/>
                      <a:pt x="0" y="206"/>
                      <a:pt x="0" y="210"/>
                    </a:cubicBezTo>
                    <a:cubicBezTo>
                      <a:pt x="0" y="232"/>
                      <a:pt x="19" y="242"/>
                      <a:pt x="36" y="242"/>
                    </a:cubicBezTo>
                    <a:cubicBezTo>
                      <a:pt x="45" y="242"/>
                      <a:pt x="56" y="239"/>
                      <a:pt x="64" y="224"/>
                    </a:cubicBezTo>
                    <a:cubicBezTo>
                      <a:pt x="71" y="211"/>
                      <a:pt x="77" y="192"/>
                      <a:pt x="77" y="190"/>
                    </a:cubicBezTo>
                    <a:cubicBezTo>
                      <a:pt x="77" y="185"/>
                      <a:pt x="73" y="187"/>
                      <a:pt x="71" y="185"/>
                    </a:cubicBezTo>
                    <a:cubicBezTo>
                      <a:pt x="66" y="185"/>
                      <a:pt x="66" y="188"/>
                      <a:pt x="64" y="193"/>
                    </a:cubicBezTo>
                    <a:cubicBezTo>
                      <a:pt x="59" y="211"/>
                      <a:pt x="53" y="232"/>
                      <a:pt x="38" y="232"/>
                    </a:cubicBezTo>
                    <a:cubicBezTo>
                      <a:pt x="29" y="232"/>
                      <a:pt x="26" y="224"/>
                      <a:pt x="26" y="215"/>
                    </a:cubicBezTo>
                    <a:cubicBezTo>
                      <a:pt x="26" y="213"/>
                      <a:pt x="28" y="206"/>
                      <a:pt x="28" y="201"/>
                    </a:cubicBezTo>
                    <a:cubicBezTo>
                      <a:pt x="44" y="138"/>
                      <a:pt x="60" y="75"/>
                      <a:pt x="77"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62" name=""/>
              <p:cNvSpPr/>
              <p:nvPr/>
            </p:nvSpPr>
            <p:spPr>
              <a:xfrm>
                <a:off x="2061000" y="2709720"/>
                <a:ext cx="62640" cy="54720"/>
              </a:xfrm>
              <a:custGeom>
                <a:avLst/>
                <a:gdLst>
                  <a:gd name="textAreaLeft" fmla="*/ 0 w 62640"/>
                  <a:gd name="textAreaRight" fmla="*/ 63360 w 62640"/>
                  <a:gd name="textAreaTop" fmla="*/ 0 h 54720"/>
                  <a:gd name="textAreaBottom" fmla="*/ 55440 h 54720"/>
                </a:gdLst>
                <a:ahLst/>
                <a:rect l="textAreaLeft" t="textAreaTop" r="textAreaRight" b="textAreaBottom"/>
                <a:pathLst>
                  <a:path w="176" h="154">
                    <a:moveTo>
                      <a:pt x="124" y="20"/>
                    </a:moveTo>
                    <a:cubicBezTo>
                      <a:pt x="117" y="9"/>
                      <a:pt x="106" y="0"/>
                      <a:pt x="89" y="0"/>
                    </a:cubicBezTo>
                    <a:cubicBezTo>
                      <a:pt x="45" y="0"/>
                      <a:pt x="0" y="48"/>
                      <a:pt x="0" y="97"/>
                    </a:cubicBezTo>
                    <a:cubicBezTo>
                      <a:pt x="0" y="130"/>
                      <a:pt x="22" y="154"/>
                      <a:pt x="53" y="154"/>
                    </a:cubicBezTo>
                    <a:cubicBezTo>
                      <a:pt x="71" y="154"/>
                      <a:pt x="88" y="144"/>
                      <a:pt x="102" y="130"/>
                    </a:cubicBezTo>
                    <a:cubicBezTo>
                      <a:pt x="108" y="151"/>
                      <a:pt x="127" y="154"/>
                      <a:pt x="137" y="154"/>
                    </a:cubicBezTo>
                    <a:cubicBezTo>
                      <a:pt x="150" y="154"/>
                      <a:pt x="158" y="147"/>
                      <a:pt x="164" y="136"/>
                    </a:cubicBezTo>
                    <a:cubicBezTo>
                      <a:pt x="172" y="123"/>
                      <a:pt x="176" y="104"/>
                      <a:pt x="176" y="102"/>
                    </a:cubicBezTo>
                    <a:cubicBezTo>
                      <a:pt x="176" y="97"/>
                      <a:pt x="172" y="97"/>
                      <a:pt x="171" y="97"/>
                    </a:cubicBezTo>
                    <a:cubicBezTo>
                      <a:pt x="166" y="97"/>
                      <a:pt x="165" y="98"/>
                      <a:pt x="164" y="108"/>
                    </a:cubicBezTo>
                    <a:cubicBezTo>
                      <a:pt x="159" y="125"/>
                      <a:pt x="152" y="144"/>
                      <a:pt x="138" y="144"/>
                    </a:cubicBezTo>
                    <a:cubicBezTo>
                      <a:pt x="129" y="144"/>
                      <a:pt x="126" y="137"/>
                      <a:pt x="126" y="127"/>
                    </a:cubicBezTo>
                    <a:cubicBezTo>
                      <a:pt x="126" y="122"/>
                      <a:pt x="129" y="109"/>
                      <a:pt x="131" y="101"/>
                    </a:cubicBezTo>
                    <a:cubicBezTo>
                      <a:pt x="134" y="91"/>
                      <a:pt x="137" y="77"/>
                      <a:pt x="140" y="70"/>
                    </a:cubicBezTo>
                    <a:cubicBezTo>
                      <a:pt x="142" y="61"/>
                      <a:pt x="143" y="53"/>
                      <a:pt x="145" y="44"/>
                    </a:cubicBezTo>
                    <a:cubicBezTo>
                      <a:pt x="148" y="35"/>
                      <a:pt x="152" y="19"/>
                      <a:pt x="152" y="17"/>
                    </a:cubicBezTo>
                    <a:cubicBezTo>
                      <a:pt x="152" y="10"/>
                      <a:pt x="145" y="6"/>
                      <a:pt x="141" y="6"/>
                    </a:cubicBezTo>
                    <a:cubicBezTo>
                      <a:pt x="134" y="6"/>
                      <a:pt x="127" y="10"/>
                      <a:pt x="124" y="20"/>
                    </a:cubicBezTo>
                    <a:moveTo>
                      <a:pt x="103" y="108"/>
                    </a:moveTo>
                    <a:cubicBezTo>
                      <a:pt x="101" y="118"/>
                      <a:pt x="92" y="125"/>
                      <a:pt x="85" y="132"/>
                    </a:cubicBezTo>
                    <a:cubicBezTo>
                      <a:pt x="82" y="133"/>
                      <a:pt x="68" y="144"/>
                      <a:pt x="53" y="144"/>
                    </a:cubicBezTo>
                    <a:cubicBezTo>
                      <a:pt x="40" y="144"/>
                      <a:pt x="28" y="136"/>
                      <a:pt x="28" y="112"/>
                    </a:cubicBezTo>
                    <a:cubicBezTo>
                      <a:pt x="28" y="94"/>
                      <a:pt x="39" y="56"/>
                      <a:pt x="46" y="42"/>
                    </a:cubicBezTo>
                    <a:cubicBezTo>
                      <a:pt x="61" y="14"/>
                      <a:pt x="80" y="9"/>
                      <a:pt x="89" y="9"/>
                    </a:cubicBezTo>
                    <a:cubicBezTo>
                      <a:pt x="113" y="9"/>
                      <a:pt x="120" y="35"/>
                      <a:pt x="120" y="39"/>
                    </a:cubicBezTo>
                    <a:cubicBezTo>
                      <a:pt x="120" y="41"/>
                      <a:pt x="119" y="42"/>
                      <a:pt x="119" y="44"/>
                    </a:cubicBezTo>
                    <a:cubicBezTo>
                      <a:pt x="114" y="65"/>
                      <a:pt x="109" y="86"/>
                      <a:pt x="103" y="108"/>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63" name=""/>
              <p:cNvSpPr/>
              <p:nvPr/>
            </p:nvSpPr>
            <p:spPr>
              <a:xfrm>
                <a:off x="2138400" y="2678040"/>
                <a:ext cx="49680" cy="86400"/>
              </a:xfrm>
              <a:custGeom>
                <a:avLst/>
                <a:gdLst>
                  <a:gd name="textAreaLeft" fmla="*/ 0 w 49680"/>
                  <a:gd name="textAreaRight" fmla="*/ 50400 w 49680"/>
                  <a:gd name="textAreaTop" fmla="*/ 0 h 86400"/>
                  <a:gd name="textAreaBottom" fmla="*/ 87120 h 86400"/>
                </a:gdLst>
                <a:ahLst/>
                <a:rect l="textAreaLeft" t="textAreaTop" r="textAreaRight" b="textAreaBottom"/>
                <a:pathLst>
                  <a:path w="140" h="242">
                    <a:moveTo>
                      <a:pt x="69" y="12"/>
                    </a:moveTo>
                    <a:cubicBezTo>
                      <a:pt x="69" y="10"/>
                      <a:pt x="70" y="8"/>
                      <a:pt x="70" y="6"/>
                    </a:cubicBezTo>
                    <a:cubicBezTo>
                      <a:pt x="70" y="5"/>
                      <a:pt x="69" y="0"/>
                      <a:pt x="65" y="0"/>
                    </a:cubicBezTo>
                    <a:cubicBezTo>
                      <a:pt x="58" y="0"/>
                      <a:pt x="30" y="3"/>
                      <a:pt x="20" y="5"/>
                    </a:cubicBezTo>
                    <a:cubicBezTo>
                      <a:pt x="17" y="5"/>
                      <a:pt x="13" y="5"/>
                      <a:pt x="13" y="13"/>
                    </a:cubicBezTo>
                    <a:cubicBezTo>
                      <a:pt x="13" y="17"/>
                      <a:pt x="17" y="17"/>
                      <a:pt x="21" y="17"/>
                    </a:cubicBezTo>
                    <a:cubicBezTo>
                      <a:pt x="38" y="17"/>
                      <a:pt x="38" y="20"/>
                      <a:pt x="38" y="23"/>
                    </a:cubicBezTo>
                    <a:cubicBezTo>
                      <a:pt x="38" y="24"/>
                      <a:pt x="35" y="38"/>
                      <a:pt x="33" y="46"/>
                    </a:cubicBezTo>
                    <a:cubicBezTo>
                      <a:pt x="30" y="57"/>
                      <a:pt x="28" y="67"/>
                      <a:pt x="26" y="77"/>
                    </a:cubicBezTo>
                    <a:cubicBezTo>
                      <a:pt x="21" y="90"/>
                      <a:pt x="3" y="164"/>
                      <a:pt x="2" y="169"/>
                    </a:cubicBezTo>
                    <a:cubicBezTo>
                      <a:pt x="0" y="178"/>
                      <a:pt x="0" y="182"/>
                      <a:pt x="0" y="186"/>
                    </a:cubicBezTo>
                    <a:cubicBezTo>
                      <a:pt x="0" y="220"/>
                      <a:pt x="23" y="242"/>
                      <a:pt x="51" y="242"/>
                    </a:cubicBezTo>
                    <a:cubicBezTo>
                      <a:pt x="94" y="242"/>
                      <a:pt x="140" y="196"/>
                      <a:pt x="140" y="144"/>
                    </a:cubicBezTo>
                    <a:cubicBezTo>
                      <a:pt x="140" y="105"/>
                      <a:pt x="112" y="88"/>
                      <a:pt x="89" y="88"/>
                    </a:cubicBezTo>
                    <a:cubicBezTo>
                      <a:pt x="70" y="88"/>
                      <a:pt x="55" y="98"/>
                      <a:pt x="45" y="107"/>
                    </a:cubicBezTo>
                    <a:cubicBezTo>
                      <a:pt x="53" y="75"/>
                      <a:pt x="61" y="43"/>
                      <a:pt x="69" y="12"/>
                    </a:cubicBezTo>
                    <a:moveTo>
                      <a:pt x="52" y="232"/>
                    </a:moveTo>
                    <a:cubicBezTo>
                      <a:pt x="34" y="232"/>
                      <a:pt x="26" y="218"/>
                      <a:pt x="26" y="197"/>
                    </a:cubicBezTo>
                    <a:cubicBezTo>
                      <a:pt x="26" y="185"/>
                      <a:pt x="28" y="174"/>
                      <a:pt x="38" y="134"/>
                    </a:cubicBezTo>
                    <a:cubicBezTo>
                      <a:pt x="40" y="127"/>
                      <a:pt x="40" y="127"/>
                      <a:pt x="47" y="120"/>
                    </a:cubicBezTo>
                    <a:cubicBezTo>
                      <a:pt x="59" y="105"/>
                      <a:pt x="75" y="97"/>
                      <a:pt x="87" y="97"/>
                    </a:cubicBezTo>
                    <a:cubicBezTo>
                      <a:pt x="101" y="97"/>
                      <a:pt x="112" y="107"/>
                      <a:pt x="112" y="130"/>
                    </a:cubicBezTo>
                    <a:cubicBezTo>
                      <a:pt x="112" y="144"/>
                      <a:pt x="105" y="179"/>
                      <a:pt x="94" y="200"/>
                    </a:cubicBezTo>
                    <a:cubicBezTo>
                      <a:pt x="86" y="217"/>
                      <a:pt x="69" y="232"/>
                      <a:pt x="52" y="23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64" name=""/>
              <p:cNvSpPr/>
              <p:nvPr/>
            </p:nvSpPr>
            <p:spPr>
              <a:xfrm>
                <a:off x="2201040" y="270972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4" y="73"/>
                    </a:moveTo>
                    <a:cubicBezTo>
                      <a:pt x="63" y="73"/>
                      <a:pt x="91" y="72"/>
                      <a:pt x="109" y="66"/>
                    </a:cubicBezTo>
                    <a:cubicBezTo>
                      <a:pt x="134" y="56"/>
                      <a:pt x="140" y="39"/>
                      <a:pt x="140" y="30"/>
                    </a:cubicBezTo>
                    <a:cubicBezTo>
                      <a:pt x="140" y="12"/>
                      <a:pt x="120" y="0"/>
                      <a:pt x="96" y="0"/>
                    </a:cubicBezTo>
                    <a:cubicBezTo>
                      <a:pt x="56" y="0"/>
                      <a:pt x="0" y="31"/>
                      <a:pt x="0" y="90"/>
                    </a:cubicBezTo>
                    <a:cubicBezTo>
                      <a:pt x="0" y="125"/>
                      <a:pt x="21" y="154"/>
                      <a:pt x="61" y="154"/>
                    </a:cubicBezTo>
                    <a:cubicBezTo>
                      <a:pt x="120" y="154"/>
                      <a:pt x="147" y="120"/>
                      <a:pt x="147" y="115"/>
                    </a:cubicBezTo>
                    <a:cubicBezTo>
                      <a:pt x="147" y="113"/>
                      <a:pt x="144" y="109"/>
                      <a:pt x="141" y="109"/>
                    </a:cubicBezTo>
                    <a:cubicBezTo>
                      <a:pt x="140" y="109"/>
                      <a:pt x="138" y="111"/>
                      <a:pt x="136" y="113"/>
                    </a:cubicBezTo>
                    <a:cubicBezTo>
                      <a:pt x="109" y="144"/>
                      <a:pt x="68" y="144"/>
                      <a:pt x="63" y="144"/>
                    </a:cubicBezTo>
                    <a:cubicBezTo>
                      <a:pt x="42" y="144"/>
                      <a:pt x="28" y="132"/>
                      <a:pt x="28" y="104"/>
                    </a:cubicBezTo>
                    <a:cubicBezTo>
                      <a:pt x="28" y="98"/>
                      <a:pt x="28" y="91"/>
                      <a:pt x="32" y="73"/>
                    </a:cubicBezTo>
                    <a:cubicBezTo>
                      <a:pt x="40" y="73"/>
                      <a:pt x="47" y="73"/>
                      <a:pt x="54" y="73"/>
                    </a:cubicBezTo>
                    <a:moveTo>
                      <a:pt x="35" y="63"/>
                    </a:moveTo>
                    <a:cubicBezTo>
                      <a:pt x="49" y="13"/>
                      <a:pt x="87" y="9"/>
                      <a:pt x="96" y="9"/>
                    </a:cubicBezTo>
                    <a:cubicBezTo>
                      <a:pt x="112" y="9"/>
                      <a:pt x="124" y="17"/>
                      <a:pt x="124" y="30"/>
                    </a:cubicBezTo>
                    <a:cubicBezTo>
                      <a:pt x="124" y="63"/>
                      <a:pt x="67" y="63"/>
                      <a:pt x="52" y="63"/>
                    </a:cubicBezTo>
                    <a:cubicBezTo>
                      <a:pt x="46" y="63"/>
                      <a:pt x="40"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65" name=""/>
              <p:cNvSpPr/>
              <p:nvPr/>
            </p:nvSpPr>
            <p:spPr>
              <a:xfrm>
                <a:off x="2267640" y="267804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5" y="12"/>
                    </a:moveTo>
                    <a:cubicBezTo>
                      <a:pt x="75" y="10"/>
                      <a:pt x="76" y="8"/>
                      <a:pt x="77" y="6"/>
                    </a:cubicBezTo>
                    <a:cubicBezTo>
                      <a:pt x="77" y="5"/>
                      <a:pt x="75" y="0"/>
                      <a:pt x="71" y="0"/>
                    </a:cubicBezTo>
                    <a:cubicBezTo>
                      <a:pt x="64" y="0"/>
                      <a:pt x="36" y="3"/>
                      <a:pt x="28" y="5"/>
                    </a:cubicBezTo>
                    <a:cubicBezTo>
                      <a:pt x="25" y="5"/>
                      <a:pt x="21" y="5"/>
                      <a:pt x="21" y="13"/>
                    </a:cubicBezTo>
                    <a:cubicBezTo>
                      <a:pt x="21" y="17"/>
                      <a:pt x="25" y="17"/>
                      <a:pt x="29" y="17"/>
                    </a:cubicBezTo>
                    <a:cubicBezTo>
                      <a:pt x="44" y="17"/>
                      <a:pt x="44" y="20"/>
                      <a:pt x="44" y="23"/>
                    </a:cubicBezTo>
                    <a:cubicBezTo>
                      <a:pt x="44" y="24"/>
                      <a:pt x="44" y="27"/>
                      <a:pt x="43" y="30"/>
                    </a:cubicBezTo>
                    <a:cubicBezTo>
                      <a:pt x="29" y="86"/>
                      <a:pt x="15" y="142"/>
                      <a:pt x="1" y="199"/>
                    </a:cubicBezTo>
                    <a:cubicBezTo>
                      <a:pt x="0" y="203"/>
                      <a:pt x="0" y="206"/>
                      <a:pt x="0" y="210"/>
                    </a:cubicBezTo>
                    <a:cubicBezTo>
                      <a:pt x="0" y="232"/>
                      <a:pt x="19" y="242"/>
                      <a:pt x="36" y="242"/>
                    </a:cubicBezTo>
                    <a:cubicBezTo>
                      <a:pt x="44" y="242"/>
                      <a:pt x="54" y="239"/>
                      <a:pt x="64" y="224"/>
                    </a:cubicBezTo>
                    <a:cubicBezTo>
                      <a:pt x="71" y="211"/>
                      <a:pt x="75" y="192"/>
                      <a:pt x="75" y="190"/>
                    </a:cubicBezTo>
                    <a:cubicBezTo>
                      <a:pt x="75" y="185"/>
                      <a:pt x="71" y="185"/>
                      <a:pt x="70" y="185"/>
                    </a:cubicBezTo>
                    <a:cubicBezTo>
                      <a:pt x="65" y="185"/>
                      <a:pt x="64" y="188"/>
                      <a:pt x="63" y="193"/>
                    </a:cubicBezTo>
                    <a:cubicBezTo>
                      <a:pt x="58" y="211"/>
                      <a:pt x="51" y="232"/>
                      <a:pt x="37" y="232"/>
                    </a:cubicBezTo>
                    <a:cubicBezTo>
                      <a:pt x="28" y="232"/>
                      <a:pt x="25" y="224"/>
                      <a:pt x="25" y="215"/>
                    </a:cubicBezTo>
                    <a:cubicBezTo>
                      <a:pt x="25" y="213"/>
                      <a:pt x="26" y="206"/>
                      <a:pt x="28" y="201"/>
                    </a:cubicBezTo>
                    <a:cubicBezTo>
                      <a:pt x="43" y="138"/>
                      <a:pt x="59" y="75"/>
                      <a:pt x="75"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66" name=""/>
              <p:cNvSpPr/>
              <p:nvPr/>
            </p:nvSpPr>
            <p:spPr>
              <a:xfrm>
                <a:off x="2313720" y="270972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4" y="73"/>
                    </a:moveTo>
                    <a:cubicBezTo>
                      <a:pt x="63" y="73"/>
                      <a:pt x="90" y="72"/>
                      <a:pt x="110" y="66"/>
                    </a:cubicBezTo>
                    <a:cubicBezTo>
                      <a:pt x="135" y="56"/>
                      <a:pt x="139" y="39"/>
                      <a:pt x="139" y="30"/>
                    </a:cubicBezTo>
                    <a:cubicBezTo>
                      <a:pt x="139" y="12"/>
                      <a:pt x="121" y="0"/>
                      <a:pt x="97" y="0"/>
                    </a:cubicBezTo>
                    <a:cubicBezTo>
                      <a:pt x="55" y="0"/>
                      <a:pt x="0" y="31"/>
                      <a:pt x="0" y="90"/>
                    </a:cubicBezTo>
                    <a:cubicBezTo>
                      <a:pt x="0" y="125"/>
                      <a:pt x="21" y="154"/>
                      <a:pt x="62" y="154"/>
                    </a:cubicBezTo>
                    <a:cubicBezTo>
                      <a:pt x="119" y="154"/>
                      <a:pt x="147" y="120"/>
                      <a:pt x="147" y="115"/>
                    </a:cubicBezTo>
                    <a:cubicBezTo>
                      <a:pt x="147" y="113"/>
                      <a:pt x="145" y="109"/>
                      <a:pt x="142" y="109"/>
                    </a:cubicBezTo>
                    <a:cubicBezTo>
                      <a:pt x="139" y="109"/>
                      <a:pt x="139" y="111"/>
                      <a:pt x="136" y="113"/>
                    </a:cubicBezTo>
                    <a:cubicBezTo>
                      <a:pt x="110" y="144"/>
                      <a:pt x="69" y="144"/>
                      <a:pt x="62" y="144"/>
                    </a:cubicBezTo>
                    <a:cubicBezTo>
                      <a:pt x="42" y="144"/>
                      <a:pt x="28" y="132"/>
                      <a:pt x="28" y="104"/>
                    </a:cubicBezTo>
                    <a:cubicBezTo>
                      <a:pt x="28" y="98"/>
                      <a:pt x="28" y="91"/>
                      <a:pt x="33" y="73"/>
                    </a:cubicBezTo>
                    <a:cubicBezTo>
                      <a:pt x="40" y="73"/>
                      <a:pt x="47" y="73"/>
                      <a:pt x="54" y="73"/>
                    </a:cubicBezTo>
                    <a:moveTo>
                      <a:pt x="35" y="63"/>
                    </a:moveTo>
                    <a:cubicBezTo>
                      <a:pt x="49" y="13"/>
                      <a:pt x="87" y="9"/>
                      <a:pt x="97" y="9"/>
                    </a:cubicBezTo>
                    <a:cubicBezTo>
                      <a:pt x="112" y="9"/>
                      <a:pt x="125" y="17"/>
                      <a:pt x="125" y="30"/>
                    </a:cubicBezTo>
                    <a:cubicBezTo>
                      <a:pt x="125" y="63"/>
                      <a:pt x="66" y="63"/>
                      <a:pt x="52" y="63"/>
                    </a:cubicBezTo>
                    <a:cubicBezTo>
                      <a:pt x="47"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267" name=""/>
              <p:cNvSpPr/>
              <p:nvPr/>
            </p:nvSpPr>
            <p:spPr>
              <a:xfrm>
                <a:off x="2379960" y="2678040"/>
                <a:ext cx="63000" cy="86400"/>
              </a:xfrm>
              <a:custGeom>
                <a:avLst/>
                <a:gdLst>
                  <a:gd name="textAreaLeft" fmla="*/ 0 w 63000"/>
                  <a:gd name="textAreaRight" fmla="*/ 63720 w 63000"/>
                  <a:gd name="textAreaTop" fmla="*/ 0 h 86400"/>
                  <a:gd name="textAreaBottom" fmla="*/ 87120 h 86400"/>
                </a:gdLst>
                <a:ahLst/>
                <a:rect l="textAreaLeft" t="textAreaTop" r="textAreaRight" b="textAreaBottom"/>
                <a:pathLst>
                  <a:path w="177" h="242">
                    <a:moveTo>
                      <a:pt x="176" y="12"/>
                    </a:moveTo>
                    <a:cubicBezTo>
                      <a:pt x="176" y="10"/>
                      <a:pt x="177" y="8"/>
                      <a:pt x="177" y="6"/>
                    </a:cubicBezTo>
                    <a:cubicBezTo>
                      <a:pt x="177" y="5"/>
                      <a:pt x="176" y="0"/>
                      <a:pt x="172" y="0"/>
                    </a:cubicBezTo>
                    <a:cubicBezTo>
                      <a:pt x="165" y="0"/>
                      <a:pt x="137" y="3"/>
                      <a:pt x="127" y="5"/>
                    </a:cubicBezTo>
                    <a:cubicBezTo>
                      <a:pt x="124" y="5"/>
                      <a:pt x="120" y="5"/>
                      <a:pt x="120" y="13"/>
                    </a:cubicBezTo>
                    <a:cubicBezTo>
                      <a:pt x="120" y="17"/>
                      <a:pt x="124" y="17"/>
                      <a:pt x="128" y="17"/>
                    </a:cubicBezTo>
                    <a:cubicBezTo>
                      <a:pt x="145" y="17"/>
                      <a:pt x="145" y="20"/>
                      <a:pt x="145" y="23"/>
                    </a:cubicBezTo>
                    <a:cubicBezTo>
                      <a:pt x="145" y="24"/>
                      <a:pt x="145" y="27"/>
                      <a:pt x="144" y="30"/>
                    </a:cubicBezTo>
                    <a:cubicBezTo>
                      <a:pt x="137" y="56"/>
                      <a:pt x="131" y="82"/>
                      <a:pt x="124" y="108"/>
                    </a:cubicBezTo>
                    <a:cubicBezTo>
                      <a:pt x="117" y="97"/>
                      <a:pt x="106" y="88"/>
                      <a:pt x="89" y="88"/>
                    </a:cubicBezTo>
                    <a:cubicBezTo>
                      <a:pt x="45" y="88"/>
                      <a:pt x="0" y="136"/>
                      <a:pt x="0" y="185"/>
                    </a:cubicBezTo>
                    <a:cubicBezTo>
                      <a:pt x="0" y="218"/>
                      <a:pt x="22" y="242"/>
                      <a:pt x="53" y="242"/>
                    </a:cubicBezTo>
                    <a:cubicBezTo>
                      <a:pt x="71" y="242"/>
                      <a:pt x="88" y="232"/>
                      <a:pt x="100" y="218"/>
                    </a:cubicBezTo>
                    <a:cubicBezTo>
                      <a:pt x="107" y="239"/>
                      <a:pt x="127" y="242"/>
                      <a:pt x="137" y="242"/>
                    </a:cubicBezTo>
                    <a:cubicBezTo>
                      <a:pt x="149" y="242"/>
                      <a:pt x="158" y="235"/>
                      <a:pt x="163" y="224"/>
                    </a:cubicBezTo>
                    <a:cubicBezTo>
                      <a:pt x="172" y="211"/>
                      <a:pt x="176" y="192"/>
                      <a:pt x="176" y="190"/>
                    </a:cubicBezTo>
                    <a:cubicBezTo>
                      <a:pt x="176" y="185"/>
                      <a:pt x="172" y="185"/>
                      <a:pt x="170" y="185"/>
                    </a:cubicBezTo>
                    <a:cubicBezTo>
                      <a:pt x="165" y="185"/>
                      <a:pt x="165" y="186"/>
                      <a:pt x="162" y="196"/>
                    </a:cubicBezTo>
                    <a:cubicBezTo>
                      <a:pt x="159" y="213"/>
                      <a:pt x="152" y="232"/>
                      <a:pt x="138" y="232"/>
                    </a:cubicBezTo>
                    <a:cubicBezTo>
                      <a:pt x="128" y="232"/>
                      <a:pt x="126" y="225"/>
                      <a:pt x="126" y="215"/>
                    </a:cubicBezTo>
                    <a:cubicBezTo>
                      <a:pt x="126" y="210"/>
                      <a:pt x="127" y="206"/>
                      <a:pt x="128" y="201"/>
                    </a:cubicBezTo>
                    <a:cubicBezTo>
                      <a:pt x="144" y="138"/>
                      <a:pt x="160" y="75"/>
                      <a:pt x="176" y="12"/>
                    </a:cubicBezTo>
                    <a:moveTo>
                      <a:pt x="102" y="196"/>
                    </a:moveTo>
                    <a:cubicBezTo>
                      <a:pt x="100" y="206"/>
                      <a:pt x="92" y="213"/>
                      <a:pt x="85" y="220"/>
                    </a:cubicBezTo>
                    <a:cubicBezTo>
                      <a:pt x="82" y="221"/>
                      <a:pt x="68" y="232"/>
                      <a:pt x="53" y="232"/>
                    </a:cubicBezTo>
                    <a:cubicBezTo>
                      <a:pt x="40" y="232"/>
                      <a:pt x="28" y="224"/>
                      <a:pt x="28" y="200"/>
                    </a:cubicBezTo>
                    <a:cubicBezTo>
                      <a:pt x="28" y="182"/>
                      <a:pt x="38" y="144"/>
                      <a:pt x="46" y="130"/>
                    </a:cubicBezTo>
                    <a:cubicBezTo>
                      <a:pt x="61" y="102"/>
                      <a:pt x="79" y="97"/>
                      <a:pt x="89" y="97"/>
                    </a:cubicBezTo>
                    <a:cubicBezTo>
                      <a:pt x="113" y="97"/>
                      <a:pt x="120" y="123"/>
                      <a:pt x="120" y="127"/>
                    </a:cubicBezTo>
                    <a:cubicBezTo>
                      <a:pt x="120" y="129"/>
                      <a:pt x="119" y="130"/>
                      <a:pt x="119" y="132"/>
                    </a:cubicBezTo>
                    <a:cubicBezTo>
                      <a:pt x="113" y="153"/>
                      <a:pt x="107" y="174"/>
                      <a:pt x="102" y="196"/>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268" name=""/>
              <p:cNvSpPr/>
              <p:nvPr/>
            </p:nvSpPr>
            <p:spPr>
              <a:xfrm>
                <a:off x="2464920" y="2605320"/>
                <a:ext cx="40680" cy="175680"/>
              </a:xfrm>
              <a:custGeom>
                <a:avLst/>
                <a:gdLst>
                  <a:gd name="textAreaLeft" fmla="*/ 0 w 40680"/>
                  <a:gd name="textAreaRight" fmla="*/ 41400 w 40680"/>
                  <a:gd name="textAreaTop" fmla="*/ 0 h 175680"/>
                  <a:gd name="textAreaBottom" fmla="*/ 176400 h 175680"/>
                </a:gdLst>
                <a:ahLst/>
                <a:rect l="textAreaLeft" t="textAreaTop" r="textAreaRight" b="textAreaBottom"/>
                <a:pathLst>
                  <a:path w="115" h="490">
                    <a:moveTo>
                      <a:pt x="115" y="244"/>
                    </a:moveTo>
                    <a:cubicBezTo>
                      <a:pt x="115" y="207"/>
                      <a:pt x="109" y="148"/>
                      <a:pt x="83" y="92"/>
                    </a:cubicBezTo>
                    <a:cubicBezTo>
                      <a:pt x="52" y="32"/>
                      <a:pt x="10" y="0"/>
                      <a:pt x="6" y="0"/>
                    </a:cubicBezTo>
                    <a:cubicBezTo>
                      <a:pt x="3" y="0"/>
                      <a:pt x="0" y="3"/>
                      <a:pt x="0" y="6"/>
                    </a:cubicBezTo>
                    <a:cubicBezTo>
                      <a:pt x="0" y="7"/>
                      <a:pt x="0" y="7"/>
                      <a:pt x="10" y="17"/>
                    </a:cubicBezTo>
                    <a:cubicBezTo>
                      <a:pt x="58" y="64"/>
                      <a:pt x="86" y="142"/>
                      <a:pt x="86" y="244"/>
                    </a:cubicBezTo>
                    <a:cubicBezTo>
                      <a:pt x="86" y="328"/>
                      <a:pt x="67" y="415"/>
                      <a:pt x="7" y="476"/>
                    </a:cubicBezTo>
                    <a:cubicBezTo>
                      <a:pt x="0" y="483"/>
                      <a:pt x="0" y="483"/>
                      <a:pt x="0" y="484"/>
                    </a:cubicBezTo>
                    <a:cubicBezTo>
                      <a:pt x="0" y="487"/>
                      <a:pt x="3" y="490"/>
                      <a:pt x="6" y="490"/>
                    </a:cubicBezTo>
                    <a:cubicBezTo>
                      <a:pt x="10" y="490"/>
                      <a:pt x="55" y="457"/>
                      <a:pt x="84" y="394"/>
                    </a:cubicBezTo>
                    <a:cubicBezTo>
                      <a:pt x="109" y="341"/>
                      <a:pt x="115" y="286"/>
                      <a:pt x="115" y="24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grpSp>
        <p:nvGrpSpPr>
          <p:cNvPr id="1269" name=""/>
          <p:cNvGrpSpPr/>
          <p:nvPr/>
        </p:nvGrpSpPr>
        <p:grpSpPr>
          <a:xfrm>
            <a:off x="6595560" y="2603160"/>
            <a:ext cx="4286160" cy="257760"/>
            <a:chOff x="6595560" y="2603160"/>
            <a:chExt cx="4286160" cy="257760"/>
          </a:xfrm>
        </p:grpSpPr>
        <p:pic>
          <p:nvPicPr>
            <p:cNvPr id="1270" name="" descr=""/>
            <p:cNvPicPr/>
            <p:nvPr/>
          </p:nvPicPr>
          <p:blipFill>
            <a:blip r:embed="rId4"/>
            <a:stretch/>
          </p:blipFill>
          <p:spPr>
            <a:xfrm flipH="1" rot="10800000">
              <a:off x="7727400" y="2697120"/>
              <a:ext cx="183240" cy="35280"/>
            </a:xfrm>
            <a:prstGeom prst="rect">
              <a:avLst/>
            </a:prstGeom>
            <a:ln w="0">
              <a:noFill/>
            </a:ln>
          </p:spPr>
        </p:pic>
        <p:pic>
          <p:nvPicPr>
            <p:cNvPr id="1271" name="" descr=""/>
            <p:cNvPicPr/>
            <p:nvPr/>
          </p:nvPicPr>
          <p:blipFill>
            <a:blip r:embed="rId5"/>
            <a:stretch/>
          </p:blipFill>
          <p:spPr>
            <a:xfrm flipH="1" rot="10800000">
              <a:off x="9002880" y="2697840"/>
              <a:ext cx="182520" cy="34560"/>
            </a:xfrm>
            <a:prstGeom prst="rect">
              <a:avLst/>
            </a:prstGeom>
            <a:ln w="0">
              <a:noFill/>
            </a:ln>
          </p:spPr>
        </p:pic>
        <p:grpSp>
          <p:nvGrpSpPr>
            <p:cNvPr id="1272" name=""/>
            <p:cNvGrpSpPr/>
            <p:nvPr/>
          </p:nvGrpSpPr>
          <p:grpSpPr>
            <a:xfrm>
              <a:off x="7920720" y="2604240"/>
              <a:ext cx="478440" cy="256680"/>
              <a:chOff x="7920720" y="2604240"/>
              <a:chExt cx="478440" cy="256680"/>
            </a:xfrm>
          </p:grpSpPr>
          <p:sp>
            <p:nvSpPr>
              <p:cNvPr id="1273" name=""/>
              <p:cNvSpPr/>
              <p:nvPr/>
            </p:nvSpPr>
            <p:spPr>
              <a:xfrm>
                <a:off x="7929360" y="2630160"/>
                <a:ext cx="76320" cy="88560"/>
              </a:xfrm>
              <a:custGeom>
                <a:avLst/>
                <a:gdLst>
                  <a:gd name="textAreaLeft" fmla="*/ 0 w 76320"/>
                  <a:gd name="textAreaRight" fmla="*/ 81000 w 76320"/>
                  <a:gd name="textAreaTop" fmla="*/ 0 h 88560"/>
                  <a:gd name="textAreaBottom" fmla="*/ 93240 h 88560"/>
                </a:gdLst>
                <a:ahLst/>
                <a:rect l="textAreaLeft" t="textAreaTop" r="textAreaRight" b="textAreaBottom"/>
                <a:pathLst>
                  <a:path w="197" h="253">
                    <a:moveTo>
                      <a:pt x="159" y="130"/>
                    </a:moveTo>
                    <a:cubicBezTo>
                      <a:pt x="155" y="110"/>
                      <a:pt x="140" y="89"/>
                      <a:pt x="108" y="89"/>
                    </a:cubicBezTo>
                    <a:cubicBezTo>
                      <a:pt x="59" y="89"/>
                      <a:pt x="20" y="126"/>
                      <a:pt x="7" y="156"/>
                    </a:cubicBezTo>
                    <a:cubicBezTo>
                      <a:pt x="4" y="162"/>
                      <a:pt x="0" y="176"/>
                      <a:pt x="0" y="190"/>
                    </a:cubicBezTo>
                    <a:cubicBezTo>
                      <a:pt x="0" y="214"/>
                      <a:pt x="18" y="253"/>
                      <a:pt x="73" y="253"/>
                    </a:cubicBezTo>
                    <a:cubicBezTo>
                      <a:pt x="161" y="253"/>
                      <a:pt x="197" y="141"/>
                      <a:pt x="197" y="92"/>
                    </a:cubicBezTo>
                    <a:cubicBezTo>
                      <a:pt x="197" y="35"/>
                      <a:pt x="158" y="0"/>
                      <a:pt x="113" y="0"/>
                    </a:cubicBezTo>
                    <a:cubicBezTo>
                      <a:pt x="56" y="0"/>
                      <a:pt x="41" y="45"/>
                      <a:pt x="41" y="56"/>
                    </a:cubicBezTo>
                    <a:cubicBezTo>
                      <a:pt x="41" y="59"/>
                      <a:pt x="43" y="68"/>
                      <a:pt x="54" y="68"/>
                    </a:cubicBezTo>
                    <a:cubicBezTo>
                      <a:pt x="66" y="68"/>
                      <a:pt x="74" y="57"/>
                      <a:pt x="74" y="49"/>
                    </a:cubicBezTo>
                    <a:cubicBezTo>
                      <a:pt x="74" y="40"/>
                      <a:pt x="67" y="36"/>
                      <a:pt x="60" y="36"/>
                    </a:cubicBezTo>
                    <a:cubicBezTo>
                      <a:pt x="78" y="11"/>
                      <a:pt x="106" y="11"/>
                      <a:pt x="112" y="11"/>
                    </a:cubicBezTo>
                    <a:cubicBezTo>
                      <a:pt x="137" y="11"/>
                      <a:pt x="168" y="26"/>
                      <a:pt x="168" y="75"/>
                    </a:cubicBezTo>
                    <a:cubicBezTo>
                      <a:pt x="168" y="91"/>
                      <a:pt x="166" y="102"/>
                      <a:pt x="159" y="130"/>
                    </a:cubicBezTo>
                    <a:moveTo>
                      <a:pt x="73" y="242"/>
                    </a:moveTo>
                    <a:cubicBezTo>
                      <a:pt x="34" y="242"/>
                      <a:pt x="29" y="212"/>
                      <a:pt x="29" y="201"/>
                    </a:cubicBezTo>
                    <a:cubicBezTo>
                      <a:pt x="29" y="189"/>
                      <a:pt x="39" y="155"/>
                      <a:pt x="42" y="147"/>
                    </a:cubicBezTo>
                    <a:cubicBezTo>
                      <a:pt x="49" y="130"/>
                      <a:pt x="70" y="99"/>
                      <a:pt x="109" y="99"/>
                    </a:cubicBezTo>
                    <a:cubicBezTo>
                      <a:pt x="141" y="99"/>
                      <a:pt x="152" y="124"/>
                      <a:pt x="152" y="145"/>
                    </a:cubicBezTo>
                    <a:cubicBezTo>
                      <a:pt x="152" y="168"/>
                      <a:pt x="130" y="242"/>
                      <a:pt x="73" y="24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74" name=""/>
              <p:cNvSpPr/>
              <p:nvPr/>
            </p:nvSpPr>
            <p:spPr>
              <a:xfrm>
                <a:off x="8050320" y="2633040"/>
                <a:ext cx="89640" cy="109080"/>
              </a:xfrm>
              <a:custGeom>
                <a:avLst/>
                <a:gdLst>
                  <a:gd name="textAreaLeft" fmla="*/ 0 w 89640"/>
                  <a:gd name="textAreaRight" fmla="*/ 94320 w 89640"/>
                  <a:gd name="textAreaTop" fmla="*/ 0 h 109080"/>
                  <a:gd name="textAreaBottom" fmla="*/ 113760 h 109080"/>
                </a:gdLst>
                <a:ahLst/>
                <a:rect l="textAreaLeft" t="textAreaTop" r="textAreaRight" b="textAreaBottom"/>
                <a:pathLst>
                  <a:path w="229" h="309">
                    <a:moveTo>
                      <a:pt x="170" y="10"/>
                    </a:moveTo>
                    <a:cubicBezTo>
                      <a:pt x="170" y="7"/>
                      <a:pt x="170" y="5"/>
                      <a:pt x="170" y="4"/>
                    </a:cubicBezTo>
                    <a:cubicBezTo>
                      <a:pt x="170" y="0"/>
                      <a:pt x="166" y="0"/>
                      <a:pt x="165" y="0"/>
                    </a:cubicBezTo>
                    <a:cubicBezTo>
                      <a:pt x="160" y="0"/>
                      <a:pt x="160" y="1"/>
                      <a:pt x="159" y="8"/>
                    </a:cubicBezTo>
                    <a:cubicBezTo>
                      <a:pt x="140" y="83"/>
                      <a:pt x="122" y="157"/>
                      <a:pt x="103" y="232"/>
                    </a:cubicBezTo>
                    <a:cubicBezTo>
                      <a:pt x="74" y="228"/>
                      <a:pt x="60" y="216"/>
                      <a:pt x="60" y="193"/>
                    </a:cubicBezTo>
                    <a:cubicBezTo>
                      <a:pt x="60" y="189"/>
                      <a:pt x="60" y="179"/>
                      <a:pt x="77" y="135"/>
                    </a:cubicBezTo>
                    <a:cubicBezTo>
                      <a:pt x="79" y="128"/>
                      <a:pt x="82" y="123"/>
                      <a:pt x="82" y="117"/>
                    </a:cubicBezTo>
                    <a:cubicBezTo>
                      <a:pt x="82" y="99"/>
                      <a:pt x="67" y="87"/>
                      <a:pt x="49" y="87"/>
                    </a:cubicBezTo>
                    <a:cubicBezTo>
                      <a:pt x="15" y="87"/>
                      <a:pt x="0" y="134"/>
                      <a:pt x="0" y="140"/>
                    </a:cubicBezTo>
                    <a:cubicBezTo>
                      <a:pt x="0" y="144"/>
                      <a:pt x="4" y="144"/>
                      <a:pt x="5" y="144"/>
                    </a:cubicBezTo>
                    <a:cubicBezTo>
                      <a:pt x="9" y="144"/>
                      <a:pt x="9" y="142"/>
                      <a:pt x="11" y="138"/>
                    </a:cubicBezTo>
                    <a:cubicBezTo>
                      <a:pt x="19" y="110"/>
                      <a:pt x="35" y="96"/>
                      <a:pt x="47" y="96"/>
                    </a:cubicBezTo>
                    <a:cubicBezTo>
                      <a:pt x="54" y="96"/>
                      <a:pt x="57" y="100"/>
                      <a:pt x="57" y="109"/>
                    </a:cubicBezTo>
                    <a:cubicBezTo>
                      <a:pt x="57" y="117"/>
                      <a:pt x="54" y="123"/>
                      <a:pt x="50" y="134"/>
                    </a:cubicBezTo>
                    <a:cubicBezTo>
                      <a:pt x="33" y="177"/>
                      <a:pt x="33" y="184"/>
                      <a:pt x="33" y="191"/>
                    </a:cubicBezTo>
                    <a:cubicBezTo>
                      <a:pt x="33" y="230"/>
                      <a:pt x="74" y="240"/>
                      <a:pt x="100" y="242"/>
                    </a:cubicBezTo>
                    <a:cubicBezTo>
                      <a:pt x="98" y="250"/>
                      <a:pt x="85" y="303"/>
                      <a:pt x="85" y="305"/>
                    </a:cubicBezTo>
                    <a:cubicBezTo>
                      <a:pt x="85" y="309"/>
                      <a:pt x="89" y="309"/>
                      <a:pt x="91" y="309"/>
                    </a:cubicBezTo>
                    <a:cubicBezTo>
                      <a:pt x="95" y="309"/>
                      <a:pt x="96" y="306"/>
                      <a:pt x="98" y="302"/>
                    </a:cubicBezTo>
                    <a:cubicBezTo>
                      <a:pt x="102" y="282"/>
                      <a:pt x="107" y="262"/>
                      <a:pt x="111" y="242"/>
                    </a:cubicBezTo>
                    <a:cubicBezTo>
                      <a:pt x="125" y="242"/>
                      <a:pt x="156" y="242"/>
                      <a:pt x="193" y="205"/>
                    </a:cubicBezTo>
                    <a:cubicBezTo>
                      <a:pt x="202" y="196"/>
                      <a:pt x="211" y="184"/>
                      <a:pt x="218" y="169"/>
                    </a:cubicBezTo>
                    <a:cubicBezTo>
                      <a:pt x="222" y="158"/>
                      <a:pt x="229" y="130"/>
                      <a:pt x="229" y="114"/>
                    </a:cubicBezTo>
                    <a:cubicBezTo>
                      <a:pt x="229" y="87"/>
                      <a:pt x="214" y="87"/>
                      <a:pt x="212" y="87"/>
                    </a:cubicBezTo>
                    <a:cubicBezTo>
                      <a:pt x="204" y="87"/>
                      <a:pt x="194" y="96"/>
                      <a:pt x="194" y="105"/>
                    </a:cubicBezTo>
                    <a:cubicBezTo>
                      <a:pt x="194" y="110"/>
                      <a:pt x="197" y="113"/>
                      <a:pt x="198" y="114"/>
                    </a:cubicBezTo>
                    <a:cubicBezTo>
                      <a:pt x="204" y="120"/>
                      <a:pt x="212" y="128"/>
                      <a:pt x="212" y="142"/>
                    </a:cubicBezTo>
                    <a:cubicBezTo>
                      <a:pt x="212" y="172"/>
                      <a:pt x="173" y="232"/>
                      <a:pt x="114" y="232"/>
                    </a:cubicBezTo>
                    <a:cubicBezTo>
                      <a:pt x="133" y="158"/>
                      <a:pt x="152" y="84"/>
                      <a:pt x="170" y="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75" name=""/>
              <p:cNvSpPr/>
              <p:nvPr/>
            </p:nvSpPr>
            <p:spPr>
              <a:xfrm>
                <a:off x="8166600" y="2604240"/>
                <a:ext cx="93960" cy="57240"/>
              </a:xfrm>
              <a:custGeom>
                <a:avLst/>
                <a:gdLst>
                  <a:gd name="textAreaLeft" fmla="*/ 0 w 93960"/>
                  <a:gd name="textAreaRight" fmla="*/ 98640 w 93960"/>
                  <a:gd name="textAreaTop" fmla="*/ 0 h 57240"/>
                  <a:gd name="textAreaBottom" fmla="*/ 61920 h 57240"/>
                </a:gdLst>
                <a:ahLst/>
                <a:rect l="textAreaLeft" t="textAreaTop" r="textAreaRight" b="textAreaBottom"/>
                <a:pathLst>
                  <a:path w="240" h="168">
                    <a:moveTo>
                      <a:pt x="206" y="28"/>
                    </a:moveTo>
                    <a:cubicBezTo>
                      <a:pt x="207" y="21"/>
                      <a:pt x="210" y="13"/>
                      <a:pt x="233" y="11"/>
                    </a:cubicBezTo>
                    <a:cubicBezTo>
                      <a:pt x="234" y="11"/>
                      <a:pt x="240" y="11"/>
                      <a:pt x="240" y="4"/>
                    </a:cubicBezTo>
                    <a:cubicBezTo>
                      <a:pt x="240" y="3"/>
                      <a:pt x="238" y="0"/>
                      <a:pt x="235" y="0"/>
                    </a:cubicBezTo>
                    <a:cubicBezTo>
                      <a:pt x="230" y="0"/>
                      <a:pt x="226" y="1"/>
                      <a:pt x="221" y="1"/>
                    </a:cubicBezTo>
                    <a:cubicBezTo>
                      <a:pt x="217" y="1"/>
                      <a:pt x="212" y="1"/>
                      <a:pt x="207" y="1"/>
                    </a:cubicBezTo>
                    <a:cubicBezTo>
                      <a:pt x="202" y="1"/>
                      <a:pt x="198" y="1"/>
                      <a:pt x="192" y="1"/>
                    </a:cubicBezTo>
                    <a:cubicBezTo>
                      <a:pt x="188" y="1"/>
                      <a:pt x="184" y="0"/>
                      <a:pt x="178" y="0"/>
                    </a:cubicBezTo>
                    <a:cubicBezTo>
                      <a:pt x="177" y="0"/>
                      <a:pt x="172" y="0"/>
                      <a:pt x="172" y="7"/>
                    </a:cubicBezTo>
                    <a:cubicBezTo>
                      <a:pt x="172" y="11"/>
                      <a:pt x="177" y="11"/>
                      <a:pt x="179" y="11"/>
                    </a:cubicBezTo>
                    <a:cubicBezTo>
                      <a:pt x="195" y="11"/>
                      <a:pt x="196" y="17"/>
                      <a:pt x="196" y="21"/>
                    </a:cubicBezTo>
                    <a:cubicBezTo>
                      <a:pt x="196" y="22"/>
                      <a:pt x="196" y="24"/>
                      <a:pt x="195" y="25"/>
                    </a:cubicBezTo>
                    <a:cubicBezTo>
                      <a:pt x="186" y="60"/>
                      <a:pt x="177" y="95"/>
                      <a:pt x="168" y="130"/>
                    </a:cubicBezTo>
                    <a:cubicBezTo>
                      <a:pt x="144" y="88"/>
                      <a:pt x="120" y="46"/>
                      <a:pt x="96" y="4"/>
                    </a:cubicBezTo>
                    <a:cubicBezTo>
                      <a:pt x="93" y="0"/>
                      <a:pt x="93" y="0"/>
                      <a:pt x="86" y="0"/>
                    </a:cubicBezTo>
                    <a:cubicBezTo>
                      <a:pt x="73" y="0"/>
                      <a:pt x="61" y="0"/>
                      <a:pt x="48" y="0"/>
                    </a:cubicBezTo>
                    <a:cubicBezTo>
                      <a:pt x="44" y="0"/>
                      <a:pt x="40" y="0"/>
                      <a:pt x="40" y="7"/>
                    </a:cubicBezTo>
                    <a:cubicBezTo>
                      <a:pt x="40" y="11"/>
                      <a:pt x="42" y="11"/>
                      <a:pt x="49" y="11"/>
                    </a:cubicBezTo>
                    <a:cubicBezTo>
                      <a:pt x="55" y="12"/>
                      <a:pt x="59" y="11"/>
                      <a:pt x="66" y="13"/>
                    </a:cubicBezTo>
                    <a:cubicBezTo>
                      <a:pt x="55" y="55"/>
                      <a:pt x="45" y="97"/>
                      <a:pt x="34"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8" y="166"/>
                      <a:pt x="42" y="166"/>
                      <a:pt x="47" y="166"/>
                    </a:cubicBezTo>
                    <a:cubicBezTo>
                      <a:pt x="52" y="166"/>
                      <a:pt x="56" y="168"/>
                      <a:pt x="61" y="168"/>
                    </a:cubicBezTo>
                    <a:cubicBezTo>
                      <a:pt x="65" y="168"/>
                      <a:pt x="68" y="166"/>
                      <a:pt x="68" y="161"/>
                    </a:cubicBezTo>
                    <a:cubicBezTo>
                      <a:pt x="68" y="157"/>
                      <a:pt x="63" y="157"/>
                      <a:pt x="61" y="157"/>
                    </a:cubicBezTo>
                    <a:cubicBezTo>
                      <a:pt x="48" y="157"/>
                      <a:pt x="44" y="154"/>
                      <a:pt x="44" y="147"/>
                    </a:cubicBezTo>
                    <a:cubicBezTo>
                      <a:pt x="44" y="145"/>
                      <a:pt x="44" y="144"/>
                      <a:pt x="45" y="141"/>
                    </a:cubicBezTo>
                    <a:cubicBezTo>
                      <a:pt x="55" y="100"/>
                      <a:pt x="66" y="59"/>
                      <a:pt x="76" y="18"/>
                    </a:cubicBezTo>
                    <a:cubicBezTo>
                      <a:pt x="104" y="67"/>
                      <a:pt x="132"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276" name=""/>
              <p:cNvSpPr/>
              <p:nvPr/>
            </p:nvSpPr>
            <p:spPr>
              <a:xfrm>
                <a:off x="8286480" y="2604240"/>
                <a:ext cx="92520" cy="57240"/>
              </a:xfrm>
              <a:custGeom>
                <a:avLst/>
                <a:gdLst>
                  <a:gd name="textAreaLeft" fmla="*/ 0 w 92520"/>
                  <a:gd name="textAreaRight" fmla="*/ 97200 w 92520"/>
                  <a:gd name="textAreaTop" fmla="*/ 0 h 57240"/>
                  <a:gd name="textAreaBottom" fmla="*/ 61920 h 57240"/>
                </a:gdLst>
                <a:ahLst/>
                <a:rect l="textAreaLeft" t="textAreaTop" r="textAreaRight" b="textAreaBottom"/>
                <a:pathLst>
                  <a:path w="238" h="168">
                    <a:moveTo>
                      <a:pt x="206" y="28"/>
                    </a:moveTo>
                    <a:cubicBezTo>
                      <a:pt x="207" y="21"/>
                      <a:pt x="210" y="13"/>
                      <a:pt x="232" y="11"/>
                    </a:cubicBezTo>
                    <a:cubicBezTo>
                      <a:pt x="234" y="11"/>
                      <a:pt x="238" y="11"/>
                      <a:pt x="238" y="4"/>
                    </a:cubicBezTo>
                    <a:cubicBezTo>
                      <a:pt x="238" y="3"/>
                      <a:pt x="238" y="0"/>
                      <a:pt x="234" y="0"/>
                    </a:cubicBezTo>
                    <a:cubicBezTo>
                      <a:pt x="230" y="0"/>
                      <a:pt x="225" y="1"/>
                      <a:pt x="220" y="1"/>
                    </a:cubicBezTo>
                    <a:cubicBezTo>
                      <a:pt x="215" y="1"/>
                      <a:pt x="212" y="1"/>
                      <a:pt x="207" y="1"/>
                    </a:cubicBezTo>
                    <a:cubicBezTo>
                      <a:pt x="202" y="1"/>
                      <a:pt x="198" y="1"/>
                      <a:pt x="192" y="1"/>
                    </a:cubicBezTo>
                    <a:cubicBezTo>
                      <a:pt x="188" y="1"/>
                      <a:pt x="182" y="0"/>
                      <a:pt x="178" y="0"/>
                    </a:cubicBezTo>
                    <a:cubicBezTo>
                      <a:pt x="177" y="0"/>
                      <a:pt x="172" y="0"/>
                      <a:pt x="172" y="7"/>
                    </a:cubicBezTo>
                    <a:cubicBezTo>
                      <a:pt x="172" y="11"/>
                      <a:pt x="177" y="11"/>
                      <a:pt x="178" y="11"/>
                    </a:cubicBezTo>
                    <a:cubicBezTo>
                      <a:pt x="195" y="11"/>
                      <a:pt x="196" y="17"/>
                      <a:pt x="196" y="21"/>
                    </a:cubicBezTo>
                    <a:cubicBezTo>
                      <a:pt x="196" y="22"/>
                      <a:pt x="195" y="24"/>
                      <a:pt x="195" y="25"/>
                    </a:cubicBezTo>
                    <a:cubicBezTo>
                      <a:pt x="186" y="60"/>
                      <a:pt x="177" y="95"/>
                      <a:pt x="168" y="130"/>
                    </a:cubicBezTo>
                    <a:cubicBezTo>
                      <a:pt x="144" y="88"/>
                      <a:pt x="120" y="46"/>
                      <a:pt x="95" y="4"/>
                    </a:cubicBezTo>
                    <a:cubicBezTo>
                      <a:pt x="93" y="0"/>
                      <a:pt x="93" y="0"/>
                      <a:pt x="86" y="0"/>
                    </a:cubicBezTo>
                    <a:cubicBezTo>
                      <a:pt x="73" y="0"/>
                      <a:pt x="60" y="0"/>
                      <a:pt x="48" y="0"/>
                    </a:cubicBezTo>
                    <a:cubicBezTo>
                      <a:pt x="44" y="0"/>
                      <a:pt x="40" y="0"/>
                      <a:pt x="40" y="7"/>
                    </a:cubicBezTo>
                    <a:cubicBezTo>
                      <a:pt x="40" y="11"/>
                      <a:pt x="42" y="11"/>
                      <a:pt x="48" y="11"/>
                    </a:cubicBezTo>
                    <a:cubicBezTo>
                      <a:pt x="49" y="11"/>
                      <a:pt x="59" y="11"/>
                      <a:pt x="65" y="13"/>
                    </a:cubicBezTo>
                    <a:cubicBezTo>
                      <a:pt x="54" y="55"/>
                      <a:pt x="43" y="97"/>
                      <a:pt x="33"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7" y="166"/>
                      <a:pt x="42" y="166"/>
                      <a:pt x="47" y="166"/>
                    </a:cubicBezTo>
                    <a:cubicBezTo>
                      <a:pt x="51" y="166"/>
                      <a:pt x="56" y="168"/>
                      <a:pt x="60" y="168"/>
                    </a:cubicBezTo>
                    <a:cubicBezTo>
                      <a:pt x="65" y="168"/>
                      <a:pt x="66" y="166"/>
                      <a:pt x="66" y="161"/>
                    </a:cubicBezTo>
                    <a:cubicBezTo>
                      <a:pt x="66" y="157"/>
                      <a:pt x="63" y="157"/>
                      <a:pt x="60" y="157"/>
                    </a:cubicBezTo>
                    <a:cubicBezTo>
                      <a:pt x="48" y="157"/>
                      <a:pt x="44" y="154"/>
                      <a:pt x="44" y="147"/>
                    </a:cubicBezTo>
                    <a:cubicBezTo>
                      <a:pt x="44" y="145"/>
                      <a:pt x="44" y="144"/>
                      <a:pt x="45" y="141"/>
                    </a:cubicBezTo>
                    <a:cubicBezTo>
                      <a:pt x="55" y="100"/>
                      <a:pt x="65" y="59"/>
                      <a:pt x="74" y="18"/>
                    </a:cubicBezTo>
                    <a:cubicBezTo>
                      <a:pt x="103" y="67"/>
                      <a:pt x="131"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277" name=""/>
              <p:cNvSpPr/>
              <p:nvPr/>
            </p:nvSpPr>
            <p:spPr>
              <a:xfrm>
                <a:off x="7920720" y="2752200"/>
                <a:ext cx="478440" cy="2160"/>
              </a:xfrm>
              <a:custGeom>
                <a:avLst/>
                <a:gdLst>
                  <a:gd name="textAreaLeft" fmla="*/ 0 w 478440"/>
                  <a:gd name="textAreaRight" fmla="*/ 483120 w 478440"/>
                  <a:gd name="textAreaTop" fmla="*/ 0 h 2160"/>
                  <a:gd name="textAreaBottom" fmla="*/ 6480 h 2160"/>
                </a:gdLst>
                <a:ahLst/>
                <a:rect l="textAreaLeft" t="textAreaTop" r="textAreaRight" b="textAreaBottom"/>
                <a:pathLst>
                  <a:path w="1176" h="20">
                    <a:moveTo>
                      <a:pt x="0" y="0"/>
                    </a:moveTo>
                    <a:cubicBezTo>
                      <a:pt x="392" y="0"/>
                      <a:pt x="784" y="0"/>
                      <a:pt x="1176" y="0"/>
                    </a:cubicBezTo>
                    <a:cubicBezTo>
                      <a:pt x="1176" y="7"/>
                      <a:pt x="1176" y="13"/>
                      <a:pt x="1176" y="20"/>
                    </a:cubicBezTo>
                    <a:cubicBezTo>
                      <a:pt x="784" y="20"/>
                      <a:pt x="392"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278" name=""/>
              <p:cNvSpPr/>
              <p:nvPr/>
            </p:nvSpPr>
            <p:spPr>
              <a:xfrm>
                <a:off x="8082720" y="2773080"/>
                <a:ext cx="75960" cy="87840"/>
              </a:xfrm>
              <a:custGeom>
                <a:avLst/>
                <a:gdLst>
                  <a:gd name="textAreaLeft" fmla="*/ 0 w 75960"/>
                  <a:gd name="textAreaRight" fmla="*/ 80640 w 75960"/>
                  <a:gd name="textAreaTop" fmla="*/ 0 h 87840"/>
                  <a:gd name="textAreaBottom" fmla="*/ 92520 h 87840"/>
                </a:gdLst>
                <a:ahLst/>
                <a:rect l="textAreaLeft" t="textAreaTop" r="textAreaRight" b="textAreaBottom"/>
                <a:pathLst>
                  <a:path w="197" h="252">
                    <a:moveTo>
                      <a:pt x="159" y="129"/>
                    </a:moveTo>
                    <a:cubicBezTo>
                      <a:pt x="155" y="109"/>
                      <a:pt x="140" y="88"/>
                      <a:pt x="108" y="88"/>
                    </a:cubicBezTo>
                    <a:cubicBezTo>
                      <a:pt x="59" y="88"/>
                      <a:pt x="20" y="125"/>
                      <a:pt x="7" y="156"/>
                    </a:cubicBezTo>
                    <a:cubicBezTo>
                      <a:pt x="4" y="161"/>
                      <a:pt x="0" y="175"/>
                      <a:pt x="0" y="189"/>
                    </a:cubicBezTo>
                    <a:cubicBezTo>
                      <a:pt x="0" y="213"/>
                      <a:pt x="18" y="252"/>
                      <a:pt x="73" y="252"/>
                    </a:cubicBezTo>
                    <a:cubicBezTo>
                      <a:pt x="161" y="252"/>
                      <a:pt x="197" y="142"/>
                      <a:pt x="197" y="93"/>
                    </a:cubicBezTo>
                    <a:cubicBezTo>
                      <a:pt x="197" y="34"/>
                      <a:pt x="159" y="0"/>
                      <a:pt x="113" y="0"/>
                    </a:cubicBezTo>
                    <a:cubicBezTo>
                      <a:pt x="57" y="0"/>
                      <a:pt x="42" y="45"/>
                      <a:pt x="42" y="55"/>
                    </a:cubicBezTo>
                    <a:cubicBezTo>
                      <a:pt x="42" y="58"/>
                      <a:pt x="43" y="68"/>
                      <a:pt x="54" y="68"/>
                    </a:cubicBezTo>
                    <a:cubicBezTo>
                      <a:pt x="66" y="68"/>
                      <a:pt x="74" y="56"/>
                      <a:pt x="74" y="49"/>
                    </a:cubicBezTo>
                    <a:cubicBezTo>
                      <a:pt x="74" y="40"/>
                      <a:pt x="67" y="37"/>
                      <a:pt x="61" y="35"/>
                    </a:cubicBezTo>
                    <a:cubicBezTo>
                      <a:pt x="78" y="10"/>
                      <a:pt x="106" y="10"/>
                      <a:pt x="112" y="10"/>
                    </a:cubicBezTo>
                    <a:cubicBezTo>
                      <a:pt x="138" y="10"/>
                      <a:pt x="168" y="26"/>
                      <a:pt x="168" y="75"/>
                    </a:cubicBezTo>
                    <a:cubicBezTo>
                      <a:pt x="168" y="90"/>
                      <a:pt x="166" y="101"/>
                      <a:pt x="159" y="129"/>
                    </a:cubicBezTo>
                    <a:moveTo>
                      <a:pt x="73" y="241"/>
                    </a:moveTo>
                    <a:cubicBezTo>
                      <a:pt x="33" y="241"/>
                      <a:pt x="29" y="212"/>
                      <a:pt x="29" y="200"/>
                    </a:cubicBezTo>
                    <a:cubicBezTo>
                      <a:pt x="29" y="188"/>
                      <a:pt x="39" y="154"/>
                      <a:pt x="42" y="146"/>
                    </a:cubicBezTo>
                    <a:cubicBezTo>
                      <a:pt x="49" y="129"/>
                      <a:pt x="70" y="98"/>
                      <a:pt x="109" y="98"/>
                    </a:cubicBezTo>
                    <a:cubicBezTo>
                      <a:pt x="141" y="98"/>
                      <a:pt x="152" y="125"/>
                      <a:pt x="152" y="144"/>
                    </a:cubicBezTo>
                    <a:cubicBezTo>
                      <a:pt x="152" y="168"/>
                      <a:pt x="130" y="241"/>
                      <a:pt x="73" y="24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79" name=""/>
              <p:cNvSpPr/>
              <p:nvPr/>
            </p:nvSpPr>
            <p:spPr>
              <a:xfrm>
                <a:off x="8177760" y="2776680"/>
                <a:ext cx="61920" cy="81720"/>
              </a:xfrm>
              <a:custGeom>
                <a:avLst/>
                <a:gdLst>
                  <a:gd name="textAreaLeft" fmla="*/ 0 w 61920"/>
                  <a:gd name="textAreaRight" fmla="*/ 66600 w 61920"/>
                  <a:gd name="textAreaTop" fmla="*/ 0 h 81720"/>
                  <a:gd name="textAreaBottom" fmla="*/ 86400 h 81720"/>
                </a:gdLst>
                <a:ahLst/>
                <a:rect l="textAreaLeft" t="textAreaTop" r="textAreaRight" b="textAreaBottom"/>
                <a:pathLst>
                  <a:path w="162" h="235">
                    <a:moveTo>
                      <a:pt x="120" y="28"/>
                    </a:moveTo>
                    <a:cubicBezTo>
                      <a:pt x="123" y="16"/>
                      <a:pt x="123" y="13"/>
                      <a:pt x="150" y="13"/>
                    </a:cubicBezTo>
                    <a:cubicBezTo>
                      <a:pt x="158" y="13"/>
                      <a:pt x="162" y="13"/>
                      <a:pt x="162" y="6"/>
                    </a:cubicBezTo>
                    <a:cubicBezTo>
                      <a:pt x="162" y="3"/>
                      <a:pt x="159" y="0"/>
                      <a:pt x="157" y="0"/>
                    </a:cubicBezTo>
                    <a:cubicBezTo>
                      <a:pt x="150" y="0"/>
                      <a:pt x="141" y="2"/>
                      <a:pt x="134" y="2"/>
                    </a:cubicBezTo>
                    <a:cubicBezTo>
                      <a:pt x="126" y="2"/>
                      <a:pt x="118" y="2"/>
                      <a:pt x="111" y="2"/>
                    </a:cubicBezTo>
                    <a:cubicBezTo>
                      <a:pt x="103" y="2"/>
                      <a:pt x="95" y="2"/>
                      <a:pt x="87" y="2"/>
                    </a:cubicBezTo>
                    <a:cubicBezTo>
                      <a:pt x="78" y="2"/>
                      <a:pt x="70" y="0"/>
                      <a:pt x="63" y="0"/>
                    </a:cubicBezTo>
                    <a:cubicBezTo>
                      <a:pt x="60" y="0"/>
                      <a:pt x="56" y="0"/>
                      <a:pt x="56" y="9"/>
                    </a:cubicBezTo>
                    <a:cubicBezTo>
                      <a:pt x="56" y="13"/>
                      <a:pt x="59" y="13"/>
                      <a:pt x="67" y="13"/>
                    </a:cubicBezTo>
                    <a:cubicBezTo>
                      <a:pt x="71" y="13"/>
                      <a:pt x="74" y="13"/>
                      <a:pt x="80" y="14"/>
                    </a:cubicBezTo>
                    <a:cubicBezTo>
                      <a:pt x="87" y="14"/>
                      <a:pt x="90" y="14"/>
                      <a:pt x="90" y="18"/>
                    </a:cubicBezTo>
                    <a:cubicBezTo>
                      <a:pt x="90" y="21"/>
                      <a:pt x="88" y="23"/>
                      <a:pt x="88" y="25"/>
                    </a:cubicBezTo>
                    <a:cubicBezTo>
                      <a:pt x="73" y="86"/>
                      <a:pt x="57" y="147"/>
                      <a:pt x="42" y="208"/>
                    </a:cubicBezTo>
                    <a:cubicBezTo>
                      <a:pt x="39" y="220"/>
                      <a:pt x="38" y="222"/>
                      <a:pt x="13" y="222"/>
                    </a:cubicBezTo>
                    <a:cubicBezTo>
                      <a:pt x="3" y="222"/>
                      <a:pt x="0" y="222"/>
                      <a:pt x="0" y="229"/>
                    </a:cubicBezTo>
                    <a:cubicBezTo>
                      <a:pt x="0" y="231"/>
                      <a:pt x="0" y="235"/>
                      <a:pt x="6" y="235"/>
                    </a:cubicBezTo>
                    <a:cubicBezTo>
                      <a:pt x="15" y="235"/>
                      <a:pt x="42" y="234"/>
                      <a:pt x="52" y="234"/>
                    </a:cubicBezTo>
                    <a:cubicBezTo>
                      <a:pt x="60" y="234"/>
                      <a:pt x="68" y="234"/>
                      <a:pt x="76" y="234"/>
                    </a:cubicBezTo>
                    <a:cubicBezTo>
                      <a:pt x="83" y="234"/>
                      <a:pt x="92" y="235"/>
                      <a:pt x="99" y="235"/>
                    </a:cubicBezTo>
                    <a:cubicBezTo>
                      <a:pt x="101" y="235"/>
                      <a:pt x="106" y="235"/>
                      <a:pt x="106" y="228"/>
                    </a:cubicBezTo>
                    <a:cubicBezTo>
                      <a:pt x="106" y="222"/>
                      <a:pt x="102" y="222"/>
                      <a:pt x="95" y="222"/>
                    </a:cubicBezTo>
                    <a:cubicBezTo>
                      <a:pt x="90" y="222"/>
                      <a:pt x="88" y="222"/>
                      <a:pt x="81" y="222"/>
                    </a:cubicBezTo>
                    <a:cubicBezTo>
                      <a:pt x="73" y="221"/>
                      <a:pt x="73" y="220"/>
                      <a:pt x="73" y="217"/>
                    </a:cubicBezTo>
                    <a:cubicBezTo>
                      <a:pt x="73" y="214"/>
                      <a:pt x="73" y="214"/>
                      <a:pt x="74" y="208"/>
                    </a:cubicBezTo>
                    <a:cubicBezTo>
                      <a:pt x="90" y="148"/>
                      <a:pt x="105" y="88"/>
                      <a:pt x="120" y="28"/>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280" name=""/>
            <p:cNvGrpSpPr/>
            <p:nvPr/>
          </p:nvGrpSpPr>
          <p:grpSpPr>
            <a:xfrm>
              <a:off x="8679240" y="2647440"/>
              <a:ext cx="221040" cy="102240"/>
              <a:chOff x="8679240" y="2647440"/>
              <a:chExt cx="221040" cy="102240"/>
            </a:xfrm>
          </p:grpSpPr>
          <p:sp>
            <p:nvSpPr>
              <p:cNvPr id="1281" name=""/>
              <p:cNvSpPr/>
              <p:nvPr/>
            </p:nvSpPr>
            <p:spPr>
              <a:xfrm>
                <a:off x="8679240" y="2647440"/>
                <a:ext cx="102240" cy="74880"/>
              </a:xfrm>
              <a:custGeom>
                <a:avLst/>
                <a:gdLst>
                  <a:gd name="textAreaLeft" fmla="*/ 0 w 102240"/>
                  <a:gd name="textAreaRight" fmla="*/ 106920 w 102240"/>
                  <a:gd name="textAreaTop" fmla="*/ 0 h 74880"/>
                  <a:gd name="textAreaBottom" fmla="*/ 79560 h 74880"/>
                </a:gdLst>
                <a:ahLst/>
                <a:rect l="textAreaLeft" t="textAreaTop" r="textAreaRight" b="textAreaBottom"/>
                <a:pathLst>
                  <a:path w="260" h="216">
                    <a:moveTo>
                      <a:pt x="236" y="28"/>
                    </a:moveTo>
                    <a:cubicBezTo>
                      <a:pt x="241" y="28"/>
                      <a:pt x="260" y="28"/>
                      <a:pt x="260" y="11"/>
                    </a:cubicBezTo>
                    <a:cubicBezTo>
                      <a:pt x="260" y="0"/>
                      <a:pt x="248" y="0"/>
                      <a:pt x="240" y="0"/>
                    </a:cubicBezTo>
                    <a:cubicBezTo>
                      <a:pt x="203" y="0"/>
                      <a:pt x="166" y="0"/>
                      <a:pt x="128" y="0"/>
                    </a:cubicBezTo>
                    <a:cubicBezTo>
                      <a:pt x="54" y="0"/>
                      <a:pt x="0" y="81"/>
                      <a:pt x="0" y="138"/>
                    </a:cubicBezTo>
                    <a:cubicBezTo>
                      <a:pt x="0" y="181"/>
                      <a:pt x="29" y="216"/>
                      <a:pt x="74" y="216"/>
                    </a:cubicBezTo>
                    <a:cubicBezTo>
                      <a:pt x="131" y="216"/>
                      <a:pt x="197" y="156"/>
                      <a:pt x="197" y="81"/>
                    </a:cubicBezTo>
                    <a:cubicBezTo>
                      <a:pt x="197" y="73"/>
                      <a:pt x="197" y="50"/>
                      <a:pt x="181" y="28"/>
                    </a:cubicBezTo>
                    <a:cubicBezTo>
                      <a:pt x="200" y="28"/>
                      <a:pt x="218" y="28"/>
                      <a:pt x="236" y="28"/>
                    </a:cubicBezTo>
                    <a:moveTo>
                      <a:pt x="74" y="205"/>
                    </a:moveTo>
                    <a:cubicBezTo>
                      <a:pt x="50" y="205"/>
                      <a:pt x="31" y="187"/>
                      <a:pt x="31" y="152"/>
                    </a:cubicBezTo>
                    <a:cubicBezTo>
                      <a:pt x="31" y="138"/>
                      <a:pt x="36" y="98"/>
                      <a:pt x="54" y="68"/>
                    </a:cubicBezTo>
                    <a:cubicBezTo>
                      <a:pt x="74" y="35"/>
                      <a:pt x="103" y="28"/>
                      <a:pt x="120" y="28"/>
                    </a:cubicBezTo>
                    <a:cubicBezTo>
                      <a:pt x="162" y="28"/>
                      <a:pt x="165" y="60"/>
                      <a:pt x="165" y="75"/>
                    </a:cubicBezTo>
                    <a:cubicBezTo>
                      <a:pt x="165" y="99"/>
                      <a:pt x="155" y="138"/>
                      <a:pt x="138" y="163"/>
                    </a:cubicBezTo>
                    <a:cubicBezTo>
                      <a:pt x="120" y="192"/>
                      <a:pt x="93" y="205"/>
                      <a:pt x="74" y="205"/>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82" name=""/>
              <p:cNvSpPr/>
              <p:nvPr/>
            </p:nvSpPr>
            <p:spPr>
              <a:xfrm>
                <a:off x="8796600" y="2663280"/>
                <a:ext cx="103680" cy="86400"/>
              </a:xfrm>
              <a:custGeom>
                <a:avLst/>
                <a:gdLst>
                  <a:gd name="textAreaLeft" fmla="*/ 0 w 103680"/>
                  <a:gd name="textAreaRight" fmla="*/ 108360 w 103680"/>
                  <a:gd name="textAreaTop" fmla="*/ 0 h 86400"/>
                  <a:gd name="textAreaBottom" fmla="*/ 91080 h 86400"/>
                </a:gdLst>
                <a:ahLst/>
                <a:rect l="textAreaLeft" t="textAreaTop" r="textAreaRight" b="textAreaBottom"/>
                <a:pathLst>
                  <a:path w="265" h="247">
                    <a:moveTo>
                      <a:pt x="265" y="4"/>
                    </a:moveTo>
                    <a:cubicBezTo>
                      <a:pt x="265" y="3"/>
                      <a:pt x="264" y="0"/>
                      <a:pt x="261" y="0"/>
                    </a:cubicBezTo>
                    <a:cubicBezTo>
                      <a:pt x="258" y="0"/>
                      <a:pt x="258" y="2"/>
                      <a:pt x="254" y="4"/>
                    </a:cubicBezTo>
                    <a:cubicBezTo>
                      <a:pt x="245" y="13"/>
                      <a:pt x="237" y="22"/>
                      <a:pt x="229" y="31"/>
                    </a:cubicBezTo>
                    <a:cubicBezTo>
                      <a:pt x="226" y="27"/>
                      <a:pt x="208" y="0"/>
                      <a:pt x="164" y="0"/>
                    </a:cubicBezTo>
                    <a:cubicBezTo>
                      <a:pt x="82" y="0"/>
                      <a:pt x="0" y="74"/>
                      <a:pt x="0" y="151"/>
                    </a:cubicBezTo>
                    <a:cubicBezTo>
                      <a:pt x="0" y="207"/>
                      <a:pt x="44" y="247"/>
                      <a:pt x="106" y="247"/>
                    </a:cubicBezTo>
                    <a:cubicBezTo>
                      <a:pt x="124" y="247"/>
                      <a:pt x="156" y="243"/>
                      <a:pt x="192" y="214"/>
                    </a:cubicBezTo>
                    <a:cubicBezTo>
                      <a:pt x="219" y="191"/>
                      <a:pt x="227" y="161"/>
                      <a:pt x="227" y="158"/>
                    </a:cubicBezTo>
                    <a:cubicBezTo>
                      <a:pt x="227" y="154"/>
                      <a:pt x="223" y="154"/>
                      <a:pt x="220" y="154"/>
                    </a:cubicBezTo>
                    <a:cubicBezTo>
                      <a:pt x="216" y="154"/>
                      <a:pt x="216" y="155"/>
                      <a:pt x="215" y="159"/>
                    </a:cubicBezTo>
                    <a:cubicBezTo>
                      <a:pt x="201" y="207"/>
                      <a:pt x="153" y="234"/>
                      <a:pt x="111" y="234"/>
                    </a:cubicBezTo>
                    <a:cubicBezTo>
                      <a:pt x="75" y="234"/>
                      <a:pt x="35" y="215"/>
                      <a:pt x="35" y="162"/>
                    </a:cubicBezTo>
                    <a:cubicBezTo>
                      <a:pt x="35" y="151"/>
                      <a:pt x="37" y="98"/>
                      <a:pt x="77" y="55"/>
                    </a:cubicBezTo>
                    <a:cubicBezTo>
                      <a:pt x="100" y="28"/>
                      <a:pt x="137" y="13"/>
                      <a:pt x="169" y="13"/>
                    </a:cubicBezTo>
                    <a:cubicBezTo>
                      <a:pt x="208" y="13"/>
                      <a:pt x="231" y="41"/>
                      <a:pt x="231" y="80"/>
                    </a:cubicBezTo>
                    <a:cubicBezTo>
                      <a:pt x="231" y="89"/>
                      <a:pt x="230" y="91"/>
                      <a:pt x="230" y="94"/>
                    </a:cubicBezTo>
                    <a:cubicBezTo>
                      <a:pt x="230" y="98"/>
                      <a:pt x="234" y="98"/>
                      <a:pt x="237" y="98"/>
                    </a:cubicBezTo>
                    <a:cubicBezTo>
                      <a:pt x="243" y="98"/>
                      <a:pt x="243" y="96"/>
                      <a:pt x="244" y="91"/>
                    </a:cubicBezTo>
                    <a:cubicBezTo>
                      <a:pt x="251" y="62"/>
                      <a:pt x="258" y="33"/>
                      <a:pt x="265" y="4"/>
                    </a:cubicBezTo>
                    <a:close/>
                  </a:path>
                </a:pathLst>
              </a:custGeom>
              <a:solidFill>
                <a:srgbClr val="000000"/>
              </a:solidFill>
              <a:ln w="0">
                <a:noFill/>
              </a:ln>
            </p:spPr>
            <p:style>
              <a:lnRef idx="0"/>
              <a:fillRef idx="0"/>
              <a:effectRef idx="0"/>
              <a:fontRef idx="minor"/>
            </p:style>
            <p:txBody>
              <a:bodyPr lIns="90000" rIns="90000" tIns="43920" bIns="4392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283" name="" descr=""/>
            <p:cNvPicPr/>
            <p:nvPr/>
          </p:nvPicPr>
          <p:blipFill>
            <a:blip r:embed="rId6"/>
            <a:stretch/>
          </p:blipFill>
          <p:spPr>
            <a:xfrm flipH="1" rot="10800000">
              <a:off x="8426520" y="2697840"/>
              <a:ext cx="183240" cy="34560"/>
            </a:xfrm>
            <a:prstGeom prst="rect">
              <a:avLst/>
            </a:prstGeom>
            <a:ln w="0">
              <a:noFill/>
            </a:ln>
          </p:spPr>
        </p:pic>
        <p:grpSp>
          <p:nvGrpSpPr>
            <p:cNvPr id="1284" name=""/>
            <p:cNvGrpSpPr/>
            <p:nvPr/>
          </p:nvGrpSpPr>
          <p:grpSpPr>
            <a:xfrm>
              <a:off x="6595560" y="2615400"/>
              <a:ext cx="1070640" cy="182880"/>
              <a:chOff x="6595560" y="2615400"/>
              <a:chExt cx="1070640" cy="182880"/>
            </a:xfrm>
          </p:grpSpPr>
          <p:sp>
            <p:nvSpPr>
              <p:cNvPr id="1285" name=""/>
              <p:cNvSpPr/>
              <p:nvPr/>
            </p:nvSpPr>
            <p:spPr>
              <a:xfrm>
                <a:off x="6595560" y="2639880"/>
                <a:ext cx="127800" cy="125640"/>
              </a:xfrm>
              <a:custGeom>
                <a:avLst/>
                <a:gdLst>
                  <a:gd name="textAreaLeft" fmla="*/ 0 w 127800"/>
                  <a:gd name="textAreaRight" fmla="*/ 132840 w 127800"/>
                  <a:gd name="textAreaTop" fmla="*/ 0 h 125640"/>
                  <a:gd name="textAreaBottom" fmla="*/ 130680 h 125640"/>
                </a:gdLst>
                <a:ahLst/>
                <a:rect l="textAreaLeft" t="textAreaTop" r="textAreaRight" b="textAreaBottom"/>
                <a:pathLst>
                  <a:path w="326" h="356">
                    <a:moveTo>
                      <a:pt x="326" y="179"/>
                    </a:moveTo>
                    <a:cubicBezTo>
                      <a:pt x="326" y="80"/>
                      <a:pt x="252" y="0"/>
                      <a:pt x="162" y="0"/>
                    </a:cubicBezTo>
                    <a:cubicBezTo>
                      <a:pt x="74" y="0"/>
                      <a:pt x="0" y="78"/>
                      <a:pt x="0" y="179"/>
                    </a:cubicBezTo>
                    <a:cubicBezTo>
                      <a:pt x="0" y="279"/>
                      <a:pt x="76" y="356"/>
                      <a:pt x="162" y="356"/>
                    </a:cubicBezTo>
                    <a:cubicBezTo>
                      <a:pt x="252" y="356"/>
                      <a:pt x="326" y="278"/>
                      <a:pt x="326" y="179"/>
                    </a:cubicBezTo>
                    <a:moveTo>
                      <a:pt x="164" y="343"/>
                    </a:moveTo>
                    <a:cubicBezTo>
                      <a:pt x="116" y="343"/>
                      <a:pt x="50" y="300"/>
                      <a:pt x="50" y="172"/>
                    </a:cubicBezTo>
                    <a:cubicBezTo>
                      <a:pt x="50" y="45"/>
                      <a:pt x="122" y="11"/>
                      <a:pt x="162" y="11"/>
                    </a:cubicBezTo>
                    <a:cubicBezTo>
                      <a:pt x="206" y="11"/>
                      <a:pt x="276" y="46"/>
                      <a:pt x="276" y="172"/>
                    </a:cubicBezTo>
                    <a:cubicBezTo>
                      <a:pt x="276" y="301"/>
                      <a:pt x="208" y="343"/>
                      <a:pt x="164"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86" name=""/>
              <p:cNvSpPr/>
              <p:nvPr/>
            </p:nvSpPr>
            <p:spPr>
              <a:xfrm>
                <a:off x="6747120" y="2687400"/>
                <a:ext cx="96480" cy="76320"/>
              </a:xfrm>
              <a:custGeom>
                <a:avLst/>
                <a:gdLst>
                  <a:gd name="textAreaLeft" fmla="*/ 0 w 96480"/>
                  <a:gd name="textAreaRight" fmla="*/ 101520 w 96480"/>
                  <a:gd name="textAreaTop" fmla="*/ 0 h 76320"/>
                  <a:gd name="textAreaBottom" fmla="*/ 81360 h 76320"/>
                </a:gdLst>
                <a:ahLst/>
                <a:rect l="textAreaLeft" t="textAreaTop" r="textAreaRight" b="textAreaBottom"/>
                <a:pathLst>
                  <a:path w="248" h="222">
                    <a:moveTo>
                      <a:pt x="178" y="177"/>
                    </a:moveTo>
                    <a:cubicBezTo>
                      <a:pt x="178" y="192"/>
                      <a:pt x="178" y="207"/>
                      <a:pt x="178" y="222"/>
                    </a:cubicBezTo>
                    <a:cubicBezTo>
                      <a:pt x="201" y="220"/>
                      <a:pt x="224" y="218"/>
                      <a:pt x="248" y="216"/>
                    </a:cubicBezTo>
                    <a:cubicBezTo>
                      <a:pt x="248" y="211"/>
                      <a:pt x="248" y="206"/>
                      <a:pt x="248" y="201"/>
                    </a:cubicBezTo>
                    <a:cubicBezTo>
                      <a:pt x="214" y="201"/>
                      <a:pt x="210" y="198"/>
                      <a:pt x="210" y="174"/>
                    </a:cubicBezTo>
                    <a:cubicBezTo>
                      <a:pt x="210" y="116"/>
                      <a:pt x="210" y="58"/>
                      <a:pt x="210" y="0"/>
                    </a:cubicBezTo>
                    <a:cubicBezTo>
                      <a:pt x="186" y="2"/>
                      <a:pt x="161" y="4"/>
                      <a:pt x="137" y="6"/>
                    </a:cubicBezTo>
                    <a:cubicBezTo>
                      <a:pt x="137" y="11"/>
                      <a:pt x="137" y="16"/>
                      <a:pt x="137" y="21"/>
                    </a:cubicBezTo>
                    <a:cubicBezTo>
                      <a:pt x="172" y="21"/>
                      <a:pt x="176" y="24"/>
                      <a:pt x="176" y="47"/>
                    </a:cubicBezTo>
                    <a:cubicBezTo>
                      <a:pt x="176" y="77"/>
                      <a:pt x="176" y="106"/>
                      <a:pt x="176" y="135"/>
                    </a:cubicBezTo>
                    <a:cubicBezTo>
                      <a:pt x="176"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8"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287" name=""/>
              <p:cNvSpPr/>
              <p:nvPr/>
            </p:nvSpPr>
            <p:spPr>
              <a:xfrm>
                <a:off x="6856920" y="2655720"/>
                <a:ext cx="58320" cy="108000"/>
              </a:xfrm>
              <a:custGeom>
                <a:avLst/>
                <a:gdLst>
                  <a:gd name="textAreaLeft" fmla="*/ 0 w 58320"/>
                  <a:gd name="textAreaRight" fmla="*/ 63360 w 58320"/>
                  <a:gd name="textAreaTop" fmla="*/ 0 h 108000"/>
                  <a:gd name="textAreaBottom" fmla="*/ 113040 h 10800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8"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88" name=""/>
              <p:cNvSpPr/>
              <p:nvPr/>
            </p:nvSpPr>
            <p:spPr>
              <a:xfrm>
                <a:off x="6937560" y="2687400"/>
                <a:ext cx="94320" cy="108720"/>
              </a:xfrm>
              <a:custGeom>
                <a:avLst/>
                <a:gdLst>
                  <a:gd name="textAreaLeft" fmla="*/ 0 w 94320"/>
                  <a:gd name="textAreaRight" fmla="*/ 99360 w 94320"/>
                  <a:gd name="textAreaTop" fmla="*/ 0 h 108720"/>
                  <a:gd name="textAreaBottom" fmla="*/ 113760 h 108720"/>
                </a:gdLst>
                <a:ahLst/>
                <a:rect l="textAreaLeft" t="textAreaTop" r="textAreaRight" b="textAreaBottom"/>
                <a:pathLst>
                  <a:path w="242" h="311">
                    <a:moveTo>
                      <a:pt x="70" y="32"/>
                    </a:moveTo>
                    <a:cubicBezTo>
                      <a:pt x="70" y="21"/>
                      <a:pt x="70" y="11"/>
                      <a:pt x="70" y="0"/>
                    </a:cubicBezTo>
                    <a:cubicBezTo>
                      <a:pt x="47" y="2"/>
                      <a:pt x="23" y="4"/>
                      <a:pt x="0" y="6"/>
                    </a:cubicBezTo>
                    <a:cubicBezTo>
                      <a:pt x="0" y="11"/>
                      <a:pt x="0" y="16"/>
                      <a:pt x="0" y="21"/>
                    </a:cubicBezTo>
                    <a:cubicBezTo>
                      <a:pt x="35" y="21"/>
                      <a:pt x="38" y="24"/>
                      <a:pt x="38" y="45"/>
                    </a:cubicBezTo>
                    <a:cubicBezTo>
                      <a:pt x="38" y="121"/>
                      <a:pt x="38" y="197"/>
                      <a:pt x="38" y="273"/>
                    </a:cubicBezTo>
                    <a:cubicBezTo>
                      <a:pt x="38" y="296"/>
                      <a:pt x="32" y="296"/>
                      <a:pt x="0" y="296"/>
                    </a:cubicBezTo>
                    <a:cubicBezTo>
                      <a:pt x="0" y="301"/>
                      <a:pt x="0" y="306"/>
                      <a:pt x="0" y="311"/>
                    </a:cubicBezTo>
                    <a:cubicBezTo>
                      <a:pt x="17" y="311"/>
                      <a:pt x="42" y="310"/>
                      <a:pt x="55" y="310"/>
                    </a:cubicBezTo>
                    <a:cubicBezTo>
                      <a:pt x="69" y="310"/>
                      <a:pt x="94" y="311"/>
                      <a:pt x="111" y="311"/>
                    </a:cubicBezTo>
                    <a:cubicBezTo>
                      <a:pt x="111" y="306"/>
                      <a:pt x="111" y="301"/>
                      <a:pt x="111" y="296"/>
                    </a:cubicBezTo>
                    <a:cubicBezTo>
                      <a:pt x="77" y="296"/>
                      <a:pt x="71" y="296"/>
                      <a:pt x="71" y="273"/>
                    </a:cubicBezTo>
                    <a:cubicBezTo>
                      <a:pt x="71" y="246"/>
                      <a:pt x="71" y="219"/>
                      <a:pt x="71" y="193"/>
                    </a:cubicBezTo>
                    <a:cubicBezTo>
                      <a:pt x="71" y="191"/>
                      <a:pt x="71" y="189"/>
                      <a:pt x="71" y="187"/>
                    </a:cubicBezTo>
                    <a:cubicBezTo>
                      <a:pt x="74" y="195"/>
                      <a:pt x="95" y="222"/>
                      <a:pt x="133" y="222"/>
                    </a:cubicBezTo>
                    <a:cubicBezTo>
                      <a:pt x="190" y="222"/>
                      <a:pt x="242" y="174"/>
                      <a:pt x="242" y="110"/>
                    </a:cubicBezTo>
                    <a:cubicBezTo>
                      <a:pt x="242" y="49"/>
                      <a:pt x="194" y="0"/>
                      <a:pt x="140" y="0"/>
                    </a:cubicBezTo>
                    <a:cubicBezTo>
                      <a:pt x="101" y="0"/>
                      <a:pt x="80" y="21"/>
                      <a:pt x="70" y="32"/>
                    </a:cubicBezTo>
                    <a:moveTo>
                      <a:pt x="71" y="160"/>
                    </a:moveTo>
                    <a:cubicBezTo>
                      <a:pt x="71" y="124"/>
                      <a:pt x="71" y="88"/>
                      <a:pt x="71" y="52"/>
                    </a:cubicBezTo>
                    <a:cubicBezTo>
                      <a:pt x="87" y="27"/>
                      <a:pt x="111" y="13"/>
                      <a:pt x="136" y="13"/>
                    </a:cubicBezTo>
                    <a:cubicBezTo>
                      <a:pt x="171" y="13"/>
                      <a:pt x="201" y="56"/>
                      <a:pt x="201" y="110"/>
                    </a:cubicBezTo>
                    <a:cubicBezTo>
                      <a:pt x="201" y="170"/>
                      <a:pt x="167" y="211"/>
                      <a:pt x="130" y="211"/>
                    </a:cubicBezTo>
                    <a:cubicBezTo>
                      <a:pt x="111" y="211"/>
                      <a:pt x="92" y="201"/>
                      <a:pt x="78" y="181"/>
                    </a:cubicBezTo>
                    <a:cubicBezTo>
                      <a:pt x="71" y="170"/>
                      <a:pt x="71" y="170"/>
                      <a:pt x="71" y="16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89" name=""/>
              <p:cNvSpPr/>
              <p:nvPr/>
            </p:nvSpPr>
            <p:spPr>
              <a:xfrm>
                <a:off x="7050240" y="2687400"/>
                <a:ext cx="96480" cy="76320"/>
              </a:xfrm>
              <a:custGeom>
                <a:avLst/>
                <a:gdLst>
                  <a:gd name="textAreaLeft" fmla="*/ 0 w 96480"/>
                  <a:gd name="textAreaRight" fmla="*/ 101520 w 96480"/>
                  <a:gd name="textAreaTop" fmla="*/ 0 h 76320"/>
                  <a:gd name="textAreaBottom" fmla="*/ 81360 h 76320"/>
                </a:gdLst>
                <a:ahLst/>
                <a:rect l="textAreaLeft" t="textAreaTop" r="textAreaRight" b="textAreaBottom"/>
                <a:pathLst>
                  <a:path w="248" h="222">
                    <a:moveTo>
                      <a:pt x="176" y="177"/>
                    </a:moveTo>
                    <a:cubicBezTo>
                      <a:pt x="176" y="192"/>
                      <a:pt x="176" y="207"/>
                      <a:pt x="176" y="222"/>
                    </a:cubicBezTo>
                    <a:cubicBezTo>
                      <a:pt x="200" y="220"/>
                      <a:pt x="224" y="218"/>
                      <a:pt x="248" y="216"/>
                    </a:cubicBezTo>
                    <a:cubicBezTo>
                      <a:pt x="248" y="211"/>
                      <a:pt x="248" y="206"/>
                      <a:pt x="248" y="201"/>
                    </a:cubicBezTo>
                    <a:cubicBezTo>
                      <a:pt x="213" y="201"/>
                      <a:pt x="210" y="198"/>
                      <a:pt x="210" y="174"/>
                    </a:cubicBezTo>
                    <a:cubicBezTo>
                      <a:pt x="210" y="116"/>
                      <a:pt x="210" y="58"/>
                      <a:pt x="210" y="0"/>
                    </a:cubicBezTo>
                    <a:cubicBezTo>
                      <a:pt x="186" y="2"/>
                      <a:pt x="161" y="4"/>
                      <a:pt x="137" y="6"/>
                    </a:cubicBezTo>
                    <a:cubicBezTo>
                      <a:pt x="137" y="11"/>
                      <a:pt x="137" y="16"/>
                      <a:pt x="137" y="21"/>
                    </a:cubicBezTo>
                    <a:cubicBezTo>
                      <a:pt x="172" y="21"/>
                      <a:pt x="175" y="24"/>
                      <a:pt x="175" y="47"/>
                    </a:cubicBezTo>
                    <a:cubicBezTo>
                      <a:pt x="175" y="77"/>
                      <a:pt x="175" y="106"/>
                      <a:pt x="175" y="135"/>
                    </a:cubicBezTo>
                    <a:cubicBezTo>
                      <a:pt x="175"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6"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290" name=""/>
              <p:cNvSpPr/>
              <p:nvPr/>
            </p:nvSpPr>
            <p:spPr>
              <a:xfrm>
                <a:off x="7160040" y="2655720"/>
                <a:ext cx="57600" cy="108000"/>
              </a:xfrm>
              <a:custGeom>
                <a:avLst/>
                <a:gdLst>
                  <a:gd name="textAreaLeft" fmla="*/ 0 w 57600"/>
                  <a:gd name="textAreaRight" fmla="*/ 62640 w 57600"/>
                  <a:gd name="textAreaTop" fmla="*/ 0 h 108000"/>
                  <a:gd name="textAreaBottom" fmla="*/ 113040 h 10800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7"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91" name=""/>
              <p:cNvSpPr/>
              <p:nvPr/>
            </p:nvSpPr>
            <p:spPr>
              <a:xfrm>
                <a:off x="7308360" y="2641680"/>
                <a:ext cx="117000" cy="156600"/>
              </a:xfrm>
              <a:custGeom>
                <a:avLst/>
                <a:gdLst>
                  <a:gd name="textAreaLeft" fmla="*/ 0 w 117000"/>
                  <a:gd name="textAreaRight" fmla="*/ 122040 w 117000"/>
                  <a:gd name="textAreaTop" fmla="*/ 0 h 156600"/>
                  <a:gd name="textAreaBottom" fmla="*/ 161640 h 156600"/>
                </a:gdLst>
                <a:ahLst/>
                <a:rect l="textAreaLeft" t="textAreaTop" r="textAreaRight" b="textAreaBottom"/>
                <a:pathLst>
                  <a:path w="298" h="439">
                    <a:moveTo>
                      <a:pt x="222" y="13"/>
                    </a:moveTo>
                    <a:cubicBezTo>
                      <a:pt x="224" y="10"/>
                      <a:pt x="224" y="7"/>
                      <a:pt x="224" y="4"/>
                    </a:cubicBezTo>
                    <a:cubicBezTo>
                      <a:pt x="224" y="0"/>
                      <a:pt x="221" y="0"/>
                      <a:pt x="218" y="0"/>
                    </a:cubicBezTo>
                    <a:cubicBezTo>
                      <a:pt x="214" y="0"/>
                      <a:pt x="213" y="0"/>
                      <a:pt x="211" y="10"/>
                    </a:cubicBezTo>
                    <a:cubicBezTo>
                      <a:pt x="184" y="118"/>
                      <a:pt x="157" y="226"/>
                      <a:pt x="130" y="333"/>
                    </a:cubicBezTo>
                    <a:cubicBezTo>
                      <a:pt x="92" y="328"/>
                      <a:pt x="73" y="310"/>
                      <a:pt x="73" y="278"/>
                    </a:cubicBezTo>
                    <a:cubicBezTo>
                      <a:pt x="73" y="268"/>
                      <a:pt x="73" y="255"/>
                      <a:pt x="99" y="187"/>
                    </a:cubicBezTo>
                    <a:cubicBezTo>
                      <a:pt x="102" y="181"/>
                      <a:pt x="105" y="173"/>
                      <a:pt x="105" y="163"/>
                    </a:cubicBezTo>
                    <a:cubicBezTo>
                      <a:pt x="105" y="141"/>
                      <a:pt x="90" y="123"/>
                      <a:pt x="66" y="123"/>
                    </a:cubicBezTo>
                    <a:cubicBezTo>
                      <a:pt x="18" y="123"/>
                      <a:pt x="0" y="194"/>
                      <a:pt x="0" y="198"/>
                    </a:cubicBezTo>
                    <a:cubicBezTo>
                      <a:pt x="0" y="204"/>
                      <a:pt x="4" y="202"/>
                      <a:pt x="6" y="204"/>
                    </a:cubicBezTo>
                    <a:cubicBezTo>
                      <a:pt x="11" y="204"/>
                      <a:pt x="11" y="202"/>
                      <a:pt x="14" y="194"/>
                    </a:cubicBezTo>
                    <a:cubicBezTo>
                      <a:pt x="27" y="148"/>
                      <a:pt x="48" y="134"/>
                      <a:pt x="63" y="134"/>
                    </a:cubicBezTo>
                    <a:cubicBezTo>
                      <a:pt x="67" y="134"/>
                      <a:pt x="76" y="134"/>
                      <a:pt x="76" y="149"/>
                    </a:cubicBezTo>
                    <a:cubicBezTo>
                      <a:pt x="76" y="162"/>
                      <a:pt x="71" y="174"/>
                      <a:pt x="64" y="191"/>
                    </a:cubicBezTo>
                    <a:cubicBezTo>
                      <a:pt x="41" y="253"/>
                      <a:pt x="41" y="265"/>
                      <a:pt x="41" y="273"/>
                    </a:cubicBezTo>
                    <a:cubicBezTo>
                      <a:pt x="41" y="321"/>
                      <a:pt x="80" y="340"/>
                      <a:pt x="126" y="343"/>
                    </a:cubicBezTo>
                    <a:cubicBezTo>
                      <a:pt x="123" y="361"/>
                      <a:pt x="123" y="363"/>
                      <a:pt x="116" y="388"/>
                    </a:cubicBezTo>
                    <a:cubicBezTo>
                      <a:pt x="115" y="393"/>
                      <a:pt x="105" y="432"/>
                      <a:pt x="105" y="434"/>
                    </a:cubicBezTo>
                    <a:cubicBezTo>
                      <a:pt x="105" y="435"/>
                      <a:pt x="105" y="439"/>
                      <a:pt x="111" y="439"/>
                    </a:cubicBezTo>
                    <a:cubicBezTo>
                      <a:pt x="112" y="439"/>
                      <a:pt x="113" y="439"/>
                      <a:pt x="115" y="438"/>
                    </a:cubicBezTo>
                    <a:cubicBezTo>
                      <a:pt x="116" y="437"/>
                      <a:pt x="119" y="424"/>
                      <a:pt x="120" y="417"/>
                    </a:cubicBezTo>
                    <a:cubicBezTo>
                      <a:pt x="127" y="393"/>
                      <a:pt x="133" y="369"/>
                      <a:pt x="140" y="345"/>
                    </a:cubicBezTo>
                    <a:cubicBezTo>
                      <a:pt x="158" y="345"/>
                      <a:pt x="200" y="345"/>
                      <a:pt x="246" y="292"/>
                    </a:cubicBezTo>
                    <a:cubicBezTo>
                      <a:pt x="267" y="269"/>
                      <a:pt x="277" y="248"/>
                      <a:pt x="283" y="233"/>
                    </a:cubicBezTo>
                    <a:cubicBezTo>
                      <a:pt x="287" y="222"/>
                      <a:pt x="298" y="179"/>
                      <a:pt x="298" y="158"/>
                    </a:cubicBezTo>
                    <a:cubicBezTo>
                      <a:pt x="298" y="130"/>
                      <a:pt x="285" y="123"/>
                      <a:pt x="277" y="123"/>
                    </a:cubicBezTo>
                    <a:cubicBezTo>
                      <a:pt x="264" y="123"/>
                      <a:pt x="252" y="135"/>
                      <a:pt x="252" y="146"/>
                    </a:cubicBezTo>
                    <a:cubicBezTo>
                      <a:pt x="252" y="152"/>
                      <a:pt x="255" y="155"/>
                      <a:pt x="259" y="159"/>
                    </a:cubicBezTo>
                    <a:cubicBezTo>
                      <a:pt x="264" y="165"/>
                      <a:pt x="277" y="177"/>
                      <a:pt x="277" y="201"/>
                    </a:cubicBezTo>
                    <a:cubicBezTo>
                      <a:pt x="277" y="233"/>
                      <a:pt x="252" y="272"/>
                      <a:pt x="234" y="290"/>
                    </a:cubicBezTo>
                    <a:cubicBezTo>
                      <a:pt x="190" y="333"/>
                      <a:pt x="160" y="333"/>
                      <a:pt x="141" y="333"/>
                    </a:cubicBezTo>
                    <a:cubicBezTo>
                      <a:pt x="168" y="226"/>
                      <a:pt x="195" y="120"/>
                      <a:pt x="222"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92" name=""/>
              <p:cNvSpPr/>
              <p:nvPr/>
            </p:nvSpPr>
            <p:spPr>
              <a:xfrm>
                <a:off x="7449120" y="2615400"/>
                <a:ext cx="97920" cy="80640"/>
              </a:xfrm>
              <a:custGeom>
                <a:avLst/>
                <a:gdLst>
                  <a:gd name="textAreaLeft" fmla="*/ 0 w 97920"/>
                  <a:gd name="textAreaRight" fmla="*/ 102960 w 97920"/>
                  <a:gd name="textAreaTop" fmla="*/ 0 h 80640"/>
                  <a:gd name="textAreaBottom" fmla="*/ 85680 h 80640"/>
                </a:gdLst>
                <a:ahLst/>
                <a:rect l="textAreaLeft" t="textAreaTop" r="textAreaRight" b="textAreaBottom"/>
                <a:pathLst>
                  <a:path w="252" h="234">
                    <a:moveTo>
                      <a:pt x="71" y="6"/>
                    </a:moveTo>
                    <a:cubicBezTo>
                      <a:pt x="67" y="0"/>
                      <a:pt x="67" y="0"/>
                      <a:pt x="60" y="0"/>
                    </a:cubicBezTo>
                    <a:cubicBezTo>
                      <a:pt x="40" y="0"/>
                      <a:pt x="20" y="0"/>
                      <a:pt x="0" y="0"/>
                    </a:cubicBezTo>
                    <a:cubicBezTo>
                      <a:pt x="0" y="4"/>
                      <a:pt x="0" y="8"/>
                      <a:pt x="0" y="13"/>
                    </a:cubicBezTo>
                    <a:cubicBezTo>
                      <a:pt x="4" y="13"/>
                      <a:pt x="7" y="13"/>
                      <a:pt x="11" y="13"/>
                    </a:cubicBezTo>
                    <a:cubicBezTo>
                      <a:pt x="25" y="13"/>
                      <a:pt x="34" y="14"/>
                      <a:pt x="35" y="14"/>
                    </a:cubicBezTo>
                    <a:cubicBezTo>
                      <a:pt x="35" y="75"/>
                      <a:pt x="35" y="136"/>
                      <a:pt x="35" y="197"/>
                    </a:cubicBezTo>
                    <a:cubicBezTo>
                      <a:pt x="35" y="206"/>
                      <a:pt x="35" y="222"/>
                      <a:pt x="0" y="222"/>
                    </a:cubicBezTo>
                    <a:cubicBezTo>
                      <a:pt x="0" y="226"/>
                      <a:pt x="0" y="230"/>
                      <a:pt x="0" y="234"/>
                    </a:cubicBezTo>
                    <a:cubicBezTo>
                      <a:pt x="14" y="233"/>
                      <a:pt x="28" y="233"/>
                      <a:pt x="42" y="233"/>
                    </a:cubicBezTo>
                    <a:cubicBezTo>
                      <a:pt x="56" y="233"/>
                      <a:pt x="70" y="233"/>
                      <a:pt x="84" y="234"/>
                    </a:cubicBezTo>
                    <a:cubicBezTo>
                      <a:pt x="84" y="230"/>
                      <a:pt x="84" y="226"/>
                      <a:pt x="84" y="222"/>
                    </a:cubicBezTo>
                    <a:cubicBezTo>
                      <a:pt x="49" y="222"/>
                      <a:pt x="49" y="206"/>
                      <a:pt x="49" y="197"/>
                    </a:cubicBezTo>
                    <a:cubicBezTo>
                      <a:pt x="49" y="139"/>
                      <a:pt x="49" y="81"/>
                      <a:pt x="49" y="24"/>
                    </a:cubicBezTo>
                    <a:cubicBezTo>
                      <a:pt x="100" y="92"/>
                      <a:pt x="151" y="160"/>
                      <a:pt x="201" y="229"/>
                    </a:cubicBezTo>
                    <a:cubicBezTo>
                      <a:pt x="204" y="234"/>
                      <a:pt x="206" y="234"/>
                      <a:pt x="210" y="234"/>
                    </a:cubicBezTo>
                    <a:cubicBezTo>
                      <a:pt x="215" y="234"/>
                      <a:pt x="215" y="232"/>
                      <a:pt x="215" y="225"/>
                    </a:cubicBezTo>
                    <a:cubicBezTo>
                      <a:pt x="215" y="162"/>
                      <a:pt x="215" y="100"/>
                      <a:pt x="215" y="38"/>
                    </a:cubicBezTo>
                    <a:cubicBezTo>
                      <a:pt x="215" y="28"/>
                      <a:pt x="215" y="13"/>
                      <a:pt x="252" y="13"/>
                    </a:cubicBezTo>
                    <a:cubicBezTo>
                      <a:pt x="252" y="8"/>
                      <a:pt x="252" y="4"/>
                      <a:pt x="252" y="0"/>
                    </a:cubicBezTo>
                    <a:cubicBezTo>
                      <a:pt x="238" y="1"/>
                      <a:pt x="224" y="1"/>
                      <a:pt x="210" y="1"/>
                    </a:cubicBezTo>
                    <a:cubicBezTo>
                      <a:pt x="196" y="1"/>
                      <a:pt x="182" y="1"/>
                      <a:pt x="168" y="0"/>
                    </a:cubicBezTo>
                    <a:cubicBezTo>
                      <a:pt x="168" y="4"/>
                      <a:pt x="168" y="8"/>
                      <a:pt x="168" y="13"/>
                    </a:cubicBezTo>
                    <a:cubicBezTo>
                      <a:pt x="203" y="13"/>
                      <a:pt x="203" y="28"/>
                      <a:pt x="203" y="38"/>
                    </a:cubicBezTo>
                    <a:cubicBezTo>
                      <a:pt x="203" y="86"/>
                      <a:pt x="203" y="134"/>
                      <a:pt x="203" y="183"/>
                    </a:cubicBezTo>
                    <a:cubicBezTo>
                      <a:pt x="159" y="124"/>
                      <a:pt x="115" y="65"/>
                      <a:pt x="71"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sp>
            <p:nvSpPr>
              <p:cNvPr id="1293" name=""/>
              <p:cNvSpPr/>
              <p:nvPr/>
            </p:nvSpPr>
            <p:spPr>
              <a:xfrm>
                <a:off x="7568280" y="2615400"/>
                <a:ext cx="97920" cy="80640"/>
              </a:xfrm>
              <a:custGeom>
                <a:avLst/>
                <a:gdLst>
                  <a:gd name="textAreaLeft" fmla="*/ 0 w 97920"/>
                  <a:gd name="textAreaRight" fmla="*/ 102960 w 97920"/>
                  <a:gd name="textAreaTop" fmla="*/ 0 h 80640"/>
                  <a:gd name="textAreaBottom" fmla="*/ 85680 h 80640"/>
                </a:gdLst>
                <a:ahLst/>
                <a:rect l="textAreaLeft" t="textAreaTop" r="textAreaRight" b="textAreaBottom"/>
                <a:pathLst>
                  <a:path w="250" h="234">
                    <a:moveTo>
                      <a:pt x="70" y="6"/>
                    </a:moveTo>
                    <a:cubicBezTo>
                      <a:pt x="66" y="0"/>
                      <a:pt x="66" y="0"/>
                      <a:pt x="59" y="0"/>
                    </a:cubicBezTo>
                    <a:cubicBezTo>
                      <a:pt x="39" y="0"/>
                      <a:pt x="20" y="0"/>
                      <a:pt x="0" y="0"/>
                    </a:cubicBezTo>
                    <a:cubicBezTo>
                      <a:pt x="0" y="4"/>
                      <a:pt x="0" y="8"/>
                      <a:pt x="0" y="13"/>
                    </a:cubicBezTo>
                    <a:cubicBezTo>
                      <a:pt x="3" y="13"/>
                      <a:pt x="7" y="13"/>
                      <a:pt x="10" y="13"/>
                    </a:cubicBezTo>
                    <a:cubicBezTo>
                      <a:pt x="24" y="13"/>
                      <a:pt x="34" y="14"/>
                      <a:pt x="35" y="14"/>
                    </a:cubicBezTo>
                    <a:cubicBezTo>
                      <a:pt x="35" y="75"/>
                      <a:pt x="35" y="136"/>
                      <a:pt x="35" y="197"/>
                    </a:cubicBezTo>
                    <a:cubicBezTo>
                      <a:pt x="35" y="206"/>
                      <a:pt x="35" y="222"/>
                      <a:pt x="0" y="222"/>
                    </a:cubicBezTo>
                    <a:cubicBezTo>
                      <a:pt x="0" y="226"/>
                      <a:pt x="0" y="230"/>
                      <a:pt x="0" y="234"/>
                    </a:cubicBezTo>
                    <a:cubicBezTo>
                      <a:pt x="14" y="233"/>
                      <a:pt x="26" y="233"/>
                      <a:pt x="41" y="233"/>
                    </a:cubicBezTo>
                    <a:cubicBezTo>
                      <a:pt x="55" y="233"/>
                      <a:pt x="69" y="233"/>
                      <a:pt x="83" y="234"/>
                    </a:cubicBezTo>
                    <a:cubicBezTo>
                      <a:pt x="83" y="230"/>
                      <a:pt x="83" y="226"/>
                      <a:pt x="83" y="222"/>
                    </a:cubicBezTo>
                    <a:cubicBezTo>
                      <a:pt x="48" y="222"/>
                      <a:pt x="48" y="206"/>
                      <a:pt x="48" y="197"/>
                    </a:cubicBezTo>
                    <a:cubicBezTo>
                      <a:pt x="48" y="139"/>
                      <a:pt x="48" y="81"/>
                      <a:pt x="48" y="24"/>
                    </a:cubicBezTo>
                    <a:cubicBezTo>
                      <a:pt x="98" y="92"/>
                      <a:pt x="149" y="160"/>
                      <a:pt x="200" y="229"/>
                    </a:cubicBezTo>
                    <a:cubicBezTo>
                      <a:pt x="204" y="234"/>
                      <a:pt x="204" y="234"/>
                      <a:pt x="208" y="234"/>
                    </a:cubicBezTo>
                    <a:cubicBezTo>
                      <a:pt x="215" y="234"/>
                      <a:pt x="215" y="232"/>
                      <a:pt x="215" y="225"/>
                    </a:cubicBezTo>
                    <a:cubicBezTo>
                      <a:pt x="215" y="162"/>
                      <a:pt x="215" y="100"/>
                      <a:pt x="215" y="38"/>
                    </a:cubicBezTo>
                    <a:cubicBezTo>
                      <a:pt x="215" y="28"/>
                      <a:pt x="215" y="13"/>
                      <a:pt x="250" y="13"/>
                    </a:cubicBezTo>
                    <a:cubicBezTo>
                      <a:pt x="250" y="8"/>
                      <a:pt x="250" y="4"/>
                      <a:pt x="250" y="0"/>
                    </a:cubicBezTo>
                    <a:cubicBezTo>
                      <a:pt x="236" y="1"/>
                      <a:pt x="222" y="1"/>
                      <a:pt x="208" y="1"/>
                    </a:cubicBezTo>
                    <a:cubicBezTo>
                      <a:pt x="194" y="1"/>
                      <a:pt x="181" y="1"/>
                      <a:pt x="167" y="0"/>
                    </a:cubicBezTo>
                    <a:cubicBezTo>
                      <a:pt x="167" y="4"/>
                      <a:pt x="167" y="8"/>
                      <a:pt x="167" y="13"/>
                    </a:cubicBezTo>
                    <a:cubicBezTo>
                      <a:pt x="201" y="13"/>
                      <a:pt x="201" y="28"/>
                      <a:pt x="201" y="38"/>
                    </a:cubicBezTo>
                    <a:cubicBezTo>
                      <a:pt x="201" y="86"/>
                      <a:pt x="201" y="134"/>
                      <a:pt x="201" y="183"/>
                    </a:cubicBezTo>
                    <a:cubicBezTo>
                      <a:pt x="158" y="124"/>
                      <a:pt x="114" y="65"/>
                      <a:pt x="70"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294" name=""/>
            <p:cNvGrpSpPr/>
            <p:nvPr/>
          </p:nvGrpSpPr>
          <p:grpSpPr>
            <a:xfrm>
              <a:off x="9345240" y="2603160"/>
              <a:ext cx="1536480" cy="175680"/>
              <a:chOff x="9345240" y="2603160"/>
              <a:chExt cx="1536480" cy="175680"/>
            </a:xfrm>
          </p:grpSpPr>
          <p:sp>
            <p:nvSpPr>
              <p:cNvPr id="1295" name=""/>
              <p:cNvSpPr/>
              <p:nvPr/>
            </p:nvSpPr>
            <p:spPr>
              <a:xfrm>
                <a:off x="9345240" y="2657520"/>
                <a:ext cx="137880" cy="77040"/>
              </a:xfrm>
              <a:custGeom>
                <a:avLst/>
                <a:gdLst>
                  <a:gd name="textAreaLeft" fmla="*/ 0 w 137880"/>
                  <a:gd name="textAreaRight" fmla="*/ 138600 w 137880"/>
                  <a:gd name="textAreaTop" fmla="*/ 0 h 77040"/>
                  <a:gd name="textAreaBottom" fmla="*/ 77760 h 77040"/>
                </a:gdLst>
                <a:ahLst/>
                <a:rect l="textAreaLeft" t="textAreaTop" r="textAreaRight" b="textAreaBottom"/>
                <a:pathLst>
                  <a:path w="385" h="216">
                    <a:moveTo>
                      <a:pt x="39" y="49"/>
                    </a:moveTo>
                    <a:cubicBezTo>
                      <a:pt x="39" y="92"/>
                      <a:pt x="39" y="136"/>
                      <a:pt x="39" y="180"/>
                    </a:cubicBezTo>
                    <a:cubicBezTo>
                      <a:pt x="39" y="201"/>
                      <a:pt x="34" y="201"/>
                      <a:pt x="0" y="201"/>
                    </a:cubicBezTo>
                    <a:cubicBezTo>
                      <a:pt x="0" y="206"/>
                      <a:pt x="0" y="211"/>
                      <a:pt x="0" y="216"/>
                    </a:cubicBezTo>
                    <a:cubicBezTo>
                      <a:pt x="18" y="216"/>
                      <a:pt x="43" y="215"/>
                      <a:pt x="56" y="215"/>
                    </a:cubicBezTo>
                    <a:cubicBezTo>
                      <a:pt x="69" y="215"/>
                      <a:pt x="95" y="216"/>
                      <a:pt x="112" y="216"/>
                    </a:cubicBezTo>
                    <a:cubicBezTo>
                      <a:pt x="112" y="211"/>
                      <a:pt x="112" y="206"/>
                      <a:pt x="112" y="201"/>
                    </a:cubicBezTo>
                    <a:cubicBezTo>
                      <a:pt x="78" y="201"/>
                      <a:pt x="73" y="201"/>
                      <a:pt x="73" y="180"/>
                    </a:cubicBezTo>
                    <a:cubicBezTo>
                      <a:pt x="73" y="150"/>
                      <a:pt x="73" y="119"/>
                      <a:pt x="73" y="89"/>
                    </a:cubicBezTo>
                    <a:cubicBezTo>
                      <a:pt x="73" y="39"/>
                      <a:pt x="108" y="11"/>
                      <a:pt x="140" y="11"/>
                    </a:cubicBezTo>
                    <a:cubicBezTo>
                      <a:pt x="171" y="11"/>
                      <a:pt x="176" y="37"/>
                      <a:pt x="176" y="65"/>
                    </a:cubicBezTo>
                    <a:cubicBezTo>
                      <a:pt x="176" y="104"/>
                      <a:pt x="176" y="142"/>
                      <a:pt x="176" y="180"/>
                    </a:cubicBezTo>
                    <a:cubicBezTo>
                      <a:pt x="176" y="201"/>
                      <a:pt x="171" y="201"/>
                      <a:pt x="137" y="201"/>
                    </a:cubicBezTo>
                    <a:cubicBezTo>
                      <a:pt x="137" y="206"/>
                      <a:pt x="137" y="211"/>
                      <a:pt x="137" y="216"/>
                    </a:cubicBezTo>
                    <a:cubicBezTo>
                      <a:pt x="154" y="216"/>
                      <a:pt x="179" y="215"/>
                      <a:pt x="193" y="215"/>
                    </a:cubicBezTo>
                    <a:cubicBezTo>
                      <a:pt x="206" y="215"/>
                      <a:pt x="231" y="216"/>
                      <a:pt x="248" y="216"/>
                    </a:cubicBezTo>
                    <a:cubicBezTo>
                      <a:pt x="248" y="211"/>
                      <a:pt x="248" y="206"/>
                      <a:pt x="248" y="201"/>
                    </a:cubicBezTo>
                    <a:cubicBezTo>
                      <a:pt x="216" y="201"/>
                      <a:pt x="210" y="201"/>
                      <a:pt x="210" y="180"/>
                    </a:cubicBezTo>
                    <a:cubicBezTo>
                      <a:pt x="210" y="150"/>
                      <a:pt x="210" y="119"/>
                      <a:pt x="210" y="89"/>
                    </a:cubicBezTo>
                    <a:cubicBezTo>
                      <a:pt x="210" y="39"/>
                      <a:pt x="245" y="11"/>
                      <a:pt x="276" y="11"/>
                    </a:cubicBezTo>
                    <a:cubicBezTo>
                      <a:pt x="306" y="11"/>
                      <a:pt x="312" y="37"/>
                      <a:pt x="312" y="65"/>
                    </a:cubicBezTo>
                    <a:cubicBezTo>
                      <a:pt x="312" y="104"/>
                      <a:pt x="312" y="142"/>
                      <a:pt x="312" y="180"/>
                    </a:cubicBezTo>
                    <a:cubicBezTo>
                      <a:pt x="312" y="201"/>
                      <a:pt x="306" y="201"/>
                      <a:pt x="274" y="201"/>
                    </a:cubicBezTo>
                    <a:cubicBezTo>
                      <a:pt x="274" y="206"/>
                      <a:pt x="274" y="211"/>
                      <a:pt x="274" y="216"/>
                    </a:cubicBezTo>
                    <a:cubicBezTo>
                      <a:pt x="291" y="216"/>
                      <a:pt x="316" y="215"/>
                      <a:pt x="329" y="215"/>
                    </a:cubicBezTo>
                    <a:cubicBezTo>
                      <a:pt x="343" y="215"/>
                      <a:pt x="368" y="216"/>
                      <a:pt x="385" y="216"/>
                    </a:cubicBezTo>
                    <a:cubicBezTo>
                      <a:pt x="385" y="211"/>
                      <a:pt x="385" y="206"/>
                      <a:pt x="385" y="201"/>
                    </a:cubicBezTo>
                    <a:cubicBezTo>
                      <a:pt x="360" y="201"/>
                      <a:pt x="347" y="201"/>
                      <a:pt x="346" y="187"/>
                    </a:cubicBezTo>
                    <a:cubicBezTo>
                      <a:pt x="346" y="156"/>
                      <a:pt x="346" y="124"/>
                      <a:pt x="346" y="93"/>
                    </a:cubicBezTo>
                    <a:cubicBezTo>
                      <a:pt x="346" y="51"/>
                      <a:pt x="346" y="36"/>
                      <a:pt x="332" y="18"/>
                    </a:cubicBezTo>
                    <a:cubicBezTo>
                      <a:pt x="325" y="10"/>
                      <a:pt x="308" y="0"/>
                      <a:pt x="280" y="0"/>
                    </a:cubicBezTo>
                    <a:cubicBezTo>
                      <a:pt x="238" y="0"/>
                      <a:pt x="217" y="29"/>
                      <a:pt x="209" y="49"/>
                    </a:cubicBezTo>
                    <a:cubicBezTo>
                      <a:pt x="202" y="5"/>
                      <a:pt x="165" y="0"/>
                      <a:pt x="143" y="0"/>
                    </a:cubicBezTo>
                    <a:cubicBezTo>
                      <a:pt x="106" y="0"/>
                      <a:pt x="84" y="21"/>
                      <a:pt x="70" y="51"/>
                    </a:cubicBezTo>
                    <a:cubicBezTo>
                      <a:pt x="70" y="34"/>
                      <a:pt x="70" y="17"/>
                      <a:pt x="70" y="0"/>
                    </a:cubicBezTo>
                    <a:cubicBezTo>
                      <a:pt x="47" y="2"/>
                      <a:pt x="23" y="3"/>
                      <a:pt x="0" y="5"/>
                    </a:cubicBezTo>
                    <a:cubicBezTo>
                      <a:pt x="0" y="10"/>
                      <a:pt x="0" y="16"/>
                      <a:pt x="0" y="21"/>
                    </a:cubicBezTo>
                    <a:cubicBezTo>
                      <a:pt x="35" y="21"/>
                      <a:pt x="39" y="23"/>
                      <a:pt x="39"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96" name=""/>
              <p:cNvSpPr/>
              <p:nvPr/>
            </p:nvSpPr>
            <p:spPr>
              <a:xfrm>
                <a:off x="9493200" y="2617560"/>
                <a:ext cx="37080" cy="117000"/>
              </a:xfrm>
              <a:custGeom>
                <a:avLst/>
                <a:gdLst>
                  <a:gd name="textAreaLeft" fmla="*/ 0 w 37080"/>
                  <a:gd name="textAreaRight" fmla="*/ 37800 w 37080"/>
                  <a:gd name="textAreaTop" fmla="*/ 0 h 117000"/>
                  <a:gd name="textAreaBottom" fmla="*/ 117720 h 117000"/>
                </a:gdLst>
                <a:ahLst/>
                <a:rect l="textAreaLeft" t="textAreaTop" r="textAreaRight" b="textAreaBottom"/>
                <a:pathLst>
                  <a:path w="105" h="327">
                    <a:moveTo>
                      <a:pt x="70" y="111"/>
                    </a:moveTo>
                    <a:cubicBezTo>
                      <a:pt x="48" y="113"/>
                      <a:pt x="25" y="114"/>
                      <a:pt x="2" y="116"/>
                    </a:cubicBezTo>
                    <a:cubicBezTo>
                      <a:pt x="2" y="121"/>
                      <a:pt x="2" y="127"/>
                      <a:pt x="2" y="132"/>
                    </a:cubicBezTo>
                    <a:cubicBezTo>
                      <a:pt x="34" y="132"/>
                      <a:pt x="38" y="134"/>
                      <a:pt x="38" y="158"/>
                    </a:cubicBezTo>
                    <a:cubicBezTo>
                      <a:pt x="38" y="202"/>
                      <a:pt x="38" y="247"/>
                      <a:pt x="38" y="291"/>
                    </a:cubicBezTo>
                    <a:cubicBezTo>
                      <a:pt x="38" y="312"/>
                      <a:pt x="33" y="312"/>
                      <a:pt x="0" y="312"/>
                    </a:cubicBezTo>
                    <a:cubicBezTo>
                      <a:pt x="0" y="317"/>
                      <a:pt x="0" y="322"/>
                      <a:pt x="0" y="327"/>
                    </a:cubicBezTo>
                    <a:cubicBezTo>
                      <a:pt x="16" y="327"/>
                      <a:pt x="42" y="326"/>
                      <a:pt x="54" y="326"/>
                    </a:cubicBezTo>
                    <a:cubicBezTo>
                      <a:pt x="72" y="326"/>
                      <a:pt x="89" y="327"/>
                      <a:pt x="105" y="327"/>
                    </a:cubicBezTo>
                    <a:cubicBezTo>
                      <a:pt x="105" y="322"/>
                      <a:pt x="105" y="317"/>
                      <a:pt x="105" y="312"/>
                    </a:cubicBezTo>
                    <a:cubicBezTo>
                      <a:pt x="73" y="312"/>
                      <a:pt x="70" y="310"/>
                      <a:pt x="70" y="291"/>
                    </a:cubicBezTo>
                    <a:cubicBezTo>
                      <a:pt x="70" y="231"/>
                      <a:pt x="70" y="171"/>
                      <a:pt x="70" y="111"/>
                    </a:cubicBezTo>
                    <a:moveTo>
                      <a:pt x="73" y="26"/>
                    </a:moveTo>
                    <a:cubicBezTo>
                      <a:pt x="73" y="10"/>
                      <a:pt x="61" y="0"/>
                      <a:pt x="47" y="0"/>
                    </a:cubicBezTo>
                    <a:cubicBezTo>
                      <a:pt x="31" y="0"/>
                      <a:pt x="20" y="13"/>
                      <a:pt x="20" y="26"/>
                    </a:cubicBezTo>
                    <a:cubicBezTo>
                      <a:pt x="20" y="40"/>
                      <a:pt x="31" y="52"/>
                      <a:pt x="47" y="52"/>
                    </a:cubicBezTo>
                    <a:cubicBezTo>
                      <a:pt x="61" y="52"/>
                      <a:pt x="73" y="41"/>
                      <a:pt x="73" y="2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97" name=""/>
              <p:cNvSpPr/>
              <p:nvPr/>
            </p:nvSpPr>
            <p:spPr>
              <a:xfrm>
                <a:off x="9542160" y="2657520"/>
                <a:ext cx="88560" cy="77040"/>
              </a:xfrm>
              <a:custGeom>
                <a:avLst/>
                <a:gdLst>
                  <a:gd name="textAreaLeft" fmla="*/ 0 w 88560"/>
                  <a:gd name="textAreaRight" fmla="*/ 89280 w 88560"/>
                  <a:gd name="textAreaTop" fmla="*/ 0 h 77040"/>
                  <a:gd name="textAreaBottom" fmla="*/ 77760 h 77040"/>
                </a:gdLst>
                <a:ahLst/>
                <a:rect l="textAreaLeft" t="textAreaTop" r="textAreaRight" b="textAreaBottom"/>
                <a:pathLst>
                  <a:path w="248" h="216">
                    <a:moveTo>
                      <a:pt x="38" y="49"/>
                    </a:moveTo>
                    <a:cubicBezTo>
                      <a:pt x="38" y="92"/>
                      <a:pt x="38" y="136"/>
                      <a:pt x="38" y="180"/>
                    </a:cubicBezTo>
                    <a:cubicBezTo>
                      <a:pt x="38" y="201"/>
                      <a:pt x="32" y="201"/>
                      <a:pt x="0" y="201"/>
                    </a:cubicBezTo>
                    <a:cubicBezTo>
                      <a:pt x="0" y="206"/>
                      <a:pt x="0" y="211"/>
                      <a:pt x="0" y="216"/>
                    </a:cubicBezTo>
                    <a:cubicBezTo>
                      <a:pt x="17" y="216"/>
                      <a:pt x="42" y="215"/>
                      <a:pt x="56" y="215"/>
                    </a:cubicBezTo>
                    <a:cubicBezTo>
                      <a:pt x="69" y="215"/>
                      <a:pt x="94" y="216"/>
                      <a:pt x="111" y="216"/>
                    </a:cubicBezTo>
                    <a:cubicBezTo>
                      <a:pt x="111" y="211"/>
                      <a:pt x="111" y="206"/>
                      <a:pt x="111" y="201"/>
                    </a:cubicBezTo>
                    <a:cubicBezTo>
                      <a:pt x="77" y="201"/>
                      <a:pt x="72" y="201"/>
                      <a:pt x="72" y="180"/>
                    </a:cubicBezTo>
                    <a:cubicBezTo>
                      <a:pt x="72" y="150"/>
                      <a:pt x="72" y="119"/>
                      <a:pt x="72" y="89"/>
                    </a:cubicBezTo>
                    <a:cubicBezTo>
                      <a:pt x="72" y="39"/>
                      <a:pt x="107" y="11"/>
                      <a:pt x="139" y="11"/>
                    </a:cubicBezTo>
                    <a:cubicBezTo>
                      <a:pt x="170" y="11"/>
                      <a:pt x="175" y="37"/>
                      <a:pt x="175" y="65"/>
                    </a:cubicBezTo>
                    <a:cubicBezTo>
                      <a:pt x="175" y="104"/>
                      <a:pt x="175" y="142"/>
                      <a:pt x="175" y="180"/>
                    </a:cubicBezTo>
                    <a:cubicBezTo>
                      <a:pt x="175" y="201"/>
                      <a:pt x="170" y="201"/>
                      <a:pt x="136" y="201"/>
                    </a:cubicBezTo>
                    <a:cubicBezTo>
                      <a:pt x="136" y="206"/>
                      <a:pt x="136" y="211"/>
                      <a:pt x="136" y="216"/>
                    </a:cubicBezTo>
                    <a:cubicBezTo>
                      <a:pt x="154" y="216"/>
                      <a:pt x="179" y="215"/>
                      <a:pt x="192" y="215"/>
                    </a:cubicBezTo>
                    <a:cubicBezTo>
                      <a:pt x="205" y="215"/>
                      <a:pt x="231" y="216"/>
                      <a:pt x="248" y="216"/>
                    </a:cubicBezTo>
                    <a:cubicBezTo>
                      <a:pt x="248" y="211"/>
                      <a:pt x="248" y="206"/>
                      <a:pt x="248" y="201"/>
                    </a:cubicBezTo>
                    <a:cubicBezTo>
                      <a:pt x="221" y="201"/>
                      <a:pt x="209" y="201"/>
                      <a:pt x="209" y="187"/>
                    </a:cubicBezTo>
                    <a:cubicBezTo>
                      <a:pt x="209" y="156"/>
                      <a:pt x="209" y="124"/>
                      <a:pt x="209" y="93"/>
                    </a:cubicBezTo>
                    <a:cubicBezTo>
                      <a:pt x="209" y="51"/>
                      <a:pt x="209" y="36"/>
                      <a:pt x="193" y="18"/>
                    </a:cubicBezTo>
                    <a:cubicBezTo>
                      <a:pt x="186" y="10"/>
                      <a:pt x="171" y="0"/>
                      <a:pt x="142" y="0"/>
                    </a:cubicBezTo>
                    <a:cubicBezTo>
                      <a:pt x="107" y="0"/>
                      <a:pt x="83" y="21"/>
                      <a:pt x="69" y="51"/>
                    </a:cubicBezTo>
                    <a:cubicBezTo>
                      <a:pt x="69" y="34"/>
                      <a:pt x="69" y="17"/>
                      <a:pt x="69" y="0"/>
                    </a:cubicBezTo>
                    <a:cubicBezTo>
                      <a:pt x="46" y="2"/>
                      <a:pt x="23" y="3"/>
                      <a:pt x="0" y="5"/>
                    </a:cubicBezTo>
                    <a:cubicBezTo>
                      <a:pt x="0" y="10"/>
                      <a:pt x="0" y="16"/>
                      <a:pt x="0" y="21"/>
                    </a:cubicBezTo>
                    <a:cubicBezTo>
                      <a:pt x="34" y="21"/>
                      <a:pt x="38" y="23"/>
                      <a:pt x="38"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298" name=""/>
              <p:cNvSpPr/>
              <p:nvPr/>
            </p:nvSpPr>
            <p:spPr>
              <a:xfrm>
                <a:off x="9642600" y="2675160"/>
                <a:ext cx="54720" cy="87120"/>
              </a:xfrm>
              <a:custGeom>
                <a:avLst/>
                <a:gdLst>
                  <a:gd name="textAreaLeft" fmla="*/ 0 w 54720"/>
                  <a:gd name="textAreaRight" fmla="*/ 55440 w 54720"/>
                  <a:gd name="textAreaTop" fmla="*/ 0 h 87120"/>
                  <a:gd name="textAreaBottom" fmla="*/ 87840 h 87120"/>
                </a:gdLst>
                <a:ahLst/>
                <a:rect l="textAreaLeft" t="textAreaTop" r="textAreaRight" b="textAreaBottom"/>
                <a:pathLst>
                  <a:path w="154" h="244">
                    <a:moveTo>
                      <a:pt x="154" y="74"/>
                    </a:moveTo>
                    <a:cubicBezTo>
                      <a:pt x="154" y="37"/>
                      <a:pt x="141" y="0"/>
                      <a:pt x="106" y="0"/>
                    </a:cubicBezTo>
                    <a:cubicBezTo>
                      <a:pt x="56" y="0"/>
                      <a:pt x="0" y="92"/>
                      <a:pt x="0" y="170"/>
                    </a:cubicBezTo>
                    <a:cubicBezTo>
                      <a:pt x="0" y="210"/>
                      <a:pt x="17" y="244"/>
                      <a:pt x="47" y="244"/>
                    </a:cubicBezTo>
                    <a:cubicBezTo>
                      <a:pt x="100" y="244"/>
                      <a:pt x="154" y="150"/>
                      <a:pt x="154" y="74"/>
                    </a:cubicBezTo>
                    <a:moveTo>
                      <a:pt x="39" y="116"/>
                    </a:moveTo>
                    <a:cubicBezTo>
                      <a:pt x="57" y="42"/>
                      <a:pt x="86" y="9"/>
                      <a:pt x="106" y="9"/>
                    </a:cubicBezTo>
                    <a:cubicBezTo>
                      <a:pt x="128" y="9"/>
                      <a:pt x="128" y="47"/>
                      <a:pt x="128" y="54"/>
                    </a:cubicBezTo>
                    <a:cubicBezTo>
                      <a:pt x="128" y="67"/>
                      <a:pt x="126" y="88"/>
                      <a:pt x="119" y="116"/>
                    </a:cubicBezTo>
                    <a:cubicBezTo>
                      <a:pt x="92" y="116"/>
                      <a:pt x="66" y="116"/>
                      <a:pt x="39" y="116"/>
                    </a:cubicBezTo>
                    <a:moveTo>
                      <a:pt x="116" y="128"/>
                    </a:moveTo>
                    <a:cubicBezTo>
                      <a:pt x="106" y="166"/>
                      <a:pt x="98" y="184"/>
                      <a:pt x="88" y="201"/>
                    </a:cubicBezTo>
                    <a:cubicBezTo>
                      <a:pt x="77" y="219"/>
                      <a:pt x="63" y="234"/>
                      <a:pt x="47" y="234"/>
                    </a:cubicBezTo>
                    <a:cubicBezTo>
                      <a:pt x="29" y="234"/>
                      <a:pt x="26" y="209"/>
                      <a:pt x="26" y="190"/>
                    </a:cubicBezTo>
                    <a:cubicBezTo>
                      <a:pt x="26" y="167"/>
                      <a:pt x="32" y="141"/>
                      <a:pt x="36" y="128"/>
                    </a:cubicBezTo>
                    <a:cubicBezTo>
                      <a:pt x="63" y="128"/>
                      <a:pt x="89" y="128"/>
                      <a:pt x="116" y="128"/>
                    </a:cubicBezTo>
                    <a:close/>
                  </a:path>
                </a:pathLst>
              </a:custGeom>
              <a:solidFill>
                <a:srgbClr val="000000"/>
              </a:solidFill>
              <a:ln w="0">
                <a:noFill/>
              </a:ln>
            </p:spPr>
            <p:style>
              <a:lnRef idx="0"/>
              <a:fillRef idx="0"/>
              <a:effectRef idx="0"/>
              <a:fontRef idx="minor"/>
            </p:style>
            <p:txBody>
              <a:bodyPr lIns="90000" rIns="90000" tIns="42840" bIns="42840" anchor="ctr" anchorCtr="1">
                <a:noAutofit/>
              </a:bodyPr>
              <a:p>
                <a:pPr>
                  <a:lnSpc>
                    <a:spcPct val="100000"/>
                  </a:lnSpc>
                </a:pPr>
                <a:endParaRPr b="0" lang="en-US" sz="1800" spc="-1" strike="noStrike">
                  <a:solidFill>
                    <a:srgbClr val="ffffff"/>
                  </a:solidFill>
                  <a:latin typeface="Arial"/>
                  <a:ea typeface="DejaVu Sans"/>
                </a:endParaRPr>
              </a:p>
            </p:txBody>
          </p:sp>
          <p:sp>
            <p:nvSpPr>
              <p:cNvPr id="1299" name=""/>
              <p:cNvSpPr/>
              <p:nvPr/>
            </p:nvSpPr>
            <p:spPr>
              <a:xfrm>
                <a:off x="9767880" y="2603160"/>
                <a:ext cx="40680" cy="175680"/>
              </a:xfrm>
              <a:custGeom>
                <a:avLst/>
                <a:gdLst>
                  <a:gd name="textAreaLeft" fmla="*/ 0 w 40680"/>
                  <a:gd name="textAreaRight" fmla="*/ 41400 w 40680"/>
                  <a:gd name="textAreaTop" fmla="*/ 0 h 175680"/>
                  <a:gd name="textAreaBottom" fmla="*/ 176400 h 175680"/>
                </a:gdLst>
                <a:ahLst/>
                <a:rect l="textAreaLeft" t="textAreaTop" r="textAreaRight" b="textAreaBottom"/>
                <a:pathLst>
                  <a:path w="115" h="490">
                    <a:moveTo>
                      <a:pt x="20" y="17"/>
                    </a:moveTo>
                    <a:cubicBezTo>
                      <a:pt x="20" y="10"/>
                      <a:pt x="20" y="0"/>
                      <a:pt x="10" y="0"/>
                    </a:cubicBezTo>
                    <a:cubicBezTo>
                      <a:pt x="0" y="0"/>
                      <a:pt x="0" y="11"/>
                      <a:pt x="0" y="18"/>
                    </a:cubicBezTo>
                    <a:cubicBezTo>
                      <a:pt x="0" y="169"/>
                      <a:pt x="0" y="321"/>
                      <a:pt x="0" y="472"/>
                    </a:cubicBezTo>
                    <a:cubicBezTo>
                      <a:pt x="0" y="479"/>
                      <a:pt x="0" y="490"/>
                      <a:pt x="10" y="490"/>
                    </a:cubicBezTo>
                    <a:cubicBezTo>
                      <a:pt x="20" y="490"/>
                      <a:pt x="20" y="480"/>
                      <a:pt x="20" y="473"/>
                    </a:cubicBezTo>
                    <a:cubicBezTo>
                      <a:pt x="20" y="321"/>
                      <a:pt x="20" y="169"/>
                      <a:pt x="20" y="17"/>
                    </a:cubicBezTo>
                    <a:moveTo>
                      <a:pt x="115" y="18"/>
                    </a:moveTo>
                    <a:cubicBezTo>
                      <a:pt x="115" y="11"/>
                      <a:pt x="115" y="0"/>
                      <a:pt x="105" y="0"/>
                    </a:cubicBezTo>
                    <a:cubicBezTo>
                      <a:pt x="95" y="0"/>
                      <a:pt x="95" y="10"/>
                      <a:pt x="95" y="17"/>
                    </a:cubicBezTo>
                    <a:cubicBezTo>
                      <a:pt x="95" y="169"/>
                      <a:pt x="95" y="321"/>
                      <a:pt x="95" y="473"/>
                    </a:cubicBezTo>
                    <a:cubicBezTo>
                      <a:pt x="95" y="480"/>
                      <a:pt x="95" y="490"/>
                      <a:pt x="105" y="490"/>
                    </a:cubicBezTo>
                    <a:cubicBezTo>
                      <a:pt x="115" y="490"/>
                      <a:pt x="115" y="479"/>
                      <a:pt x="115" y="472"/>
                    </a:cubicBezTo>
                    <a:cubicBezTo>
                      <a:pt x="115" y="321"/>
                      <a:pt x="115" y="169"/>
                      <a:pt x="115" y="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00" name=""/>
              <p:cNvSpPr/>
              <p:nvPr/>
            </p:nvSpPr>
            <p:spPr>
              <a:xfrm>
                <a:off x="9839520" y="2659320"/>
                <a:ext cx="92880" cy="77400"/>
              </a:xfrm>
              <a:custGeom>
                <a:avLst/>
                <a:gdLst>
                  <a:gd name="textAreaLeft" fmla="*/ 0 w 92880"/>
                  <a:gd name="textAreaRight" fmla="*/ 93600 w 92880"/>
                  <a:gd name="textAreaTop" fmla="*/ 0 h 77400"/>
                  <a:gd name="textAreaBottom" fmla="*/ 78120 h 77400"/>
                </a:gdLst>
                <a:ahLst/>
                <a:rect l="textAreaLeft" t="textAreaTop" r="textAreaRight" b="textAreaBottom"/>
                <a:pathLst>
                  <a:path w="260" h="217">
                    <a:moveTo>
                      <a:pt x="236" y="28"/>
                    </a:moveTo>
                    <a:cubicBezTo>
                      <a:pt x="242" y="28"/>
                      <a:pt x="260" y="28"/>
                      <a:pt x="260" y="12"/>
                    </a:cubicBezTo>
                    <a:cubicBezTo>
                      <a:pt x="260" y="0"/>
                      <a:pt x="250" y="0"/>
                      <a:pt x="241" y="0"/>
                    </a:cubicBezTo>
                    <a:cubicBezTo>
                      <a:pt x="203" y="0"/>
                      <a:pt x="166" y="0"/>
                      <a:pt x="129" y="0"/>
                    </a:cubicBezTo>
                    <a:cubicBezTo>
                      <a:pt x="55" y="0"/>
                      <a:pt x="0" y="81"/>
                      <a:pt x="0" y="140"/>
                    </a:cubicBezTo>
                    <a:cubicBezTo>
                      <a:pt x="0" y="182"/>
                      <a:pt x="29" y="217"/>
                      <a:pt x="74" y="217"/>
                    </a:cubicBezTo>
                    <a:cubicBezTo>
                      <a:pt x="132" y="217"/>
                      <a:pt x="197" y="158"/>
                      <a:pt x="197" y="83"/>
                    </a:cubicBezTo>
                    <a:cubicBezTo>
                      <a:pt x="197" y="74"/>
                      <a:pt x="197" y="51"/>
                      <a:pt x="182" y="28"/>
                    </a:cubicBezTo>
                    <a:cubicBezTo>
                      <a:pt x="200" y="28"/>
                      <a:pt x="218" y="28"/>
                      <a:pt x="236" y="28"/>
                    </a:cubicBezTo>
                    <a:moveTo>
                      <a:pt x="74" y="206"/>
                    </a:moveTo>
                    <a:cubicBezTo>
                      <a:pt x="50" y="206"/>
                      <a:pt x="31" y="189"/>
                      <a:pt x="31" y="153"/>
                    </a:cubicBezTo>
                    <a:cubicBezTo>
                      <a:pt x="31" y="139"/>
                      <a:pt x="36" y="98"/>
                      <a:pt x="55" y="69"/>
                    </a:cubicBezTo>
                    <a:cubicBezTo>
                      <a:pt x="74" y="35"/>
                      <a:pt x="104" y="28"/>
                      <a:pt x="120" y="28"/>
                    </a:cubicBezTo>
                    <a:cubicBezTo>
                      <a:pt x="162" y="28"/>
                      <a:pt x="166" y="62"/>
                      <a:pt x="166" y="76"/>
                    </a:cubicBezTo>
                    <a:cubicBezTo>
                      <a:pt x="166" y="99"/>
                      <a:pt x="157" y="140"/>
                      <a:pt x="140" y="164"/>
                    </a:cubicBezTo>
                    <a:cubicBezTo>
                      <a:pt x="120" y="193"/>
                      <a:pt x="94" y="206"/>
                      <a:pt x="74"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301" name=""/>
              <p:cNvSpPr/>
              <p:nvPr/>
            </p:nvSpPr>
            <p:spPr>
              <a:xfrm>
                <a:off x="9942840" y="2675160"/>
                <a:ext cx="95040" cy="88560"/>
              </a:xfrm>
              <a:custGeom>
                <a:avLst/>
                <a:gdLst>
                  <a:gd name="textAreaLeft" fmla="*/ 0 w 95040"/>
                  <a:gd name="textAreaRight" fmla="*/ 95760 w 95040"/>
                  <a:gd name="textAreaTop" fmla="*/ 0 h 88560"/>
                  <a:gd name="textAreaBottom" fmla="*/ 89280 h 88560"/>
                </a:gdLst>
                <a:ahLst/>
                <a:rect l="textAreaLeft" t="textAreaTop" r="textAreaRight" b="textAreaBottom"/>
                <a:pathLst>
                  <a:path w="266" h="248">
                    <a:moveTo>
                      <a:pt x="266" y="4"/>
                    </a:moveTo>
                    <a:cubicBezTo>
                      <a:pt x="266" y="2"/>
                      <a:pt x="264" y="0"/>
                      <a:pt x="262" y="0"/>
                    </a:cubicBezTo>
                    <a:cubicBezTo>
                      <a:pt x="259" y="0"/>
                      <a:pt x="259" y="1"/>
                      <a:pt x="255" y="4"/>
                    </a:cubicBezTo>
                    <a:cubicBezTo>
                      <a:pt x="246" y="13"/>
                      <a:pt x="238" y="21"/>
                      <a:pt x="229" y="30"/>
                    </a:cubicBezTo>
                    <a:cubicBezTo>
                      <a:pt x="227" y="26"/>
                      <a:pt x="207" y="0"/>
                      <a:pt x="165" y="0"/>
                    </a:cubicBezTo>
                    <a:cubicBezTo>
                      <a:pt x="81" y="0"/>
                      <a:pt x="0" y="74"/>
                      <a:pt x="0" y="150"/>
                    </a:cubicBezTo>
                    <a:cubicBezTo>
                      <a:pt x="0" y="206"/>
                      <a:pt x="43" y="248"/>
                      <a:pt x="105" y="248"/>
                    </a:cubicBezTo>
                    <a:cubicBezTo>
                      <a:pt x="124" y="248"/>
                      <a:pt x="157" y="244"/>
                      <a:pt x="193" y="215"/>
                    </a:cubicBezTo>
                    <a:cubicBezTo>
                      <a:pt x="220" y="191"/>
                      <a:pt x="227" y="162"/>
                      <a:pt x="227" y="159"/>
                    </a:cubicBezTo>
                    <a:cubicBezTo>
                      <a:pt x="227" y="155"/>
                      <a:pt x="222" y="155"/>
                      <a:pt x="221" y="155"/>
                    </a:cubicBezTo>
                    <a:cubicBezTo>
                      <a:pt x="217" y="155"/>
                      <a:pt x="217" y="156"/>
                      <a:pt x="215" y="160"/>
                    </a:cubicBezTo>
                    <a:cubicBezTo>
                      <a:pt x="201" y="206"/>
                      <a:pt x="152" y="236"/>
                      <a:pt x="112" y="236"/>
                    </a:cubicBezTo>
                    <a:cubicBezTo>
                      <a:pt x="74" y="236"/>
                      <a:pt x="33" y="216"/>
                      <a:pt x="33" y="162"/>
                    </a:cubicBezTo>
                    <a:cubicBezTo>
                      <a:pt x="33" y="152"/>
                      <a:pt x="36" y="97"/>
                      <a:pt x="75" y="54"/>
                    </a:cubicBezTo>
                    <a:cubicBezTo>
                      <a:pt x="99" y="28"/>
                      <a:pt x="136" y="12"/>
                      <a:pt x="169" y="12"/>
                    </a:cubicBezTo>
                    <a:cubicBezTo>
                      <a:pt x="208" y="12"/>
                      <a:pt x="232" y="42"/>
                      <a:pt x="232" y="79"/>
                    </a:cubicBezTo>
                    <a:cubicBezTo>
                      <a:pt x="232" y="89"/>
                      <a:pt x="231" y="92"/>
                      <a:pt x="231" y="93"/>
                    </a:cubicBezTo>
                    <a:cubicBezTo>
                      <a:pt x="231" y="97"/>
                      <a:pt x="235" y="97"/>
                      <a:pt x="238" y="97"/>
                    </a:cubicBezTo>
                    <a:cubicBezTo>
                      <a:pt x="242" y="97"/>
                      <a:pt x="242" y="97"/>
                      <a:pt x="245" y="90"/>
                    </a:cubicBezTo>
                    <a:cubicBezTo>
                      <a:pt x="252" y="62"/>
                      <a:pt x="259" y="33"/>
                      <a:pt x="266" y="4"/>
                    </a:cubicBezTo>
                    <a:close/>
                  </a:path>
                </a:pathLst>
              </a:custGeom>
              <a:solidFill>
                <a:srgbClr val="000000"/>
              </a:solidFill>
              <a:ln w="0">
                <a:noFill/>
              </a:ln>
            </p:spPr>
            <p:style>
              <a:lnRef idx="0"/>
              <a:fillRef idx="0"/>
              <a:effectRef idx="0"/>
              <a:fontRef idx="minor"/>
            </p:style>
            <p:txBody>
              <a:bodyPr lIns="90000" rIns="90000" tIns="44280" bIns="44280" anchor="ctr" anchorCtr="1">
                <a:noAutofit/>
              </a:bodyPr>
              <a:p>
                <a:pPr>
                  <a:lnSpc>
                    <a:spcPct val="100000"/>
                  </a:lnSpc>
                </a:pPr>
                <a:endParaRPr b="0" lang="en-US" sz="1800" spc="-1" strike="noStrike">
                  <a:solidFill>
                    <a:srgbClr val="ffffff"/>
                  </a:solidFill>
                  <a:latin typeface="Arial"/>
                  <a:ea typeface="DejaVu Sans"/>
                </a:endParaRPr>
              </a:p>
            </p:txBody>
          </p:sp>
          <p:sp>
            <p:nvSpPr>
              <p:cNvPr id="1302" name=""/>
              <p:cNvSpPr/>
              <p:nvPr/>
            </p:nvSpPr>
            <p:spPr>
              <a:xfrm>
                <a:off x="10107000" y="2687760"/>
                <a:ext cx="107640" cy="6480"/>
              </a:xfrm>
              <a:custGeom>
                <a:avLst/>
                <a:gdLst>
                  <a:gd name="textAreaLeft" fmla="*/ 0 w 107640"/>
                  <a:gd name="textAreaRight" fmla="*/ 108360 w 107640"/>
                  <a:gd name="textAreaTop" fmla="*/ 0 h 6480"/>
                  <a:gd name="textAreaBottom" fmla="*/ 7200 h 6480"/>
                </a:gdLst>
                <a:ahLst/>
                <a:rect l="textAreaLeft" t="textAreaTop" r="textAreaRight" b="textAreaBottom"/>
                <a:pathLst>
                  <a:path w="301" h="20">
                    <a:moveTo>
                      <a:pt x="283" y="20"/>
                    </a:moveTo>
                    <a:cubicBezTo>
                      <a:pt x="291" y="20"/>
                      <a:pt x="301" y="20"/>
                      <a:pt x="301" y="9"/>
                    </a:cubicBezTo>
                    <a:cubicBezTo>
                      <a:pt x="301" y="-1"/>
                      <a:pt x="291" y="0"/>
                      <a:pt x="283" y="0"/>
                    </a:cubicBezTo>
                    <a:cubicBezTo>
                      <a:pt x="194" y="0"/>
                      <a:pt x="106" y="0"/>
                      <a:pt x="17" y="0"/>
                    </a:cubicBezTo>
                    <a:cubicBezTo>
                      <a:pt x="9" y="0"/>
                      <a:pt x="0" y="-1"/>
                      <a:pt x="0" y="9"/>
                    </a:cubicBezTo>
                    <a:cubicBezTo>
                      <a:pt x="0" y="20"/>
                      <a:pt x="9" y="20"/>
                      <a:pt x="17" y="20"/>
                    </a:cubicBezTo>
                    <a:cubicBezTo>
                      <a:pt x="106"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303" name=""/>
              <p:cNvSpPr/>
              <p:nvPr/>
            </p:nvSpPr>
            <p:spPr>
              <a:xfrm>
                <a:off x="10276200" y="2659320"/>
                <a:ext cx="92520" cy="77400"/>
              </a:xfrm>
              <a:custGeom>
                <a:avLst/>
                <a:gdLst>
                  <a:gd name="textAreaLeft" fmla="*/ 0 w 92520"/>
                  <a:gd name="textAreaRight" fmla="*/ 93240 w 92520"/>
                  <a:gd name="textAreaTop" fmla="*/ 0 h 77400"/>
                  <a:gd name="textAreaBottom" fmla="*/ 78120 h 77400"/>
                </a:gdLst>
                <a:ahLst/>
                <a:rect l="textAreaLeft" t="textAreaTop" r="textAreaRight" b="textAreaBottom"/>
                <a:pathLst>
                  <a:path w="259" h="217">
                    <a:moveTo>
                      <a:pt x="235" y="28"/>
                    </a:moveTo>
                    <a:cubicBezTo>
                      <a:pt x="242" y="28"/>
                      <a:pt x="259" y="28"/>
                      <a:pt x="259" y="12"/>
                    </a:cubicBezTo>
                    <a:cubicBezTo>
                      <a:pt x="259" y="0"/>
                      <a:pt x="249" y="0"/>
                      <a:pt x="241" y="0"/>
                    </a:cubicBezTo>
                    <a:cubicBezTo>
                      <a:pt x="204" y="0"/>
                      <a:pt x="166" y="0"/>
                      <a:pt x="129" y="0"/>
                    </a:cubicBezTo>
                    <a:cubicBezTo>
                      <a:pt x="55" y="0"/>
                      <a:pt x="0" y="81"/>
                      <a:pt x="0" y="140"/>
                    </a:cubicBezTo>
                    <a:cubicBezTo>
                      <a:pt x="0" y="182"/>
                      <a:pt x="28" y="217"/>
                      <a:pt x="73" y="217"/>
                    </a:cubicBezTo>
                    <a:cubicBezTo>
                      <a:pt x="132" y="217"/>
                      <a:pt x="196" y="158"/>
                      <a:pt x="196" y="83"/>
                    </a:cubicBezTo>
                    <a:cubicBezTo>
                      <a:pt x="196" y="74"/>
                      <a:pt x="196" y="51"/>
                      <a:pt x="182" y="28"/>
                    </a:cubicBezTo>
                    <a:cubicBezTo>
                      <a:pt x="200" y="28"/>
                      <a:pt x="218" y="28"/>
                      <a:pt x="235" y="28"/>
                    </a:cubicBezTo>
                    <a:moveTo>
                      <a:pt x="75" y="206"/>
                    </a:moveTo>
                    <a:cubicBezTo>
                      <a:pt x="49" y="206"/>
                      <a:pt x="30" y="189"/>
                      <a:pt x="30" y="153"/>
                    </a:cubicBezTo>
                    <a:cubicBezTo>
                      <a:pt x="30" y="139"/>
                      <a:pt x="37" y="98"/>
                      <a:pt x="54" y="69"/>
                    </a:cubicBezTo>
                    <a:cubicBezTo>
                      <a:pt x="75" y="35"/>
                      <a:pt x="104" y="28"/>
                      <a:pt x="121" y="28"/>
                    </a:cubicBezTo>
                    <a:cubicBezTo>
                      <a:pt x="161" y="28"/>
                      <a:pt x="165" y="62"/>
                      <a:pt x="165" y="76"/>
                    </a:cubicBezTo>
                    <a:cubicBezTo>
                      <a:pt x="165" y="99"/>
                      <a:pt x="156" y="140"/>
                      <a:pt x="139" y="164"/>
                    </a:cubicBezTo>
                    <a:cubicBezTo>
                      <a:pt x="119" y="193"/>
                      <a:pt x="93" y="206"/>
                      <a:pt x="75" y="206"/>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304" name=""/>
              <p:cNvSpPr/>
              <p:nvPr/>
            </p:nvSpPr>
            <p:spPr>
              <a:xfrm>
                <a:off x="10378080" y="267588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6" y="12"/>
                    </a:moveTo>
                    <a:cubicBezTo>
                      <a:pt x="77" y="10"/>
                      <a:pt x="77" y="8"/>
                      <a:pt x="77" y="6"/>
                    </a:cubicBezTo>
                    <a:cubicBezTo>
                      <a:pt x="77" y="5"/>
                      <a:pt x="76" y="0"/>
                      <a:pt x="71" y="0"/>
                    </a:cubicBezTo>
                    <a:cubicBezTo>
                      <a:pt x="64" y="0"/>
                      <a:pt x="36" y="3"/>
                      <a:pt x="28" y="5"/>
                    </a:cubicBezTo>
                    <a:cubicBezTo>
                      <a:pt x="25" y="5"/>
                      <a:pt x="21" y="5"/>
                      <a:pt x="21" y="13"/>
                    </a:cubicBezTo>
                    <a:cubicBezTo>
                      <a:pt x="21" y="17"/>
                      <a:pt x="25" y="17"/>
                      <a:pt x="29" y="17"/>
                    </a:cubicBezTo>
                    <a:cubicBezTo>
                      <a:pt x="46" y="17"/>
                      <a:pt x="46" y="20"/>
                      <a:pt x="46" y="23"/>
                    </a:cubicBezTo>
                    <a:cubicBezTo>
                      <a:pt x="46" y="24"/>
                      <a:pt x="45" y="27"/>
                      <a:pt x="45" y="30"/>
                    </a:cubicBezTo>
                    <a:cubicBezTo>
                      <a:pt x="30" y="86"/>
                      <a:pt x="16" y="142"/>
                      <a:pt x="1" y="199"/>
                    </a:cubicBezTo>
                    <a:cubicBezTo>
                      <a:pt x="0" y="203"/>
                      <a:pt x="0" y="206"/>
                      <a:pt x="0" y="210"/>
                    </a:cubicBezTo>
                    <a:cubicBezTo>
                      <a:pt x="0" y="232"/>
                      <a:pt x="20" y="242"/>
                      <a:pt x="36" y="242"/>
                    </a:cubicBezTo>
                    <a:cubicBezTo>
                      <a:pt x="45" y="242"/>
                      <a:pt x="55" y="239"/>
                      <a:pt x="64" y="224"/>
                    </a:cubicBezTo>
                    <a:cubicBezTo>
                      <a:pt x="71" y="211"/>
                      <a:pt x="76" y="192"/>
                      <a:pt x="76" y="190"/>
                    </a:cubicBezTo>
                    <a:cubicBezTo>
                      <a:pt x="76" y="185"/>
                      <a:pt x="71" y="185"/>
                      <a:pt x="70" y="185"/>
                    </a:cubicBezTo>
                    <a:cubicBezTo>
                      <a:pt x="66" y="185"/>
                      <a:pt x="64" y="188"/>
                      <a:pt x="64" y="193"/>
                    </a:cubicBezTo>
                    <a:cubicBezTo>
                      <a:pt x="59" y="211"/>
                      <a:pt x="53" y="232"/>
                      <a:pt x="38" y="232"/>
                    </a:cubicBezTo>
                    <a:cubicBezTo>
                      <a:pt x="28" y="232"/>
                      <a:pt x="27" y="224"/>
                      <a:pt x="27" y="215"/>
                    </a:cubicBezTo>
                    <a:cubicBezTo>
                      <a:pt x="27" y="213"/>
                      <a:pt x="27" y="206"/>
                      <a:pt x="28" y="201"/>
                    </a:cubicBezTo>
                    <a:cubicBezTo>
                      <a:pt x="44" y="138"/>
                      <a:pt x="60" y="75"/>
                      <a:pt x="76"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305" name=""/>
              <p:cNvSpPr/>
              <p:nvPr/>
            </p:nvSpPr>
            <p:spPr>
              <a:xfrm>
                <a:off x="10423440" y="2707560"/>
                <a:ext cx="62640" cy="54720"/>
              </a:xfrm>
              <a:custGeom>
                <a:avLst/>
                <a:gdLst>
                  <a:gd name="textAreaLeft" fmla="*/ 0 w 62640"/>
                  <a:gd name="textAreaRight" fmla="*/ 63360 w 62640"/>
                  <a:gd name="textAreaTop" fmla="*/ 0 h 54720"/>
                  <a:gd name="textAreaBottom" fmla="*/ 55440 h 54720"/>
                </a:gdLst>
                <a:ahLst/>
                <a:rect l="textAreaLeft" t="textAreaTop" r="textAreaRight" b="textAreaBottom"/>
                <a:pathLst>
                  <a:path w="176" h="154">
                    <a:moveTo>
                      <a:pt x="125" y="20"/>
                    </a:moveTo>
                    <a:cubicBezTo>
                      <a:pt x="118" y="9"/>
                      <a:pt x="106" y="0"/>
                      <a:pt x="90" y="0"/>
                    </a:cubicBezTo>
                    <a:cubicBezTo>
                      <a:pt x="45" y="0"/>
                      <a:pt x="0" y="48"/>
                      <a:pt x="0" y="97"/>
                    </a:cubicBezTo>
                    <a:cubicBezTo>
                      <a:pt x="0" y="130"/>
                      <a:pt x="22" y="154"/>
                      <a:pt x="52" y="154"/>
                    </a:cubicBezTo>
                    <a:cubicBezTo>
                      <a:pt x="71" y="154"/>
                      <a:pt x="87" y="144"/>
                      <a:pt x="101" y="130"/>
                    </a:cubicBezTo>
                    <a:cubicBezTo>
                      <a:pt x="108" y="151"/>
                      <a:pt x="127" y="154"/>
                      <a:pt x="137" y="154"/>
                    </a:cubicBezTo>
                    <a:cubicBezTo>
                      <a:pt x="150" y="154"/>
                      <a:pt x="158" y="147"/>
                      <a:pt x="164" y="136"/>
                    </a:cubicBezTo>
                    <a:cubicBezTo>
                      <a:pt x="171" y="123"/>
                      <a:pt x="176" y="104"/>
                      <a:pt x="176" y="102"/>
                    </a:cubicBezTo>
                    <a:cubicBezTo>
                      <a:pt x="176" y="97"/>
                      <a:pt x="173" y="99"/>
                      <a:pt x="171" y="97"/>
                    </a:cubicBezTo>
                    <a:cubicBezTo>
                      <a:pt x="165" y="97"/>
                      <a:pt x="165" y="98"/>
                      <a:pt x="162" y="108"/>
                    </a:cubicBezTo>
                    <a:cubicBezTo>
                      <a:pt x="158" y="125"/>
                      <a:pt x="153" y="144"/>
                      <a:pt x="137" y="144"/>
                    </a:cubicBezTo>
                    <a:cubicBezTo>
                      <a:pt x="129" y="144"/>
                      <a:pt x="126" y="137"/>
                      <a:pt x="126" y="127"/>
                    </a:cubicBezTo>
                    <a:cubicBezTo>
                      <a:pt x="126" y="122"/>
                      <a:pt x="129" y="109"/>
                      <a:pt x="132" y="101"/>
                    </a:cubicBezTo>
                    <a:cubicBezTo>
                      <a:pt x="134" y="91"/>
                      <a:pt x="137" y="77"/>
                      <a:pt x="139" y="70"/>
                    </a:cubicBezTo>
                    <a:cubicBezTo>
                      <a:pt x="141" y="61"/>
                      <a:pt x="143" y="53"/>
                      <a:pt x="146" y="44"/>
                    </a:cubicBezTo>
                    <a:cubicBezTo>
                      <a:pt x="148" y="35"/>
                      <a:pt x="153" y="19"/>
                      <a:pt x="153" y="17"/>
                    </a:cubicBezTo>
                    <a:cubicBezTo>
                      <a:pt x="153" y="10"/>
                      <a:pt x="146" y="6"/>
                      <a:pt x="140" y="6"/>
                    </a:cubicBezTo>
                    <a:cubicBezTo>
                      <a:pt x="134" y="6"/>
                      <a:pt x="127" y="10"/>
                      <a:pt x="125" y="20"/>
                    </a:cubicBezTo>
                    <a:moveTo>
                      <a:pt x="102" y="108"/>
                    </a:moveTo>
                    <a:cubicBezTo>
                      <a:pt x="101" y="118"/>
                      <a:pt x="92" y="125"/>
                      <a:pt x="85" y="132"/>
                    </a:cubicBezTo>
                    <a:cubicBezTo>
                      <a:pt x="83" y="133"/>
                      <a:pt x="69" y="144"/>
                      <a:pt x="53" y="144"/>
                    </a:cubicBezTo>
                    <a:cubicBezTo>
                      <a:pt x="41" y="144"/>
                      <a:pt x="28" y="136"/>
                      <a:pt x="28" y="112"/>
                    </a:cubicBezTo>
                    <a:cubicBezTo>
                      <a:pt x="28" y="94"/>
                      <a:pt x="38" y="56"/>
                      <a:pt x="46" y="42"/>
                    </a:cubicBezTo>
                    <a:cubicBezTo>
                      <a:pt x="62" y="14"/>
                      <a:pt x="80" y="9"/>
                      <a:pt x="90" y="9"/>
                    </a:cubicBezTo>
                    <a:cubicBezTo>
                      <a:pt x="113" y="9"/>
                      <a:pt x="120" y="35"/>
                      <a:pt x="120" y="39"/>
                    </a:cubicBezTo>
                    <a:cubicBezTo>
                      <a:pt x="120" y="41"/>
                      <a:pt x="119" y="42"/>
                      <a:pt x="119" y="44"/>
                    </a:cubicBezTo>
                    <a:cubicBezTo>
                      <a:pt x="113" y="65"/>
                      <a:pt x="108" y="86"/>
                      <a:pt x="102" y="108"/>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306" name=""/>
              <p:cNvSpPr/>
              <p:nvPr/>
            </p:nvSpPr>
            <p:spPr>
              <a:xfrm>
                <a:off x="10501200" y="2675880"/>
                <a:ext cx="48960" cy="86400"/>
              </a:xfrm>
              <a:custGeom>
                <a:avLst/>
                <a:gdLst>
                  <a:gd name="textAreaLeft" fmla="*/ 0 w 48960"/>
                  <a:gd name="textAreaRight" fmla="*/ 49680 w 48960"/>
                  <a:gd name="textAreaTop" fmla="*/ 0 h 86400"/>
                  <a:gd name="textAreaBottom" fmla="*/ 87120 h 86400"/>
                </a:gdLst>
                <a:ahLst/>
                <a:rect l="textAreaLeft" t="textAreaTop" r="textAreaRight" b="textAreaBottom"/>
                <a:pathLst>
                  <a:path w="138" h="242">
                    <a:moveTo>
                      <a:pt x="68" y="12"/>
                    </a:moveTo>
                    <a:cubicBezTo>
                      <a:pt x="68" y="10"/>
                      <a:pt x="69" y="8"/>
                      <a:pt x="70" y="6"/>
                    </a:cubicBezTo>
                    <a:cubicBezTo>
                      <a:pt x="70" y="5"/>
                      <a:pt x="68" y="0"/>
                      <a:pt x="64" y="0"/>
                    </a:cubicBezTo>
                    <a:cubicBezTo>
                      <a:pt x="57" y="0"/>
                      <a:pt x="28" y="3"/>
                      <a:pt x="19" y="5"/>
                    </a:cubicBezTo>
                    <a:cubicBezTo>
                      <a:pt x="16" y="5"/>
                      <a:pt x="12" y="5"/>
                      <a:pt x="12" y="13"/>
                    </a:cubicBezTo>
                    <a:cubicBezTo>
                      <a:pt x="12" y="17"/>
                      <a:pt x="16" y="17"/>
                      <a:pt x="21" y="17"/>
                    </a:cubicBezTo>
                    <a:cubicBezTo>
                      <a:pt x="37" y="17"/>
                      <a:pt x="37" y="20"/>
                      <a:pt x="37" y="23"/>
                    </a:cubicBezTo>
                    <a:cubicBezTo>
                      <a:pt x="37" y="24"/>
                      <a:pt x="33" y="38"/>
                      <a:pt x="32" y="46"/>
                    </a:cubicBezTo>
                    <a:cubicBezTo>
                      <a:pt x="29" y="57"/>
                      <a:pt x="26" y="67"/>
                      <a:pt x="23" y="77"/>
                    </a:cubicBezTo>
                    <a:cubicBezTo>
                      <a:pt x="21" y="90"/>
                      <a:pt x="2" y="164"/>
                      <a:pt x="1" y="169"/>
                    </a:cubicBezTo>
                    <a:cubicBezTo>
                      <a:pt x="0" y="178"/>
                      <a:pt x="0" y="182"/>
                      <a:pt x="0" y="186"/>
                    </a:cubicBezTo>
                    <a:cubicBezTo>
                      <a:pt x="0" y="220"/>
                      <a:pt x="22" y="242"/>
                      <a:pt x="50" y="242"/>
                    </a:cubicBezTo>
                    <a:cubicBezTo>
                      <a:pt x="93" y="242"/>
                      <a:pt x="138" y="196"/>
                      <a:pt x="138" y="144"/>
                    </a:cubicBezTo>
                    <a:cubicBezTo>
                      <a:pt x="138" y="105"/>
                      <a:pt x="112" y="88"/>
                      <a:pt x="88" y="88"/>
                    </a:cubicBezTo>
                    <a:cubicBezTo>
                      <a:pt x="70" y="88"/>
                      <a:pt x="54" y="98"/>
                      <a:pt x="44" y="107"/>
                    </a:cubicBezTo>
                    <a:cubicBezTo>
                      <a:pt x="52" y="75"/>
                      <a:pt x="60" y="43"/>
                      <a:pt x="68" y="12"/>
                    </a:cubicBezTo>
                    <a:moveTo>
                      <a:pt x="50" y="232"/>
                    </a:moveTo>
                    <a:cubicBezTo>
                      <a:pt x="33" y="232"/>
                      <a:pt x="23" y="218"/>
                      <a:pt x="23" y="197"/>
                    </a:cubicBezTo>
                    <a:cubicBezTo>
                      <a:pt x="23" y="185"/>
                      <a:pt x="28" y="174"/>
                      <a:pt x="36" y="134"/>
                    </a:cubicBezTo>
                    <a:cubicBezTo>
                      <a:pt x="39" y="127"/>
                      <a:pt x="39" y="127"/>
                      <a:pt x="46" y="120"/>
                    </a:cubicBezTo>
                    <a:cubicBezTo>
                      <a:pt x="58" y="105"/>
                      <a:pt x="74" y="97"/>
                      <a:pt x="86" y="97"/>
                    </a:cubicBezTo>
                    <a:cubicBezTo>
                      <a:pt x="99" y="97"/>
                      <a:pt x="112" y="107"/>
                      <a:pt x="112" y="130"/>
                    </a:cubicBezTo>
                    <a:cubicBezTo>
                      <a:pt x="112" y="144"/>
                      <a:pt x="103" y="179"/>
                      <a:pt x="93" y="200"/>
                    </a:cubicBezTo>
                    <a:cubicBezTo>
                      <a:pt x="85" y="217"/>
                      <a:pt x="68" y="232"/>
                      <a:pt x="50" y="23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307" name=""/>
              <p:cNvSpPr/>
              <p:nvPr/>
            </p:nvSpPr>
            <p:spPr>
              <a:xfrm>
                <a:off x="10563480" y="270756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3" y="73"/>
                    </a:moveTo>
                    <a:cubicBezTo>
                      <a:pt x="63" y="73"/>
                      <a:pt x="91" y="72"/>
                      <a:pt x="109" y="66"/>
                    </a:cubicBezTo>
                    <a:cubicBezTo>
                      <a:pt x="134" y="56"/>
                      <a:pt x="140" y="39"/>
                      <a:pt x="140" y="30"/>
                    </a:cubicBezTo>
                    <a:cubicBezTo>
                      <a:pt x="140" y="12"/>
                      <a:pt x="120" y="0"/>
                      <a:pt x="97" y="0"/>
                    </a:cubicBezTo>
                    <a:cubicBezTo>
                      <a:pt x="56" y="0"/>
                      <a:pt x="0" y="31"/>
                      <a:pt x="0" y="90"/>
                    </a:cubicBezTo>
                    <a:cubicBezTo>
                      <a:pt x="0" y="125"/>
                      <a:pt x="21" y="154"/>
                      <a:pt x="62" y="154"/>
                    </a:cubicBezTo>
                    <a:cubicBezTo>
                      <a:pt x="119" y="154"/>
                      <a:pt x="147" y="120"/>
                      <a:pt x="147" y="115"/>
                    </a:cubicBezTo>
                    <a:cubicBezTo>
                      <a:pt x="147" y="113"/>
                      <a:pt x="144" y="109"/>
                      <a:pt x="141" y="109"/>
                    </a:cubicBezTo>
                    <a:cubicBezTo>
                      <a:pt x="139" y="109"/>
                      <a:pt x="139" y="111"/>
                      <a:pt x="136" y="113"/>
                    </a:cubicBezTo>
                    <a:cubicBezTo>
                      <a:pt x="109" y="144"/>
                      <a:pt x="69" y="144"/>
                      <a:pt x="62" y="144"/>
                    </a:cubicBezTo>
                    <a:cubicBezTo>
                      <a:pt x="42" y="144"/>
                      <a:pt x="28" y="132"/>
                      <a:pt x="28" y="104"/>
                    </a:cubicBezTo>
                    <a:cubicBezTo>
                      <a:pt x="28" y="98"/>
                      <a:pt x="28" y="91"/>
                      <a:pt x="32" y="73"/>
                    </a:cubicBezTo>
                    <a:cubicBezTo>
                      <a:pt x="39" y="73"/>
                      <a:pt x="46" y="73"/>
                      <a:pt x="53" y="73"/>
                    </a:cubicBezTo>
                    <a:moveTo>
                      <a:pt x="35" y="63"/>
                    </a:moveTo>
                    <a:cubicBezTo>
                      <a:pt x="49" y="13"/>
                      <a:pt x="87" y="9"/>
                      <a:pt x="97" y="9"/>
                    </a:cubicBezTo>
                    <a:cubicBezTo>
                      <a:pt x="112" y="9"/>
                      <a:pt x="125" y="17"/>
                      <a:pt x="125" y="30"/>
                    </a:cubicBezTo>
                    <a:cubicBezTo>
                      <a:pt x="125" y="63"/>
                      <a:pt x="66" y="63"/>
                      <a:pt x="52" y="63"/>
                    </a:cubicBezTo>
                    <a:cubicBezTo>
                      <a:pt x="46"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308" name=""/>
              <p:cNvSpPr/>
              <p:nvPr/>
            </p:nvSpPr>
            <p:spPr>
              <a:xfrm>
                <a:off x="10630080" y="2675880"/>
                <a:ext cx="27000" cy="86400"/>
              </a:xfrm>
              <a:custGeom>
                <a:avLst/>
                <a:gdLst>
                  <a:gd name="textAreaLeft" fmla="*/ 0 w 27000"/>
                  <a:gd name="textAreaRight" fmla="*/ 27720 w 27000"/>
                  <a:gd name="textAreaTop" fmla="*/ 0 h 86400"/>
                  <a:gd name="textAreaBottom" fmla="*/ 87120 h 86400"/>
                </a:gdLst>
                <a:ahLst/>
                <a:rect l="textAreaLeft" t="textAreaTop" r="textAreaRight" b="textAreaBottom"/>
                <a:pathLst>
                  <a:path w="77" h="242">
                    <a:moveTo>
                      <a:pt x="75" y="12"/>
                    </a:moveTo>
                    <a:cubicBezTo>
                      <a:pt x="75" y="10"/>
                      <a:pt x="76" y="8"/>
                      <a:pt x="77" y="6"/>
                    </a:cubicBezTo>
                    <a:cubicBezTo>
                      <a:pt x="77" y="5"/>
                      <a:pt x="75" y="0"/>
                      <a:pt x="71" y="0"/>
                    </a:cubicBezTo>
                    <a:cubicBezTo>
                      <a:pt x="64" y="0"/>
                      <a:pt x="36" y="3"/>
                      <a:pt x="26" y="5"/>
                    </a:cubicBezTo>
                    <a:cubicBezTo>
                      <a:pt x="25" y="5"/>
                      <a:pt x="19" y="5"/>
                      <a:pt x="19" y="13"/>
                    </a:cubicBezTo>
                    <a:cubicBezTo>
                      <a:pt x="19" y="17"/>
                      <a:pt x="25" y="17"/>
                      <a:pt x="28" y="17"/>
                    </a:cubicBezTo>
                    <a:cubicBezTo>
                      <a:pt x="45" y="17"/>
                      <a:pt x="45" y="20"/>
                      <a:pt x="45" y="23"/>
                    </a:cubicBezTo>
                    <a:cubicBezTo>
                      <a:pt x="45" y="24"/>
                      <a:pt x="45" y="27"/>
                      <a:pt x="43" y="30"/>
                    </a:cubicBezTo>
                    <a:cubicBezTo>
                      <a:pt x="29" y="86"/>
                      <a:pt x="15" y="142"/>
                      <a:pt x="1" y="199"/>
                    </a:cubicBezTo>
                    <a:cubicBezTo>
                      <a:pt x="0" y="203"/>
                      <a:pt x="0" y="206"/>
                      <a:pt x="0" y="210"/>
                    </a:cubicBezTo>
                    <a:cubicBezTo>
                      <a:pt x="0" y="232"/>
                      <a:pt x="19" y="242"/>
                      <a:pt x="36" y="242"/>
                    </a:cubicBezTo>
                    <a:cubicBezTo>
                      <a:pt x="43" y="242"/>
                      <a:pt x="54" y="239"/>
                      <a:pt x="63" y="224"/>
                    </a:cubicBezTo>
                    <a:cubicBezTo>
                      <a:pt x="70" y="211"/>
                      <a:pt x="75" y="192"/>
                      <a:pt x="75" y="190"/>
                    </a:cubicBezTo>
                    <a:cubicBezTo>
                      <a:pt x="75" y="185"/>
                      <a:pt x="71" y="185"/>
                      <a:pt x="70" y="185"/>
                    </a:cubicBezTo>
                    <a:cubicBezTo>
                      <a:pt x="64" y="185"/>
                      <a:pt x="64" y="188"/>
                      <a:pt x="63" y="193"/>
                    </a:cubicBezTo>
                    <a:cubicBezTo>
                      <a:pt x="59" y="211"/>
                      <a:pt x="52" y="232"/>
                      <a:pt x="38" y="232"/>
                    </a:cubicBezTo>
                    <a:cubicBezTo>
                      <a:pt x="28" y="232"/>
                      <a:pt x="25" y="224"/>
                      <a:pt x="25" y="215"/>
                    </a:cubicBezTo>
                    <a:cubicBezTo>
                      <a:pt x="25" y="213"/>
                      <a:pt x="26" y="206"/>
                      <a:pt x="28" y="201"/>
                    </a:cubicBezTo>
                    <a:cubicBezTo>
                      <a:pt x="44" y="138"/>
                      <a:pt x="60" y="75"/>
                      <a:pt x="75" y="1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309" name=""/>
              <p:cNvSpPr/>
              <p:nvPr/>
            </p:nvSpPr>
            <p:spPr>
              <a:xfrm>
                <a:off x="10675800" y="2707560"/>
                <a:ext cx="52200" cy="54720"/>
              </a:xfrm>
              <a:custGeom>
                <a:avLst/>
                <a:gdLst>
                  <a:gd name="textAreaLeft" fmla="*/ 0 w 52200"/>
                  <a:gd name="textAreaRight" fmla="*/ 52920 w 52200"/>
                  <a:gd name="textAreaTop" fmla="*/ 0 h 54720"/>
                  <a:gd name="textAreaBottom" fmla="*/ 55440 h 54720"/>
                </a:gdLst>
                <a:ahLst/>
                <a:rect l="textAreaLeft" t="textAreaTop" r="textAreaRight" b="textAreaBottom"/>
                <a:pathLst>
                  <a:path w="147" h="154">
                    <a:moveTo>
                      <a:pt x="55" y="73"/>
                    </a:moveTo>
                    <a:cubicBezTo>
                      <a:pt x="65" y="73"/>
                      <a:pt x="91" y="72"/>
                      <a:pt x="109" y="66"/>
                    </a:cubicBezTo>
                    <a:cubicBezTo>
                      <a:pt x="136" y="56"/>
                      <a:pt x="140" y="39"/>
                      <a:pt x="140" y="30"/>
                    </a:cubicBezTo>
                    <a:cubicBezTo>
                      <a:pt x="140" y="12"/>
                      <a:pt x="122" y="0"/>
                      <a:pt x="98" y="0"/>
                    </a:cubicBezTo>
                    <a:cubicBezTo>
                      <a:pt x="56" y="0"/>
                      <a:pt x="0" y="31"/>
                      <a:pt x="0" y="90"/>
                    </a:cubicBezTo>
                    <a:cubicBezTo>
                      <a:pt x="0" y="125"/>
                      <a:pt x="23" y="154"/>
                      <a:pt x="62" y="154"/>
                    </a:cubicBezTo>
                    <a:cubicBezTo>
                      <a:pt x="121" y="154"/>
                      <a:pt x="147" y="120"/>
                      <a:pt x="147" y="115"/>
                    </a:cubicBezTo>
                    <a:cubicBezTo>
                      <a:pt x="147" y="113"/>
                      <a:pt x="144" y="109"/>
                      <a:pt x="142" y="109"/>
                    </a:cubicBezTo>
                    <a:cubicBezTo>
                      <a:pt x="140" y="109"/>
                      <a:pt x="139" y="111"/>
                      <a:pt x="136" y="113"/>
                    </a:cubicBezTo>
                    <a:cubicBezTo>
                      <a:pt x="109" y="144"/>
                      <a:pt x="69" y="144"/>
                      <a:pt x="63" y="144"/>
                    </a:cubicBezTo>
                    <a:cubicBezTo>
                      <a:pt x="42" y="144"/>
                      <a:pt x="28" y="132"/>
                      <a:pt x="28" y="104"/>
                    </a:cubicBezTo>
                    <a:cubicBezTo>
                      <a:pt x="28" y="98"/>
                      <a:pt x="28" y="91"/>
                      <a:pt x="32" y="73"/>
                    </a:cubicBezTo>
                    <a:cubicBezTo>
                      <a:pt x="40" y="73"/>
                      <a:pt x="47" y="73"/>
                      <a:pt x="55" y="73"/>
                    </a:cubicBezTo>
                    <a:moveTo>
                      <a:pt x="35" y="63"/>
                    </a:moveTo>
                    <a:cubicBezTo>
                      <a:pt x="49" y="13"/>
                      <a:pt x="88" y="9"/>
                      <a:pt x="98" y="9"/>
                    </a:cubicBezTo>
                    <a:cubicBezTo>
                      <a:pt x="112" y="9"/>
                      <a:pt x="125" y="17"/>
                      <a:pt x="125" y="30"/>
                    </a:cubicBezTo>
                    <a:cubicBezTo>
                      <a:pt x="125" y="63"/>
                      <a:pt x="67" y="63"/>
                      <a:pt x="52" y="63"/>
                    </a:cubicBezTo>
                    <a:cubicBezTo>
                      <a:pt x="46" y="63"/>
                      <a:pt x="41" y="63"/>
                      <a:pt x="35" y="63"/>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310" name=""/>
              <p:cNvSpPr/>
              <p:nvPr/>
            </p:nvSpPr>
            <p:spPr>
              <a:xfrm>
                <a:off x="10742400" y="2675880"/>
                <a:ext cx="62640" cy="86400"/>
              </a:xfrm>
              <a:custGeom>
                <a:avLst/>
                <a:gdLst>
                  <a:gd name="textAreaLeft" fmla="*/ 0 w 62640"/>
                  <a:gd name="textAreaRight" fmla="*/ 63360 w 62640"/>
                  <a:gd name="textAreaTop" fmla="*/ 0 h 86400"/>
                  <a:gd name="textAreaBottom" fmla="*/ 87120 h 86400"/>
                </a:gdLst>
                <a:ahLst/>
                <a:rect l="textAreaLeft" t="textAreaTop" r="textAreaRight" b="textAreaBottom"/>
                <a:pathLst>
                  <a:path w="176" h="242">
                    <a:moveTo>
                      <a:pt x="175" y="12"/>
                    </a:moveTo>
                    <a:cubicBezTo>
                      <a:pt x="176" y="10"/>
                      <a:pt x="176" y="8"/>
                      <a:pt x="176" y="6"/>
                    </a:cubicBezTo>
                    <a:cubicBezTo>
                      <a:pt x="176" y="5"/>
                      <a:pt x="175" y="0"/>
                      <a:pt x="172" y="0"/>
                    </a:cubicBezTo>
                    <a:cubicBezTo>
                      <a:pt x="165" y="0"/>
                      <a:pt x="136" y="3"/>
                      <a:pt x="127" y="5"/>
                    </a:cubicBezTo>
                    <a:cubicBezTo>
                      <a:pt x="124" y="5"/>
                      <a:pt x="120" y="5"/>
                      <a:pt x="120" y="13"/>
                    </a:cubicBezTo>
                    <a:cubicBezTo>
                      <a:pt x="120" y="17"/>
                      <a:pt x="124" y="17"/>
                      <a:pt x="129" y="17"/>
                    </a:cubicBezTo>
                    <a:cubicBezTo>
                      <a:pt x="145" y="17"/>
                      <a:pt x="145" y="20"/>
                      <a:pt x="145" y="23"/>
                    </a:cubicBezTo>
                    <a:cubicBezTo>
                      <a:pt x="145" y="24"/>
                      <a:pt x="144" y="27"/>
                      <a:pt x="144" y="30"/>
                    </a:cubicBezTo>
                    <a:cubicBezTo>
                      <a:pt x="138" y="56"/>
                      <a:pt x="131" y="82"/>
                      <a:pt x="124" y="108"/>
                    </a:cubicBezTo>
                    <a:cubicBezTo>
                      <a:pt x="117" y="97"/>
                      <a:pt x="105" y="88"/>
                      <a:pt x="88" y="88"/>
                    </a:cubicBezTo>
                    <a:cubicBezTo>
                      <a:pt x="45" y="88"/>
                      <a:pt x="0" y="136"/>
                      <a:pt x="0" y="185"/>
                    </a:cubicBezTo>
                    <a:cubicBezTo>
                      <a:pt x="0" y="218"/>
                      <a:pt x="22" y="242"/>
                      <a:pt x="52" y="242"/>
                    </a:cubicBezTo>
                    <a:cubicBezTo>
                      <a:pt x="70" y="242"/>
                      <a:pt x="87" y="232"/>
                      <a:pt x="101" y="218"/>
                    </a:cubicBezTo>
                    <a:cubicBezTo>
                      <a:pt x="108" y="239"/>
                      <a:pt x="127" y="242"/>
                      <a:pt x="136" y="242"/>
                    </a:cubicBezTo>
                    <a:cubicBezTo>
                      <a:pt x="148" y="242"/>
                      <a:pt x="157" y="235"/>
                      <a:pt x="164" y="224"/>
                    </a:cubicBezTo>
                    <a:cubicBezTo>
                      <a:pt x="171" y="211"/>
                      <a:pt x="175" y="192"/>
                      <a:pt x="175" y="190"/>
                    </a:cubicBezTo>
                    <a:cubicBezTo>
                      <a:pt x="175" y="185"/>
                      <a:pt x="172" y="187"/>
                      <a:pt x="171" y="185"/>
                    </a:cubicBezTo>
                    <a:cubicBezTo>
                      <a:pt x="165" y="185"/>
                      <a:pt x="165" y="186"/>
                      <a:pt x="162" y="196"/>
                    </a:cubicBezTo>
                    <a:cubicBezTo>
                      <a:pt x="158" y="213"/>
                      <a:pt x="151" y="232"/>
                      <a:pt x="137" y="232"/>
                    </a:cubicBezTo>
                    <a:cubicBezTo>
                      <a:pt x="129" y="232"/>
                      <a:pt x="126" y="225"/>
                      <a:pt x="126" y="215"/>
                    </a:cubicBezTo>
                    <a:cubicBezTo>
                      <a:pt x="126" y="210"/>
                      <a:pt x="127" y="206"/>
                      <a:pt x="127" y="201"/>
                    </a:cubicBezTo>
                    <a:cubicBezTo>
                      <a:pt x="143" y="138"/>
                      <a:pt x="159" y="75"/>
                      <a:pt x="175" y="12"/>
                    </a:cubicBezTo>
                    <a:moveTo>
                      <a:pt x="102" y="196"/>
                    </a:moveTo>
                    <a:cubicBezTo>
                      <a:pt x="99" y="206"/>
                      <a:pt x="92" y="213"/>
                      <a:pt x="85" y="220"/>
                    </a:cubicBezTo>
                    <a:cubicBezTo>
                      <a:pt x="81" y="221"/>
                      <a:pt x="67" y="232"/>
                      <a:pt x="53" y="232"/>
                    </a:cubicBezTo>
                    <a:cubicBezTo>
                      <a:pt x="41" y="232"/>
                      <a:pt x="28" y="224"/>
                      <a:pt x="28" y="200"/>
                    </a:cubicBezTo>
                    <a:cubicBezTo>
                      <a:pt x="28" y="182"/>
                      <a:pt x="38" y="144"/>
                      <a:pt x="46" y="130"/>
                    </a:cubicBezTo>
                    <a:cubicBezTo>
                      <a:pt x="62" y="102"/>
                      <a:pt x="80" y="97"/>
                      <a:pt x="88" y="97"/>
                    </a:cubicBezTo>
                    <a:cubicBezTo>
                      <a:pt x="113" y="97"/>
                      <a:pt x="119" y="123"/>
                      <a:pt x="119" y="127"/>
                    </a:cubicBezTo>
                    <a:cubicBezTo>
                      <a:pt x="119" y="129"/>
                      <a:pt x="119" y="130"/>
                      <a:pt x="119" y="132"/>
                    </a:cubicBezTo>
                    <a:cubicBezTo>
                      <a:pt x="113" y="153"/>
                      <a:pt x="108" y="174"/>
                      <a:pt x="102" y="196"/>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311" name=""/>
              <p:cNvSpPr/>
              <p:nvPr/>
            </p:nvSpPr>
            <p:spPr>
              <a:xfrm>
                <a:off x="10840680" y="2603160"/>
                <a:ext cx="41040" cy="175680"/>
              </a:xfrm>
              <a:custGeom>
                <a:avLst/>
                <a:gdLst>
                  <a:gd name="textAreaLeft" fmla="*/ 0 w 41040"/>
                  <a:gd name="textAreaRight" fmla="*/ 41760 w 41040"/>
                  <a:gd name="textAreaTop" fmla="*/ 0 h 175680"/>
                  <a:gd name="textAreaBottom" fmla="*/ 176400 h 175680"/>
                </a:gdLst>
                <a:ahLst/>
                <a:rect l="textAreaLeft" t="textAreaTop" r="textAreaRight" b="textAreaBottom"/>
                <a:pathLst>
                  <a:path w="116" h="490">
                    <a:moveTo>
                      <a:pt x="19" y="17"/>
                    </a:moveTo>
                    <a:cubicBezTo>
                      <a:pt x="19" y="10"/>
                      <a:pt x="19" y="0"/>
                      <a:pt x="10" y="0"/>
                    </a:cubicBezTo>
                    <a:cubicBezTo>
                      <a:pt x="0" y="0"/>
                      <a:pt x="0" y="11"/>
                      <a:pt x="0" y="18"/>
                    </a:cubicBezTo>
                    <a:cubicBezTo>
                      <a:pt x="0" y="169"/>
                      <a:pt x="0" y="321"/>
                      <a:pt x="0" y="472"/>
                    </a:cubicBezTo>
                    <a:cubicBezTo>
                      <a:pt x="0" y="479"/>
                      <a:pt x="0" y="490"/>
                      <a:pt x="10" y="490"/>
                    </a:cubicBezTo>
                    <a:cubicBezTo>
                      <a:pt x="19" y="490"/>
                      <a:pt x="19" y="480"/>
                      <a:pt x="19" y="473"/>
                    </a:cubicBezTo>
                    <a:cubicBezTo>
                      <a:pt x="19" y="321"/>
                      <a:pt x="19" y="169"/>
                      <a:pt x="19" y="17"/>
                    </a:cubicBezTo>
                    <a:moveTo>
                      <a:pt x="116" y="18"/>
                    </a:moveTo>
                    <a:cubicBezTo>
                      <a:pt x="116" y="11"/>
                      <a:pt x="116" y="0"/>
                      <a:pt x="106" y="0"/>
                    </a:cubicBezTo>
                    <a:cubicBezTo>
                      <a:pt x="96" y="0"/>
                      <a:pt x="96" y="10"/>
                      <a:pt x="96" y="17"/>
                    </a:cubicBezTo>
                    <a:cubicBezTo>
                      <a:pt x="96" y="169"/>
                      <a:pt x="96" y="321"/>
                      <a:pt x="96" y="473"/>
                    </a:cubicBezTo>
                    <a:cubicBezTo>
                      <a:pt x="96" y="480"/>
                      <a:pt x="96" y="490"/>
                      <a:pt x="106" y="490"/>
                    </a:cubicBezTo>
                    <a:cubicBezTo>
                      <a:pt x="116" y="490"/>
                      <a:pt x="116" y="479"/>
                      <a:pt x="116" y="472"/>
                    </a:cubicBezTo>
                    <a:cubicBezTo>
                      <a:pt x="116" y="321"/>
                      <a:pt x="116" y="169"/>
                      <a:pt x="116" y="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grpSp>
        <p:nvGrpSpPr>
          <p:cNvPr id="1312" name=""/>
          <p:cNvGrpSpPr/>
          <p:nvPr/>
        </p:nvGrpSpPr>
        <p:grpSpPr>
          <a:xfrm>
            <a:off x="2838240" y="2203200"/>
            <a:ext cx="1728000" cy="150480"/>
            <a:chOff x="2838240" y="2203200"/>
            <a:chExt cx="1728000" cy="150480"/>
          </a:xfrm>
        </p:grpSpPr>
        <p:sp>
          <p:nvSpPr>
            <p:cNvPr id="1313" name=""/>
            <p:cNvSpPr/>
            <p:nvPr/>
          </p:nvSpPr>
          <p:spPr>
            <a:xfrm>
              <a:off x="2838240" y="2224440"/>
              <a:ext cx="37800" cy="84960"/>
            </a:xfrm>
            <a:custGeom>
              <a:avLst/>
              <a:gdLst>
                <a:gd name="textAreaLeft" fmla="*/ 0 w 37800"/>
                <a:gd name="textAreaRight" fmla="*/ 38520 w 37800"/>
                <a:gd name="textAreaTop" fmla="*/ 0 h 84960"/>
                <a:gd name="textAreaBottom" fmla="*/ 85680 h 84960"/>
              </a:gdLst>
              <a:ahLst/>
              <a:rect l="textAreaLeft" t="textAreaTop" r="textAreaRight" b="textAreaBottom"/>
              <a:pathLst>
                <a:path w="107" h="238">
                  <a:moveTo>
                    <a:pt x="69" y="27"/>
                  </a:moveTo>
                  <a:cubicBezTo>
                    <a:pt x="69" y="15"/>
                    <a:pt x="70" y="11"/>
                    <a:pt x="98" y="11"/>
                  </a:cubicBezTo>
                  <a:cubicBezTo>
                    <a:pt x="101" y="11"/>
                    <a:pt x="104" y="11"/>
                    <a:pt x="107" y="11"/>
                  </a:cubicBezTo>
                  <a:cubicBezTo>
                    <a:pt x="107" y="7"/>
                    <a:pt x="107" y="3"/>
                    <a:pt x="107" y="0"/>
                  </a:cubicBezTo>
                  <a:cubicBezTo>
                    <a:pt x="95" y="1"/>
                    <a:pt x="67" y="1"/>
                    <a:pt x="54" y="1"/>
                  </a:cubicBezTo>
                  <a:cubicBezTo>
                    <a:pt x="40" y="1"/>
                    <a:pt x="12" y="1"/>
                    <a:pt x="0" y="0"/>
                  </a:cubicBezTo>
                  <a:cubicBezTo>
                    <a:pt x="0" y="3"/>
                    <a:pt x="0" y="7"/>
                    <a:pt x="0" y="11"/>
                  </a:cubicBezTo>
                  <a:cubicBezTo>
                    <a:pt x="3" y="11"/>
                    <a:pt x="6" y="11"/>
                    <a:pt x="9" y="11"/>
                  </a:cubicBezTo>
                  <a:cubicBezTo>
                    <a:pt x="37" y="11"/>
                    <a:pt x="38" y="15"/>
                    <a:pt x="38" y="27"/>
                  </a:cubicBezTo>
                  <a:cubicBezTo>
                    <a:pt x="38" y="88"/>
                    <a:pt x="38" y="150"/>
                    <a:pt x="38" y="211"/>
                  </a:cubicBezTo>
                  <a:cubicBezTo>
                    <a:pt x="38" y="224"/>
                    <a:pt x="37" y="227"/>
                    <a:pt x="9" y="227"/>
                  </a:cubicBezTo>
                  <a:cubicBezTo>
                    <a:pt x="6" y="227"/>
                    <a:pt x="3" y="227"/>
                    <a:pt x="0" y="227"/>
                  </a:cubicBezTo>
                  <a:cubicBezTo>
                    <a:pt x="0" y="231"/>
                    <a:pt x="0" y="235"/>
                    <a:pt x="0" y="238"/>
                  </a:cubicBezTo>
                  <a:cubicBezTo>
                    <a:pt x="12" y="237"/>
                    <a:pt x="40" y="237"/>
                    <a:pt x="53" y="237"/>
                  </a:cubicBezTo>
                  <a:cubicBezTo>
                    <a:pt x="67" y="237"/>
                    <a:pt x="95" y="237"/>
                    <a:pt x="107" y="238"/>
                  </a:cubicBezTo>
                  <a:cubicBezTo>
                    <a:pt x="107" y="235"/>
                    <a:pt x="107" y="231"/>
                    <a:pt x="107" y="227"/>
                  </a:cubicBezTo>
                  <a:cubicBezTo>
                    <a:pt x="104" y="227"/>
                    <a:pt x="101" y="227"/>
                    <a:pt x="98" y="227"/>
                  </a:cubicBezTo>
                  <a:cubicBezTo>
                    <a:pt x="70" y="227"/>
                    <a:pt x="69" y="224"/>
                    <a:pt x="69" y="211"/>
                  </a:cubicBezTo>
                  <a:cubicBezTo>
                    <a:pt x="69" y="150"/>
                    <a:pt x="69" y="88"/>
                    <a:pt x="69" y="27"/>
                  </a:cubicBezTo>
                  <a:close/>
                </a:path>
              </a:pathLst>
            </a:custGeom>
            <a:solidFill>
              <a:srgbClr val="000000"/>
            </a:solidFill>
            <a:ln w="0">
              <a:noFill/>
            </a:ln>
          </p:spPr>
          <p:style>
            <a:lnRef idx="0"/>
            <a:fillRef idx="0"/>
            <a:effectRef idx="0"/>
            <a:fontRef idx="minor"/>
          </p:style>
          <p:txBody>
            <a:bodyPr lIns="90000" rIns="90000" tIns="40680" bIns="40680" anchor="ctr" anchorCtr="1">
              <a:noAutofit/>
            </a:bodyPr>
            <a:p>
              <a:pPr>
                <a:lnSpc>
                  <a:spcPct val="100000"/>
                </a:lnSpc>
              </a:pPr>
              <a:endParaRPr b="0" lang="en-US" sz="1800" spc="-1" strike="noStrike">
                <a:solidFill>
                  <a:srgbClr val="ffffff"/>
                </a:solidFill>
                <a:latin typeface="Arial"/>
                <a:ea typeface="DejaVu Sans"/>
              </a:endParaRPr>
            </a:p>
          </p:txBody>
        </p:sp>
        <p:sp>
          <p:nvSpPr>
            <p:cNvPr id="1314" name=""/>
            <p:cNvSpPr/>
            <p:nvPr/>
          </p:nvSpPr>
          <p:spPr>
            <a:xfrm>
              <a:off x="2884320" y="2254680"/>
              <a:ext cx="63000" cy="54720"/>
            </a:xfrm>
            <a:custGeom>
              <a:avLst/>
              <a:gdLst>
                <a:gd name="textAreaLeft" fmla="*/ 0 w 63000"/>
                <a:gd name="textAreaRight" fmla="*/ 63720 w 63000"/>
                <a:gd name="textAreaTop" fmla="*/ 0 h 54720"/>
                <a:gd name="textAreaBottom" fmla="*/ 55440 h 54720"/>
              </a:gdLst>
              <a:ahLst/>
              <a:rect l="textAreaLeft" t="textAreaTop" r="textAreaRight" b="textAreaBottom"/>
              <a:pathLst>
                <a:path w="177" h="154">
                  <a:moveTo>
                    <a:pt x="28" y="35"/>
                  </a:moveTo>
                  <a:cubicBezTo>
                    <a:pt x="28" y="66"/>
                    <a:pt x="28" y="97"/>
                    <a:pt x="28" y="128"/>
                  </a:cubicBezTo>
                  <a:cubicBezTo>
                    <a:pt x="28" y="143"/>
                    <a:pt x="24" y="143"/>
                    <a:pt x="0" y="143"/>
                  </a:cubicBezTo>
                  <a:cubicBezTo>
                    <a:pt x="0" y="147"/>
                    <a:pt x="0" y="151"/>
                    <a:pt x="0" y="154"/>
                  </a:cubicBezTo>
                  <a:cubicBezTo>
                    <a:pt x="13" y="154"/>
                    <a:pt x="31" y="153"/>
                    <a:pt x="40" y="153"/>
                  </a:cubicBezTo>
                  <a:cubicBezTo>
                    <a:pt x="49" y="153"/>
                    <a:pt x="67" y="154"/>
                    <a:pt x="79" y="154"/>
                  </a:cubicBezTo>
                  <a:cubicBezTo>
                    <a:pt x="79" y="151"/>
                    <a:pt x="79" y="147"/>
                    <a:pt x="79" y="143"/>
                  </a:cubicBezTo>
                  <a:cubicBezTo>
                    <a:pt x="56" y="143"/>
                    <a:pt x="52" y="143"/>
                    <a:pt x="52" y="128"/>
                  </a:cubicBezTo>
                  <a:cubicBezTo>
                    <a:pt x="52" y="107"/>
                    <a:pt x="52" y="85"/>
                    <a:pt x="52" y="64"/>
                  </a:cubicBezTo>
                  <a:cubicBezTo>
                    <a:pt x="52" y="28"/>
                    <a:pt x="77" y="8"/>
                    <a:pt x="99" y="8"/>
                  </a:cubicBezTo>
                  <a:cubicBezTo>
                    <a:pt x="122" y="8"/>
                    <a:pt x="125" y="27"/>
                    <a:pt x="125" y="47"/>
                  </a:cubicBezTo>
                  <a:cubicBezTo>
                    <a:pt x="125" y="74"/>
                    <a:pt x="125" y="101"/>
                    <a:pt x="125" y="128"/>
                  </a:cubicBezTo>
                  <a:cubicBezTo>
                    <a:pt x="125" y="143"/>
                    <a:pt x="122" y="143"/>
                    <a:pt x="98" y="143"/>
                  </a:cubicBezTo>
                  <a:cubicBezTo>
                    <a:pt x="98" y="147"/>
                    <a:pt x="98" y="151"/>
                    <a:pt x="98" y="154"/>
                  </a:cubicBezTo>
                  <a:cubicBezTo>
                    <a:pt x="110" y="154"/>
                    <a:pt x="128" y="153"/>
                    <a:pt x="138" y="153"/>
                  </a:cubicBezTo>
                  <a:cubicBezTo>
                    <a:pt x="147" y="153"/>
                    <a:pt x="165" y="154"/>
                    <a:pt x="177" y="154"/>
                  </a:cubicBezTo>
                  <a:cubicBezTo>
                    <a:pt x="177" y="151"/>
                    <a:pt x="177" y="147"/>
                    <a:pt x="177" y="143"/>
                  </a:cubicBezTo>
                  <a:cubicBezTo>
                    <a:pt x="159" y="143"/>
                    <a:pt x="150" y="143"/>
                    <a:pt x="150" y="133"/>
                  </a:cubicBezTo>
                  <a:cubicBezTo>
                    <a:pt x="150" y="111"/>
                    <a:pt x="150" y="89"/>
                    <a:pt x="150" y="67"/>
                  </a:cubicBezTo>
                  <a:cubicBezTo>
                    <a:pt x="150" y="37"/>
                    <a:pt x="150" y="26"/>
                    <a:pt x="139" y="13"/>
                  </a:cubicBezTo>
                  <a:cubicBezTo>
                    <a:pt x="134" y="7"/>
                    <a:pt x="122" y="0"/>
                    <a:pt x="102" y="0"/>
                  </a:cubicBezTo>
                  <a:cubicBezTo>
                    <a:pt x="76" y="0"/>
                    <a:pt x="60" y="15"/>
                    <a:pt x="50" y="37"/>
                  </a:cubicBezTo>
                  <a:cubicBezTo>
                    <a:pt x="50" y="24"/>
                    <a:pt x="50" y="12"/>
                    <a:pt x="50" y="0"/>
                  </a:cubicBezTo>
                  <a:cubicBezTo>
                    <a:pt x="33" y="1"/>
                    <a:pt x="17" y="2"/>
                    <a:pt x="0" y="4"/>
                  </a:cubicBezTo>
                  <a:cubicBezTo>
                    <a:pt x="0" y="7"/>
                    <a:pt x="0" y="11"/>
                    <a:pt x="0" y="15"/>
                  </a:cubicBezTo>
                  <a:cubicBezTo>
                    <a:pt x="25" y="15"/>
                    <a:pt x="28" y="18"/>
                    <a:pt x="28" y="35"/>
                  </a:cubicBezTo>
                  <a:close/>
                </a:path>
              </a:pathLst>
            </a:custGeom>
            <a:solidFill>
              <a:srgbClr val="000000"/>
            </a:solidFill>
            <a:ln w="0">
              <a:noFill/>
            </a:ln>
          </p:spPr>
          <p:style>
            <a:lnRef idx="0"/>
            <a:fillRef idx="0"/>
            <a:effectRef idx="0"/>
            <a:fontRef idx="minor"/>
          </p:style>
          <p:txBody>
            <a:bodyPr lIns="90000" rIns="90000" tIns="10440" bIns="10440" anchor="ctr" anchorCtr="1">
              <a:noAutofit/>
            </a:bodyPr>
            <a:p>
              <a:pPr>
                <a:lnSpc>
                  <a:spcPct val="100000"/>
                </a:lnSpc>
              </a:pPr>
              <a:endParaRPr b="0" lang="en-US" sz="1800" spc="-1" strike="noStrike">
                <a:solidFill>
                  <a:srgbClr val="ffffff"/>
                </a:solidFill>
                <a:latin typeface="Arial"/>
                <a:ea typeface="DejaVu Sans"/>
              </a:endParaRPr>
            </a:p>
          </p:txBody>
        </p:sp>
        <p:sp>
          <p:nvSpPr>
            <p:cNvPr id="1315" name=""/>
            <p:cNvSpPr/>
            <p:nvPr/>
          </p:nvSpPr>
          <p:spPr>
            <a:xfrm>
              <a:off x="2954160" y="2254680"/>
              <a:ext cx="61560" cy="79200"/>
            </a:xfrm>
            <a:custGeom>
              <a:avLst/>
              <a:gdLst>
                <a:gd name="textAreaLeft" fmla="*/ 0 w 61560"/>
                <a:gd name="textAreaRight" fmla="*/ 62280 w 61560"/>
                <a:gd name="textAreaTop" fmla="*/ 0 h 79200"/>
                <a:gd name="textAreaBottom" fmla="*/ 79920 h 79200"/>
              </a:gdLst>
              <a:ahLst/>
              <a:rect l="textAreaLeft" t="textAreaTop" r="textAreaRight" b="textAreaBottom"/>
              <a:pathLst>
                <a:path w="173" h="222">
                  <a:moveTo>
                    <a:pt x="51" y="23"/>
                  </a:moveTo>
                  <a:cubicBezTo>
                    <a:pt x="51" y="15"/>
                    <a:pt x="51" y="7"/>
                    <a:pt x="51" y="0"/>
                  </a:cubicBezTo>
                  <a:cubicBezTo>
                    <a:pt x="34" y="1"/>
                    <a:pt x="17" y="2"/>
                    <a:pt x="0" y="4"/>
                  </a:cubicBezTo>
                  <a:cubicBezTo>
                    <a:pt x="0" y="7"/>
                    <a:pt x="0" y="11"/>
                    <a:pt x="0" y="15"/>
                  </a:cubicBezTo>
                  <a:cubicBezTo>
                    <a:pt x="25" y="15"/>
                    <a:pt x="28" y="17"/>
                    <a:pt x="28" y="33"/>
                  </a:cubicBezTo>
                  <a:cubicBezTo>
                    <a:pt x="28" y="87"/>
                    <a:pt x="28" y="142"/>
                    <a:pt x="28" y="196"/>
                  </a:cubicBezTo>
                  <a:cubicBezTo>
                    <a:pt x="28" y="212"/>
                    <a:pt x="24" y="212"/>
                    <a:pt x="0" y="212"/>
                  </a:cubicBezTo>
                  <a:cubicBezTo>
                    <a:pt x="0" y="216"/>
                    <a:pt x="0" y="219"/>
                    <a:pt x="0" y="222"/>
                  </a:cubicBezTo>
                  <a:cubicBezTo>
                    <a:pt x="12" y="222"/>
                    <a:pt x="30" y="221"/>
                    <a:pt x="40" y="221"/>
                  </a:cubicBezTo>
                  <a:cubicBezTo>
                    <a:pt x="49" y="221"/>
                    <a:pt x="67" y="222"/>
                    <a:pt x="79" y="222"/>
                  </a:cubicBezTo>
                  <a:cubicBezTo>
                    <a:pt x="79" y="219"/>
                    <a:pt x="79" y="216"/>
                    <a:pt x="79" y="212"/>
                  </a:cubicBezTo>
                  <a:cubicBezTo>
                    <a:pt x="56" y="212"/>
                    <a:pt x="52" y="212"/>
                    <a:pt x="52" y="196"/>
                  </a:cubicBezTo>
                  <a:cubicBezTo>
                    <a:pt x="52" y="177"/>
                    <a:pt x="52" y="157"/>
                    <a:pt x="52" y="137"/>
                  </a:cubicBezTo>
                  <a:cubicBezTo>
                    <a:pt x="52" y="136"/>
                    <a:pt x="52" y="135"/>
                    <a:pt x="52" y="134"/>
                  </a:cubicBezTo>
                  <a:cubicBezTo>
                    <a:pt x="54" y="139"/>
                    <a:pt x="68" y="158"/>
                    <a:pt x="95" y="158"/>
                  </a:cubicBezTo>
                  <a:cubicBezTo>
                    <a:pt x="137" y="158"/>
                    <a:pt x="173" y="124"/>
                    <a:pt x="173" y="79"/>
                  </a:cubicBezTo>
                  <a:cubicBezTo>
                    <a:pt x="173" y="35"/>
                    <a:pt x="139" y="0"/>
                    <a:pt x="100" y="0"/>
                  </a:cubicBezTo>
                  <a:cubicBezTo>
                    <a:pt x="73" y="0"/>
                    <a:pt x="58" y="16"/>
                    <a:pt x="51" y="23"/>
                  </a:cubicBezTo>
                  <a:moveTo>
                    <a:pt x="52" y="114"/>
                  </a:moveTo>
                  <a:cubicBezTo>
                    <a:pt x="52" y="88"/>
                    <a:pt x="52" y="63"/>
                    <a:pt x="52" y="37"/>
                  </a:cubicBezTo>
                  <a:cubicBezTo>
                    <a:pt x="62" y="19"/>
                    <a:pt x="79" y="9"/>
                    <a:pt x="97" y="9"/>
                  </a:cubicBezTo>
                  <a:cubicBezTo>
                    <a:pt x="123" y="9"/>
                    <a:pt x="144" y="40"/>
                    <a:pt x="144" y="79"/>
                  </a:cubicBezTo>
                  <a:cubicBezTo>
                    <a:pt x="144" y="121"/>
                    <a:pt x="120" y="151"/>
                    <a:pt x="94" y="151"/>
                  </a:cubicBezTo>
                  <a:cubicBezTo>
                    <a:pt x="80" y="151"/>
                    <a:pt x="66" y="143"/>
                    <a:pt x="57" y="129"/>
                  </a:cubicBezTo>
                  <a:cubicBezTo>
                    <a:pt x="52" y="122"/>
                    <a:pt x="52" y="121"/>
                    <a:pt x="52" y="114"/>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316" name=""/>
            <p:cNvSpPr/>
            <p:nvPr/>
          </p:nvSpPr>
          <p:spPr>
            <a:xfrm>
              <a:off x="3025080" y="2254680"/>
              <a:ext cx="63000" cy="56160"/>
            </a:xfrm>
            <a:custGeom>
              <a:avLst/>
              <a:gdLst>
                <a:gd name="textAreaLeft" fmla="*/ 0 w 63000"/>
                <a:gd name="textAreaRight" fmla="*/ 63720 w 63000"/>
                <a:gd name="textAreaTop" fmla="*/ 0 h 56160"/>
                <a:gd name="textAreaBottom" fmla="*/ 56880 h 56160"/>
              </a:gdLst>
              <a:ahLst/>
              <a:rect l="textAreaLeft" t="textAreaTop" r="textAreaRight" b="textAreaBottom"/>
              <a:pathLst>
                <a:path w="177" h="158">
                  <a:moveTo>
                    <a:pt x="126" y="127"/>
                  </a:moveTo>
                  <a:cubicBezTo>
                    <a:pt x="126" y="138"/>
                    <a:pt x="126" y="148"/>
                    <a:pt x="126" y="158"/>
                  </a:cubicBezTo>
                  <a:cubicBezTo>
                    <a:pt x="143" y="157"/>
                    <a:pt x="160" y="156"/>
                    <a:pt x="177" y="154"/>
                  </a:cubicBezTo>
                  <a:cubicBezTo>
                    <a:pt x="177" y="151"/>
                    <a:pt x="177" y="147"/>
                    <a:pt x="177" y="143"/>
                  </a:cubicBezTo>
                  <a:cubicBezTo>
                    <a:pt x="152" y="143"/>
                    <a:pt x="149" y="141"/>
                    <a:pt x="149" y="124"/>
                  </a:cubicBezTo>
                  <a:cubicBezTo>
                    <a:pt x="149" y="83"/>
                    <a:pt x="149" y="41"/>
                    <a:pt x="149" y="0"/>
                  </a:cubicBezTo>
                  <a:cubicBezTo>
                    <a:pt x="132" y="1"/>
                    <a:pt x="115" y="2"/>
                    <a:pt x="98" y="4"/>
                  </a:cubicBezTo>
                  <a:cubicBezTo>
                    <a:pt x="98" y="7"/>
                    <a:pt x="98" y="11"/>
                    <a:pt x="98" y="15"/>
                  </a:cubicBezTo>
                  <a:cubicBezTo>
                    <a:pt x="122" y="15"/>
                    <a:pt x="125" y="18"/>
                    <a:pt x="125" y="35"/>
                  </a:cubicBezTo>
                  <a:cubicBezTo>
                    <a:pt x="125" y="55"/>
                    <a:pt x="125" y="76"/>
                    <a:pt x="125" y="96"/>
                  </a:cubicBezTo>
                  <a:cubicBezTo>
                    <a:pt x="125" y="127"/>
                    <a:pt x="108" y="151"/>
                    <a:pt x="82" y="151"/>
                  </a:cubicBezTo>
                  <a:cubicBezTo>
                    <a:pt x="53" y="151"/>
                    <a:pt x="51" y="134"/>
                    <a:pt x="51" y="116"/>
                  </a:cubicBezTo>
                  <a:cubicBezTo>
                    <a:pt x="51" y="77"/>
                    <a:pt x="51" y="39"/>
                    <a:pt x="51" y="0"/>
                  </a:cubicBezTo>
                  <a:cubicBezTo>
                    <a:pt x="34" y="1"/>
                    <a:pt x="17" y="2"/>
                    <a:pt x="0" y="4"/>
                  </a:cubicBezTo>
                  <a:cubicBezTo>
                    <a:pt x="0" y="7"/>
                    <a:pt x="0" y="11"/>
                    <a:pt x="0" y="15"/>
                  </a:cubicBezTo>
                  <a:cubicBezTo>
                    <a:pt x="27" y="15"/>
                    <a:pt x="27" y="16"/>
                    <a:pt x="27" y="47"/>
                  </a:cubicBezTo>
                  <a:cubicBezTo>
                    <a:pt x="27" y="64"/>
                    <a:pt x="27" y="82"/>
                    <a:pt x="27" y="99"/>
                  </a:cubicBezTo>
                  <a:cubicBezTo>
                    <a:pt x="27" y="126"/>
                    <a:pt x="27" y="158"/>
                    <a:pt x="81" y="158"/>
                  </a:cubicBezTo>
                  <a:cubicBezTo>
                    <a:pt x="100" y="158"/>
                    <a:pt x="116" y="148"/>
                    <a:pt x="126" y="127"/>
                  </a:cubicBezTo>
                  <a:close/>
                </a:path>
              </a:pathLst>
            </a:custGeom>
            <a:solidFill>
              <a:srgbClr val="000000"/>
            </a:solidFill>
            <a:ln w="0">
              <a:noFill/>
            </a:ln>
          </p:spPr>
          <p:style>
            <a:lnRef idx="0"/>
            <a:fillRef idx="0"/>
            <a:effectRef idx="0"/>
            <a:fontRef idx="minor"/>
          </p:style>
          <p:txBody>
            <a:bodyPr lIns="90000" rIns="90000" tIns="11880" bIns="11880" anchor="ctr" anchorCtr="1">
              <a:noAutofit/>
            </a:bodyPr>
            <a:p>
              <a:pPr>
                <a:lnSpc>
                  <a:spcPct val="100000"/>
                </a:lnSpc>
              </a:pPr>
              <a:endParaRPr b="0" lang="en-US" sz="1800" spc="-1" strike="noStrike">
                <a:solidFill>
                  <a:srgbClr val="ffffff"/>
                </a:solidFill>
                <a:latin typeface="Arial"/>
                <a:ea typeface="DejaVu Sans"/>
              </a:endParaRPr>
            </a:p>
          </p:txBody>
        </p:sp>
        <p:sp>
          <p:nvSpPr>
            <p:cNvPr id="1317" name=""/>
            <p:cNvSpPr/>
            <p:nvPr/>
          </p:nvSpPr>
          <p:spPr>
            <a:xfrm>
              <a:off x="3093480" y="2233080"/>
              <a:ext cx="38880" cy="77760"/>
            </a:xfrm>
            <a:custGeom>
              <a:avLst/>
              <a:gdLst>
                <a:gd name="textAreaLeft" fmla="*/ 0 w 38880"/>
                <a:gd name="textAreaRight" fmla="*/ 39600 w 38880"/>
                <a:gd name="textAreaTop" fmla="*/ 0 h 77760"/>
                <a:gd name="textAreaBottom" fmla="*/ 78480 h 77760"/>
              </a:gdLst>
              <a:ahLst/>
              <a:rect l="textAreaLeft" t="textAreaTop" r="textAreaRight" b="textAreaBottom"/>
              <a:pathLst>
                <a:path w="110" h="218">
                  <a:moveTo>
                    <a:pt x="55" y="75"/>
                  </a:moveTo>
                  <a:cubicBezTo>
                    <a:pt x="72" y="75"/>
                    <a:pt x="88" y="75"/>
                    <a:pt x="105" y="75"/>
                  </a:cubicBezTo>
                  <a:cubicBezTo>
                    <a:pt x="105" y="71"/>
                    <a:pt x="105" y="67"/>
                    <a:pt x="105" y="64"/>
                  </a:cubicBezTo>
                  <a:cubicBezTo>
                    <a:pt x="88" y="64"/>
                    <a:pt x="72" y="64"/>
                    <a:pt x="55" y="64"/>
                  </a:cubicBezTo>
                  <a:cubicBezTo>
                    <a:pt x="55" y="42"/>
                    <a:pt x="55" y="21"/>
                    <a:pt x="55" y="0"/>
                  </a:cubicBezTo>
                  <a:cubicBezTo>
                    <a:pt x="52" y="0"/>
                    <a:pt x="49" y="0"/>
                    <a:pt x="46" y="0"/>
                  </a:cubicBezTo>
                  <a:cubicBezTo>
                    <a:pt x="45" y="28"/>
                    <a:pt x="35" y="66"/>
                    <a:pt x="0" y="67"/>
                  </a:cubicBezTo>
                  <a:cubicBezTo>
                    <a:pt x="0" y="69"/>
                    <a:pt x="0" y="72"/>
                    <a:pt x="0" y="75"/>
                  </a:cubicBezTo>
                  <a:cubicBezTo>
                    <a:pt x="10" y="75"/>
                    <a:pt x="20" y="75"/>
                    <a:pt x="30" y="75"/>
                  </a:cubicBezTo>
                  <a:cubicBezTo>
                    <a:pt x="30" y="107"/>
                    <a:pt x="30" y="139"/>
                    <a:pt x="30" y="171"/>
                  </a:cubicBezTo>
                  <a:cubicBezTo>
                    <a:pt x="30" y="214"/>
                    <a:pt x="63" y="218"/>
                    <a:pt x="76" y="218"/>
                  </a:cubicBezTo>
                  <a:cubicBezTo>
                    <a:pt x="101" y="218"/>
                    <a:pt x="110" y="193"/>
                    <a:pt x="110" y="171"/>
                  </a:cubicBezTo>
                  <a:cubicBezTo>
                    <a:pt x="110" y="165"/>
                    <a:pt x="110" y="158"/>
                    <a:pt x="110" y="151"/>
                  </a:cubicBezTo>
                  <a:cubicBezTo>
                    <a:pt x="107" y="151"/>
                    <a:pt x="104" y="151"/>
                    <a:pt x="102" y="151"/>
                  </a:cubicBezTo>
                  <a:cubicBezTo>
                    <a:pt x="102" y="158"/>
                    <a:pt x="102" y="164"/>
                    <a:pt x="102" y="170"/>
                  </a:cubicBezTo>
                  <a:cubicBezTo>
                    <a:pt x="102" y="196"/>
                    <a:pt x="91" y="209"/>
                    <a:pt x="78" y="209"/>
                  </a:cubicBezTo>
                  <a:cubicBezTo>
                    <a:pt x="55" y="209"/>
                    <a:pt x="55" y="178"/>
                    <a:pt x="55" y="172"/>
                  </a:cubicBezTo>
                  <a:cubicBezTo>
                    <a:pt x="55" y="140"/>
                    <a:pt x="55" y="107"/>
                    <a:pt x="55" y="75"/>
                  </a:cubicBezTo>
                  <a:close/>
                </a:path>
              </a:pathLst>
            </a:custGeom>
            <a:solidFill>
              <a:srgbClr val="000000"/>
            </a:solidFill>
            <a:ln w="0">
              <a:noFill/>
            </a:ln>
          </p:spPr>
          <p:style>
            <a:lnRef idx="0"/>
            <a:fillRef idx="0"/>
            <a:effectRef idx="0"/>
            <a:fontRef idx="minor"/>
          </p:style>
          <p:txBody>
            <a:bodyPr lIns="90000" rIns="90000" tIns="33480" bIns="33480" anchor="ctr" anchorCtr="1">
              <a:noAutofit/>
            </a:bodyPr>
            <a:p>
              <a:pPr>
                <a:lnSpc>
                  <a:spcPct val="100000"/>
                </a:lnSpc>
              </a:pPr>
              <a:endParaRPr b="0" lang="en-US" sz="1800" spc="-1" strike="noStrike">
                <a:solidFill>
                  <a:srgbClr val="ffffff"/>
                </a:solidFill>
                <a:latin typeface="Arial"/>
                <a:ea typeface="DejaVu Sans"/>
              </a:endParaRPr>
            </a:p>
          </p:txBody>
        </p:sp>
        <p:sp>
          <p:nvSpPr>
            <p:cNvPr id="1318" name=""/>
            <p:cNvSpPr/>
            <p:nvPr/>
          </p:nvSpPr>
          <p:spPr>
            <a:xfrm>
              <a:off x="3189600" y="2264400"/>
              <a:ext cx="83520" cy="28440"/>
            </a:xfrm>
            <a:custGeom>
              <a:avLst/>
              <a:gdLst>
                <a:gd name="textAreaLeft" fmla="*/ 0 w 83520"/>
                <a:gd name="textAreaRight" fmla="*/ 84240 w 83520"/>
                <a:gd name="textAreaTop" fmla="*/ 0 h 28440"/>
                <a:gd name="textAreaBottom" fmla="*/ 29160 h 28440"/>
              </a:gdLst>
              <a:ahLst/>
              <a:rect l="textAreaLeft" t="textAreaTop" r="textAreaRight" b="textAreaBottom"/>
              <a:pathLst>
                <a:path w="234" h="81">
                  <a:moveTo>
                    <a:pt x="222" y="14"/>
                  </a:moveTo>
                  <a:cubicBezTo>
                    <a:pt x="227" y="14"/>
                    <a:pt x="234" y="14"/>
                    <a:pt x="234" y="7"/>
                  </a:cubicBezTo>
                  <a:cubicBezTo>
                    <a:pt x="234" y="0"/>
                    <a:pt x="227" y="0"/>
                    <a:pt x="222" y="0"/>
                  </a:cubicBezTo>
                  <a:cubicBezTo>
                    <a:pt x="152" y="0"/>
                    <a:pt x="82" y="0"/>
                    <a:pt x="12" y="0"/>
                  </a:cubicBezTo>
                  <a:cubicBezTo>
                    <a:pt x="7" y="0"/>
                    <a:pt x="0" y="0"/>
                    <a:pt x="0" y="7"/>
                  </a:cubicBezTo>
                  <a:cubicBezTo>
                    <a:pt x="0" y="14"/>
                    <a:pt x="7" y="14"/>
                    <a:pt x="12" y="14"/>
                  </a:cubicBezTo>
                  <a:cubicBezTo>
                    <a:pt x="82" y="14"/>
                    <a:pt x="152" y="14"/>
                    <a:pt x="222" y="14"/>
                  </a:cubicBezTo>
                  <a:moveTo>
                    <a:pt x="222" y="81"/>
                  </a:moveTo>
                  <a:cubicBezTo>
                    <a:pt x="227" y="81"/>
                    <a:pt x="234" y="81"/>
                    <a:pt x="234" y="74"/>
                  </a:cubicBezTo>
                  <a:cubicBezTo>
                    <a:pt x="234" y="67"/>
                    <a:pt x="227" y="67"/>
                    <a:pt x="222" y="67"/>
                  </a:cubicBezTo>
                  <a:cubicBezTo>
                    <a:pt x="152" y="67"/>
                    <a:pt x="82" y="67"/>
                    <a:pt x="12" y="67"/>
                  </a:cubicBezTo>
                  <a:cubicBezTo>
                    <a:pt x="7" y="67"/>
                    <a:pt x="0" y="67"/>
                    <a:pt x="0" y="74"/>
                  </a:cubicBezTo>
                  <a:cubicBezTo>
                    <a:pt x="0" y="81"/>
                    <a:pt x="7" y="81"/>
                    <a:pt x="12" y="81"/>
                  </a:cubicBezTo>
                  <a:cubicBezTo>
                    <a:pt x="82" y="81"/>
                    <a:pt x="152" y="81"/>
                    <a:pt x="222" y="81"/>
                  </a:cubicBezTo>
                  <a:close/>
                </a:path>
              </a:pathLst>
            </a:custGeom>
            <a:solidFill>
              <a:srgbClr val="000000"/>
            </a:solidFill>
            <a:ln w="0">
              <a:noFill/>
            </a:ln>
          </p:spPr>
          <p:style>
            <a:lnRef idx="0"/>
            <a:fillRef idx="0"/>
            <a:effectRef idx="0"/>
            <a:fontRef idx="minor"/>
          </p:style>
          <p:txBody>
            <a:bodyPr lIns="90000" rIns="90000" tIns="-15840" bIns="-15840" anchor="ctr" anchorCtr="1">
              <a:noAutofit/>
            </a:bodyPr>
            <a:p>
              <a:pPr>
                <a:lnSpc>
                  <a:spcPct val="100000"/>
                </a:lnSpc>
              </a:pPr>
              <a:endParaRPr b="0" lang="en-US" sz="1800" spc="-1" strike="noStrike">
                <a:solidFill>
                  <a:srgbClr val="ffffff"/>
                </a:solidFill>
                <a:latin typeface="Arial"/>
                <a:ea typeface="DejaVu Sans"/>
              </a:endParaRPr>
            </a:p>
          </p:txBody>
        </p:sp>
        <p:sp>
          <p:nvSpPr>
            <p:cNvPr id="1319" name=""/>
            <p:cNvSpPr/>
            <p:nvPr/>
          </p:nvSpPr>
          <p:spPr>
            <a:xfrm>
              <a:off x="3348720" y="2203200"/>
              <a:ext cx="23400" cy="150480"/>
            </a:xfrm>
            <a:custGeom>
              <a:avLst/>
              <a:gdLst>
                <a:gd name="textAreaLeft" fmla="*/ 0 w 23400"/>
                <a:gd name="textAreaRight" fmla="*/ 24120 w 23400"/>
                <a:gd name="textAreaTop" fmla="*/ 0 h 150480"/>
                <a:gd name="textAreaBottom" fmla="*/ 151200 h 150480"/>
              </a:gdLst>
              <a:ahLst/>
              <a:rect l="textAreaLeft" t="textAreaTop" r="textAreaRight" b="textAreaBottom"/>
              <a:pathLst>
                <a:path w="67" h="420">
                  <a:moveTo>
                    <a:pt x="0" y="420"/>
                  </a:moveTo>
                  <a:cubicBezTo>
                    <a:pt x="22" y="420"/>
                    <a:pt x="44" y="420"/>
                    <a:pt x="67" y="420"/>
                  </a:cubicBezTo>
                  <a:cubicBezTo>
                    <a:pt x="67" y="415"/>
                    <a:pt x="67" y="411"/>
                    <a:pt x="67" y="406"/>
                  </a:cubicBezTo>
                  <a:cubicBezTo>
                    <a:pt x="49" y="406"/>
                    <a:pt x="31" y="406"/>
                    <a:pt x="14" y="406"/>
                  </a:cubicBezTo>
                  <a:cubicBezTo>
                    <a:pt x="14" y="275"/>
                    <a:pt x="14" y="145"/>
                    <a:pt x="14" y="14"/>
                  </a:cubicBezTo>
                  <a:cubicBezTo>
                    <a:pt x="31" y="14"/>
                    <a:pt x="49" y="14"/>
                    <a:pt x="67" y="14"/>
                  </a:cubicBezTo>
                  <a:cubicBezTo>
                    <a:pt x="67" y="9"/>
                    <a:pt x="67" y="5"/>
                    <a:pt x="67" y="0"/>
                  </a:cubicBezTo>
                  <a:cubicBezTo>
                    <a:pt x="44" y="0"/>
                    <a:pt x="22" y="0"/>
                    <a:pt x="0" y="0"/>
                  </a:cubicBezTo>
                  <a:cubicBezTo>
                    <a:pt x="0" y="140"/>
                    <a:pt x="0" y="280"/>
                    <a:pt x="0" y="42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20" name=""/>
            <p:cNvSpPr/>
            <p:nvPr/>
          </p:nvSpPr>
          <p:spPr>
            <a:xfrm>
              <a:off x="3443400" y="2223000"/>
              <a:ext cx="57960" cy="85320"/>
            </a:xfrm>
            <a:custGeom>
              <a:avLst/>
              <a:gdLst>
                <a:gd name="textAreaLeft" fmla="*/ 0 w 57960"/>
                <a:gd name="textAreaRight" fmla="*/ 58680 w 57960"/>
                <a:gd name="textAreaTop" fmla="*/ 0 h 85320"/>
                <a:gd name="textAreaBottom" fmla="*/ 86040 h 85320"/>
              </a:gdLst>
              <a:ahLst/>
              <a:rect l="textAreaLeft" t="textAreaTop" r="textAreaRight" b="textAreaBottom"/>
              <a:pathLst>
                <a:path w="163" h="239">
                  <a:moveTo>
                    <a:pt x="120" y="27"/>
                  </a:moveTo>
                  <a:cubicBezTo>
                    <a:pt x="123" y="15"/>
                    <a:pt x="124" y="11"/>
                    <a:pt x="152" y="11"/>
                  </a:cubicBezTo>
                  <a:cubicBezTo>
                    <a:pt x="160" y="11"/>
                    <a:pt x="163" y="11"/>
                    <a:pt x="163" y="4"/>
                  </a:cubicBezTo>
                  <a:cubicBezTo>
                    <a:pt x="163" y="0"/>
                    <a:pt x="159" y="0"/>
                    <a:pt x="158" y="0"/>
                  </a:cubicBezTo>
                  <a:cubicBezTo>
                    <a:pt x="147" y="0"/>
                    <a:pt x="121" y="1"/>
                    <a:pt x="111" y="1"/>
                  </a:cubicBezTo>
                  <a:cubicBezTo>
                    <a:pt x="101" y="1"/>
                    <a:pt x="75" y="0"/>
                    <a:pt x="64" y="0"/>
                  </a:cubicBezTo>
                  <a:cubicBezTo>
                    <a:pt x="62" y="0"/>
                    <a:pt x="57" y="0"/>
                    <a:pt x="57" y="7"/>
                  </a:cubicBezTo>
                  <a:cubicBezTo>
                    <a:pt x="57" y="11"/>
                    <a:pt x="61" y="11"/>
                    <a:pt x="67" y="11"/>
                  </a:cubicBezTo>
                  <a:cubicBezTo>
                    <a:pt x="82" y="11"/>
                    <a:pt x="91" y="11"/>
                    <a:pt x="91" y="18"/>
                  </a:cubicBezTo>
                  <a:cubicBezTo>
                    <a:pt x="91" y="20"/>
                    <a:pt x="91" y="20"/>
                    <a:pt x="91" y="23"/>
                  </a:cubicBezTo>
                  <a:cubicBezTo>
                    <a:pt x="75" y="86"/>
                    <a:pt x="59" y="149"/>
                    <a:pt x="43" y="212"/>
                  </a:cubicBezTo>
                  <a:cubicBezTo>
                    <a:pt x="40" y="224"/>
                    <a:pt x="39" y="228"/>
                    <a:pt x="11" y="228"/>
                  </a:cubicBezTo>
                  <a:cubicBezTo>
                    <a:pt x="3" y="228"/>
                    <a:pt x="0" y="228"/>
                    <a:pt x="0" y="235"/>
                  </a:cubicBezTo>
                  <a:cubicBezTo>
                    <a:pt x="0" y="239"/>
                    <a:pt x="4" y="239"/>
                    <a:pt x="5" y="239"/>
                  </a:cubicBezTo>
                  <a:cubicBezTo>
                    <a:pt x="16" y="239"/>
                    <a:pt x="41" y="238"/>
                    <a:pt x="51" y="238"/>
                  </a:cubicBezTo>
                  <a:cubicBezTo>
                    <a:pt x="62" y="238"/>
                    <a:pt x="88" y="239"/>
                    <a:pt x="98" y="239"/>
                  </a:cubicBezTo>
                  <a:cubicBezTo>
                    <a:pt x="101" y="239"/>
                    <a:pt x="106" y="239"/>
                    <a:pt x="106" y="232"/>
                  </a:cubicBezTo>
                  <a:cubicBezTo>
                    <a:pt x="106" y="228"/>
                    <a:pt x="103" y="228"/>
                    <a:pt x="95" y="228"/>
                  </a:cubicBezTo>
                  <a:cubicBezTo>
                    <a:pt x="89" y="228"/>
                    <a:pt x="87" y="228"/>
                    <a:pt x="80" y="227"/>
                  </a:cubicBezTo>
                  <a:cubicBezTo>
                    <a:pt x="72" y="227"/>
                    <a:pt x="71" y="225"/>
                    <a:pt x="71" y="221"/>
                  </a:cubicBezTo>
                  <a:cubicBezTo>
                    <a:pt x="71" y="219"/>
                    <a:pt x="72" y="216"/>
                    <a:pt x="72" y="213"/>
                  </a:cubicBezTo>
                  <a:cubicBezTo>
                    <a:pt x="88" y="151"/>
                    <a:pt x="104" y="89"/>
                    <a:pt x="120"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321" name=""/>
            <p:cNvSpPr/>
            <p:nvPr/>
          </p:nvSpPr>
          <p:spPr>
            <a:xfrm>
              <a:off x="3504240" y="2269440"/>
              <a:ext cx="31680" cy="57600"/>
            </a:xfrm>
            <a:custGeom>
              <a:avLst/>
              <a:gdLst>
                <a:gd name="textAreaLeft" fmla="*/ 0 w 31680"/>
                <a:gd name="textAreaRight" fmla="*/ 32400 w 31680"/>
                <a:gd name="textAreaTop" fmla="*/ 0 h 57600"/>
                <a:gd name="textAreaBottom" fmla="*/ 58320 h 57600"/>
              </a:gdLst>
              <a:ahLst/>
              <a:rect l="textAreaLeft" t="textAreaTop" r="textAreaRight" b="textAreaBottom"/>
              <a:pathLst>
                <a:path w="90" h="162">
                  <a:moveTo>
                    <a:pt x="56" y="7"/>
                  </a:moveTo>
                  <a:cubicBezTo>
                    <a:pt x="56" y="1"/>
                    <a:pt x="56" y="0"/>
                    <a:pt x="49" y="0"/>
                  </a:cubicBezTo>
                  <a:cubicBezTo>
                    <a:pt x="33" y="16"/>
                    <a:pt x="11" y="16"/>
                    <a:pt x="0" y="16"/>
                  </a:cubicBezTo>
                  <a:cubicBezTo>
                    <a:pt x="0" y="19"/>
                    <a:pt x="0" y="22"/>
                    <a:pt x="0" y="25"/>
                  </a:cubicBezTo>
                  <a:cubicBezTo>
                    <a:pt x="6" y="25"/>
                    <a:pt x="23" y="25"/>
                    <a:pt x="36" y="18"/>
                  </a:cubicBezTo>
                  <a:cubicBezTo>
                    <a:pt x="36" y="59"/>
                    <a:pt x="36" y="101"/>
                    <a:pt x="36" y="142"/>
                  </a:cubicBezTo>
                  <a:cubicBezTo>
                    <a:pt x="36" y="150"/>
                    <a:pt x="36" y="154"/>
                    <a:pt x="12" y="154"/>
                  </a:cubicBezTo>
                  <a:cubicBezTo>
                    <a:pt x="8" y="154"/>
                    <a:pt x="5" y="154"/>
                    <a:pt x="2" y="154"/>
                  </a:cubicBezTo>
                  <a:cubicBezTo>
                    <a:pt x="2" y="157"/>
                    <a:pt x="2" y="160"/>
                    <a:pt x="2" y="162"/>
                  </a:cubicBezTo>
                  <a:cubicBezTo>
                    <a:pt x="7" y="162"/>
                    <a:pt x="37" y="162"/>
                    <a:pt x="46" y="162"/>
                  </a:cubicBezTo>
                  <a:cubicBezTo>
                    <a:pt x="54" y="162"/>
                    <a:pt x="85" y="162"/>
                    <a:pt x="90" y="162"/>
                  </a:cubicBezTo>
                  <a:cubicBezTo>
                    <a:pt x="90" y="160"/>
                    <a:pt x="90" y="157"/>
                    <a:pt x="90" y="154"/>
                  </a:cubicBezTo>
                  <a:cubicBezTo>
                    <a:pt x="87" y="154"/>
                    <a:pt x="84" y="154"/>
                    <a:pt x="81" y="154"/>
                  </a:cubicBezTo>
                  <a:cubicBezTo>
                    <a:pt x="56" y="154"/>
                    <a:pt x="56" y="150"/>
                    <a:pt x="56" y="142"/>
                  </a:cubicBezTo>
                  <a:cubicBezTo>
                    <a:pt x="56" y="97"/>
                    <a:pt x="56" y="52"/>
                    <a:pt x="56" y="7"/>
                  </a:cubicBezTo>
                  <a:close/>
                </a:path>
              </a:pathLst>
            </a:custGeom>
            <a:solidFill>
              <a:srgbClr val="000000"/>
            </a:solidFill>
            <a:ln w="0">
              <a:noFill/>
            </a:ln>
          </p:spPr>
          <p:style>
            <a:lnRef idx="0"/>
            <a:fillRef idx="0"/>
            <a:effectRef idx="0"/>
            <a:fontRef idx="minor"/>
          </p:style>
          <p:txBody>
            <a:bodyPr lIns="90000" rIns="90000" tIns="13320" bIns="13320" anchor="ctr" anchorCtr="1">
              <a:noAutofit/>
            </a:bodyPr>
            <a:p>
              <a:pPr>
                <a:lnSpc>
                  <a:spcPct val="100000"/>
                </a:lnSpc>
              </a:pPr>
              <a:endParaRPr b="0" lang="en-US" sz="1800" spc="-1" strike="noStrike">
                <a:solidFill>
                  <a:srgbClr val="ffffff"/>
                </a:solidFill>
                <a:latin typeface="Arial"/>
                <a:ea typeface="DejaVu Sans"/>
              </a:endParaRPr>
            </a:p>
          </p:txBody>
        </p:sp>
        <p:sp>
          <p:nvSpPr>
            <p:cNvPr id="1322" name=""/>
            <p:cNvSpPr/>
            <p:nvPr/>
          </p:nvSpPr>
          <p:spPr>
            <a:xfrm>
              <a:off x="3682440" y="2223000"/>
              <a:ext cx="57240" cy="85320"/>
            </a:xfrm>
            <a:custGeom>
              <a:avLst/>
              <a:gdLst>
                <a:gd name="textAreaLeft" fmla="*/ 0 w 57240"/>
                <a:gd name="textAreaRight" fmla="*/ 57960 w 57240"/>
                <a:gd name="textAreaTop" fmla="*/ 0 h 85320"/>
                <a:gd name="textAreaBottom" fmla="*/ 86040 h 85320"/>
              </a:gdLst>
              <a:ahLst/>
              <a:rect l="textAreaLeft" t="textAreaTop" r="textAreaRight" b="textAreaBottom"/>
              <a:pathLst>
                <a:path w="161" h="239">
                  <a:moveTo>
                    <a:pt x="118" y="27"/>
                  </a:moveTo>
                  <a:cubicBezTo>
                    <a:pt x="121" y="15"/>
                    <a:pt x="122" y="11"/>
                    <a:pt x="150" y="11"/>
                  </a:cubicBezTo>
                  <a:cubicBezTo>
                    <a:pt x="159" y="11"/>
                    <a:pt x="161" y="11"/>
                    <a:pt x="161" y="4"/>
                  </a:cubicBezTo>
                  <a:cubicBezTo>
                    <a:pt x="161" y="0"/>
                    <a:pt x="157" y="0"/>
                    <a:pt x="156" y="0"/>
                  </a:cubicBezTo>
                  <a:cubicBezTo>
                    <a:pt x="146" y="0"/>
                    <a:pt x="120" y="1"/>
                    <a:pt x="110" y="1"/>
                  </a:cubicBezTo>
                  <a:cubicBezTo>
                    <a:pt x="99" y="1"/>
                    <a:pt x="73" y="0"/>
                    <a:pt x="63" y="0"/>
                  </a:cubicBezTo>
                  <a:cubicBezTo>
                    <a:pt x="60" y="0"/>
                    <a:pt x="56" y="0"/>
                    <a:pt x="56" y="7"/>
                  </a:cubicBezTo>
                  <a:cubicBezTo>
                    <a:pt x="56" y="11"/>
                    <a:pt x="59" y="11"/>
                    <a:pt x="66" y="11"/>
                  </a:cubicBezTo>
                  <a:cubicBezTo>
                    <a:pt x="80" y="11"/>
                    <a:pt x="90" y="11"/>
                    <a:pt x="90" y="18"/>
                  </a:cubicBezTo>
                  <a:cubicBezTo>
                    <a:pt x="90" y="20"/>
                    <a:pt x="90" y="20"/>
                    <a:pt x="89" y="23"/>
                  </a:cubicBezTo>
                  <a:cubicBezTo>
                    <a:pt x="74" y="86"/>
                    <a:pt x="58" y="149"/>
                    <a:pt x="43" y="212"/>
                  </a:cubicBezTo>
                  <a:cubicBezTo>
                    <a:pt x="40" y="224"/>
                    <a:pt x="39" y="228"/>
                    <a:pt x="11" y="228"/>
                  </a:cubicBezTo>
                  <a:cubicBezTo>
                    <a:pt x="3" y="228"/>
                    <a:pt x="0" y="228"/>
                    <a:pt x="0" y="235"/>
                  </a:cubicBezTo>
                  <a:cubicBezTo>
                    <a:pt x="0" y="239"/>
                    <a:pt x="4" y="239"/>
                    <a:pt x="5" y="239"/>
                  </a:cubicBezTo>
                  <a:cubicBezTo>
                    <a:pt x="15" y="239"/>
                    <a:pt x="41" y="238"/>
                    <a:pt x="51" y="238"/>
                  </a:cubicBezTo>
                  <a:cubicBezTo>
                    <a:pt x="60" y="238"/>
                    <a:pt x="86" y="239"/>
                    <a:pt x="97" y="239"/>
                  </a:cubicBezTo>
                  <a:cubicBezTo>
                    <a:pt x="100" y="239"/>
                    <a:pt x="104" y="239"/>
                    <a:pt x="104" y="232"/>
                  </a:cubicBezTo>
                  <a:cubicBezTo>
                    <a:pt x="104" y="228"/>
                    <a:pt x="101" y="228"/>
                    <a:pt x="93" y="228"/>
                  </a:cubicBezTo>
                  <a:cubicBezTo>
                    <a:pt x="87" y="228"/>
                    <a:pt x="85" y="228"/>
                    <a:pt x="78" y="227"/>
                  </a:cubicBezTo>
                  <a:cubicBezTo>
                    <a:pt x="71" y="227"/>
                    <a:pt x="70" y="225"/>
                    <a:pt x="70" y="221"/>
                  </a:cubicBezTo>
                  <a:cubicBezTo>
                    <a:pt x="70" y="219"/>
                    <a:pt x="70" y="216"/>
                    <a:pt x="71" y="213"/>
                  </a:cubicBezTo>
                  <a:cubicBezTo>
                    <a:pt x="87" y="151"/>
                    <a:pt x="103" y="89"/>
                    <a:pt x="118"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323" name=""/>
            <p:cNvSpPr/>
            <p:nvPr/>
          </p:nvSpPr>
          <p:spPr>
            <a:xfrm>
              <a:off x="3738960" y="2269440"/>
              <a:ext cx="38160" cy="57600"/>
            </a:xfrm>
            <a:custGeom>
              <a:avLst/>
              <a:gdLst>
                <a:gd name="textAreaLeft" fmla="*/ 0 w 38160"/>
                <a:gd name="textAreaRight" fmla="*/ 38880 w 38160"/>
                <a:gd name="textAreaTop" fmla="*/ 0 h 57600"/>
                <a:gd name="textAreaBottom" fmla="*/ 58320 h 57600"/>
              </a:gdLst>
              <a:ahLst/>
              <a:rect l="textAreaLeft" t="textAreaTop" r="textAreaRight" b="textAreaBottom"/>
              <a:pathLst>
                <a:path w="108" h="162">
                  <a:moveTo>
                    <a:pt x="108" y="118"/>
                  </a:moveTo>
                  <a:cubicBezTo>
                    <a:pt x="106" y="118"/>
                    <a:pt x="103" y="118"/>
                    <a:pt x="100" y="118"/>
                  </a:cubicBezTo>
                  <a:cubicBezTo>
                    <a:pt x="99" y="123"/>
                    <a:pt x="97" y="138"/>
                    <a:pt x="94" y="140"/>
                  </a:cubicBezTo>
                  <a:cubicBezTo>
                    <a:pt x="92" y="142"/>
                    <a:pt x="73" y="142"/>
                    <a:pt x="69" y="142"/>
                  </a:cubicBezTo>
                  <a:cubicBezTo>
                    <a:pt x="54" y="142"/>
                    <a:pt x="39" y="142"/>
                    <a:pt x="24" y="142"/>
                  </a:cubicBezTo>
                  <a:cubicBezTo>
                    <a:pt x="50" y="119"/>
                    <a:pt x="58" y="112"/>
                    <a:pt x="73" y="100"/>
                  </a:cubicBezTo>
                  <a:cubicBezTo>
                    <a:pt x="91" y="86"/>
                    <a:pt x="108" y="71"/>
                    <a:pt x="108" y="47"/>
                  </a:cubicBezTo>
                  <a:cubicBezTo>
                    <a:pt x="108" y="19"/>
                    <a:pt x="82" y="0"/>
                    <a:pt x="51" y="0"/>
                  </a:cubicBezTo>
                  <a:cubicBezTo>
                    <a:pt x="20" y="0"/>
                    <a:pt x="0" y="22"/>
                    <a:pt x="0" y="43"/>
                  </a:cubicBezTo>
                  <a:cubicBezTo>
                    <a:pt x="0" y="56"/>
                    <a:pt x="10" y="57"/>
                    <a:pt x="13" y="57"/>
                  </a:cubicBezTo>
                  <a:cubicBezTo>
                    <a:pt x="19" y="57"/>
                    <a:pt x="26" y="53"/>
                    <a:pt x="26" y="44"/>
                  </a:cubicBezTo>
                  <a:cubicBezTo>
                    <a:pt x="26" y="40"/>
                    <a:pt x="24" y="31"/>
                    <a:pt x="11" y="31"/>
                  </a:cubicBezTo>
                  <a:cubicBezTo>
                    <a:pt x="19" y="15"/>
                    <a:pt x="36" y="9"/>
                    <a:pt x="47" y="9"/>
                  </a:cubicBezTo>
                  <a:cubicBezTo>
                    <a:pt x="72" y="9"/>
                    <a:pt x="84" y="27"/>
                    <a:pt x="84" y="47"/>
                  </a:cubicBezTo>
                  <a:cubicBezTo>
                    <a:pt x="84" y="69"/>
                    <a:pt x="69" y="86"/>
                    <a:pt x="61" y="94"/>
                  </a:cubicBezTo>
                  <a:cubicBezTo>
                    <a:pt x="42" y="114"/>
                    <a:pt x="22" y="134"/>
                    <a:pt x="2" y="153"/>
                  </a:cubicBezTo>
                  <a:cubicBezTo>
                    <a:pt x="0" y="155"/>
                    <a:pt x="0" y="156"/>
                    <a:pt x="0" y="162"/>
                  </a:cubicBezTo>
                  <a:cubicBezTo>
                    <a:pt x="34" y="162"/>
                    <a:pt x="68" y="162"/>
                    <a:pt x="101" y="162"/>
                  </a:cubicBezTo>
                  <a:cubicBezTo>
                    <a:pt x="104" y="148"/>
                    <a:pt x="106" y="133"/>
                    <a:pt x="108" y="118"/>
                  </a:cubicBezTo>
                  <a:close/>
                </a:path>
              </a:pathLst>
            </a:custGeom>
            <a:solidFill>
              <a:srgbClr val="000000"/>
            </a:solidFill>
            <a:ln w="0">
              <a:noFill/>
            </a:ln>
          </p:spPr>
          <p:style>
            <a:lnRef idx="0"/>
            <a:fillRef idx="0"/>
            <a:effectRef idx="0"/>
            <a:fontRef idx="minor"/>
          </p:style>
          <p:txBody>
            <a:bodyPr lIns="90000" rIns="90000" tIns="13320" bIns="13320" anchor="ctr" anchorCtr="1">
              <a:noAutofit/>
            </a:bodyPr>
            <a:p>
              <a:pPr>
                <a:lnSpc>
                  <a:spcPct val="100000"/>
                </a:lnSpc>
              </a:pPr>
              <a:endParaRPr b="0" lang="en-US" sz="1800" spc="-1" strike="noStrike">
                <a:solidFill>
                  <a:srgbClr val="ffffff"/>
                </a:solidFill>
                <a:latin typeface="Arial"/>
                <a:ea typeface="DejaVu Sans"/>
              </a:endParaRPr>
            </a:p>
          </p:txBody>
        </p:sp>
        <p:sp>
          <p:nvSpPr>
            <p:cNvPr id="1324" name=""/>
            <p:cNvSpPr/>
            <p:nvPr/>
          </p:nvSpPr>
          <p:spPr>
            <a:xfrm>
              <a:off x="3925440" y="2223000"/>
              <a:ext cx="70560" cy="88200"/>
            </a:xfrm>
            <a:custGeom>
              <a:avLst/>
              <a:gdLst>
                <a:gd name="textAreaLeft" fmla="*/ 0 w 70560"/>
                <a:gd name="textAreaRight" fmla="*/ 71280 w 70560"/>
                <a:gd name="textAreaTop" fmla="*/ 0 h 88200"/>
                <a:gd name="textAreaBottom" fmla="*/ 88920 h 88200"/>
              </a:gdLst>
              <a:ahLst/>
              <a:rect l="textAreaLeft" t="textAreaTop" r="textAreaRight" b="textAreaBottom"/>
              <a:pathLst>
                <a:path w="198" h="247">
                  <a:moveTo>
                    <a:pt x="165" y="26"/>
                  </a:moveTo>
                  <a:cubicBezTo>
                    <a:pt x="168" y="14"/>
                    <a:pt x="169" y="11"/>
                    <a:pt x="188" y="11"/>
                  </a:cubicBezTo>
                  <a:cubicBezTo>
                    <a:pt x="194" y="11"/>
                    <a:pt x="198" y="11"/>
                    <a:pt x="198" y="4"/>
                  </a:cubicBezTo>
                  <a:cubicBezTo>
                    <a:pt x="198" y="1"/>
                    <a:pt x="196" y="0"/>
                    <a:pt x="193" y="0"/>
                  </a:cubicBezTo>
                  <a:cubicBezTo>
                    <a:pt x="184" y="0"/>
                    <a:pt x="162" y="1"/>
                    <a:pt x="154" y="1"/>
                  </a:cubicBezTo>
                  <a:cubicBezTo>
                    <a:pt x="142" y="1"/>
                    <a:pt x="114" y="0"/>
                    <a:pt x="102" y="0"/>
                  </a:cubicBezTo>
                  <a:cubicBezTo>
                    <a:pt x="99" y="0"/>
                    <a:pt x="95" y="0"/>
                    <a:pt x="95" y="7"/>
                  </a:cubicBezTo>
                  <a:cubicBezTo>
                    <a:pt x="95" y="11"/>
                    <a:pt x="97" y="11"/>
                    <a:pt x="107" y="11"/>
                  </a:cubicBezTo>
                  <a:cubicBezTo>
                    <a:pt x="115" y="11"/>
                    <a:pt x="118" y="11"/>
                    <a:pt x="127" y="12"/>
                  </a:cubicBezTo>
                  <a:cubicBezTo>
                    <a:pt x="135" y="13"/>
                    <a:pt x="138" y="14"/>
                    <a:pt x="138" y="19"/>
                  </a:cubicBezTo>
                  <a:cubicBezTo>
                    <a:pt x="138" y="21"/>
                    <a:pt x="137" y="23"/>
                    <a:pt x="136" y="26"/>
                  </a:cubicBezTo>
                  <a:cubicBezTo>
                    <a:pt x="123" y="79"/>
                    <a:pt x="110" y="133"/>
                    <a:pt x="96" y="186"/>
                  </a:cubicBezTo>
                  <a:cubicBezTo>
                    <a:pt x="88" y="220"/>
                    <a:pt x="64" y="239"/>
                    <a:pt x="45" y="239"/>
                  </a:cubicBezTo>
                  <a:cubicBezTo>
                    <a:pt x="36" y="239"/>
                    <a:pt x="18" y="235"/>
                    <a:pt x="12" y="217"/>
                  </a:cubicBezTo>
                  <a:cubicBezTo>
                    <a:pt x="13" y="217"/>
                    <a:pt x="15" y="217"/>
                    <a:pt x="16" y="217"/>
                  </a:cubicBezTo>
                  <a:cubicBezTo>
                    <a:pt x="30" y="217"/>
                    <a:pt x="39" y="206"/>
                    <a:pt x="39" y="195"/>
                  </a:cubicBezTo>
                  <a:cubicBezTo>
                    <a:pt x="39" y="184"/>
                    <a:pt x="30" y="180"/>
                    <a:pt x="24" y="180"/>
                  </a:cubicBezTo>
                  <a:cubicBezTo>
                    <a:pt x="17" y="180"/>
                    <a:pt x="0" y="184"/>
                    <a:pt x="0" y="208"/>
                  </a:cubicBezTo>
                  <a:cubicBezTo>
                    <a:pt x="0" y="230"/>
                    <a:pt x="19" y="247"/>
                    <a:pt x="47" y="247"/>
                  </a:cubicBezTo>
                  <a:cubicBezTo>
                    <a:pt x="79" y="247"/>
                    <a:pt x="115" y="223"/>
                    <a:pt x="124" y="189"/>
                  </a:cubicBezTo>
                  <a:cubicBezTo>
                    <a:pt x="138" y="135"/>
                    <a:pt x="152" y="80"/>
                    <a:pt x="165" y="26"/>
                  </a:cubicBezTo>
                  <a:close/>
                </a:path>
              </a:pathLst>
            </a:custGeom>
            <a:solidFill>
              <a:srgbClr val="000000"/>
            </a:solidFill>
            <a:ln w="0">
              <a:noFill/>
            </a:ln>
          </p:spPr>
          <p:style>
            <a:lnRef idx="0"/>
            <a:fillRef idx="0"/>
            <a:effectRef idx="0"/>
            <a:fontRef idx="minor"/>
          </p:style>
          <p:txBody>
            <a:bodyPr lIns="90000" rIns="90000" tIns="43920" bIns="43920" anchor="ctr" anchorCtr="1">
              <a:noAutofit/>
            </a:bodyPr>
            <a:p>
              <a:pPr>
                <a:lnSpc>
                  <a:spcPct val="100000"/>
                </a:lnSpc>
              </a:pPr>
              <a:endParaRPr b="0" lang="en-US" sz="1800" spc="-1" strike="noStrike">
                <a:solidFill>
                  <a:srgbClr val="ffffff"/>
                </a:solidFill>
                <a:latin typeface="Arial"/>
                <a:ea typeface="DejaVu Sans"/>
              </a:endParaRPr>
            </a:p>
          </p:txBody>
        </p:sp>
        <p:sp>
          <p:nvSpPr>
            <p:cNvPr id="1325" name=""/>
            <p:cNvSpPr/>
            <p:nvPr/>
          </p:nvSpPr>
          <p:spPr>
            <a:xfrm>
              <a:off x="4129560" y="2223000"/>
              <a:ext cx="57960" cy="85320"/>
            </a:xfrm>
            <a:custGeom>
              <a:avLst/>
              <a:gdLst>
                <a:gd name="textAreaLeft" fmla="*/ 0 w 57960"/>
                <a:gd name="textAreaRight" fmla="*/ 58680 w 57960"/>
                <a:gd name="textAreaTop" fmla="*/ 0 h 85320"/>
                <a:gd name="textAreaBottom" fmla="*/ 86040 h 85320"/>
              </a:gdLst>
              <a:ahLst/>
              <a:rect l="textAreaLeft" t="textAreaTop" r="textAreaRight" b="textAreaBottom"/>
              <a:pathLst>
                <a:path w="163" h="239">
                  <a:moveTo>
                    <a:pt x="120" y="27"/>
                  </a:moveTo>
                  <a:cubicBezTo>
                    <a:pt x="123" y="15"/>
                    <a:pt x="124" y="11"/>
                    <a:pt x="152" y="11"/>
                  </a:cubicBezTo>
                  <a:cubicBezTo>
                    <a:pt x="160" y="11"/>
                    <a:pt x="163" y="11"/>
                    <a:pt x="163" y="4"/>
                  </a:cubicBezTo>
                  <a:cubicBezTo>
                    <a:pt x="163" y="0"/>
                    <a:pt x="159" y="0"/>
                    <a:pt x="158" y="0"/>
                  </a:cubicBezTo>
                  <a:cubicBezTo>
                    <a:pt x="147" y="0"/>
                    <a:pt x="121" y="1"/>
                    <a:pt x="111" y="1"/>
                  </a:cubicBezTo>
                  <a:cubicBezTo>
                    <a:pt x="101" y="1"/>
                    <a:pt x="75" y="0"/>
                    <a:pt x="64" y="0"/>
                  </a:cubicBezTo>
                  <a:cubicBezTo>
                    <a:pt x="62" y="0"/>
                    <a:pt x="57" y="0"/>
                    <a:pt x="57" y="7"/>
                  </a:cubicBezTo>
                  <a:cubicBezTo>
                    <a:pt x="57" y="11"/>
                    <a:pt x="61" y="11"/>
                    <a:pt x="67" y="11"/>
                  </a:cubicBezTo>
                  <a:cubicBezTo>
                    <a:pt x="82" y="11"/>
                    <a:pt x="92" y="11"/>
                    <a:pt x="92" y="18"/>
                  </a:cubicBezTo>
                  <a:cubicBezTo>
                    <a:pt x="92" y="20"/>
                    <a:pt x="92" y="20"/>
                    <a:pt x="91" y="23"/>
                  </a:cubicBezTo>
                  <a:cubicBezTo>
                    <a:pt x="75" y="86"/>
                    <a:pt x="59" y="149"/>
                    <a:pt x="43" y="212"/>
                  </a:cubicBezTo>
                  <a:cubicBezTo>
                    <a:pt x="40" y="224"/>
                    <a:pt x="39" y="228"/>
                    <a:pt x="11" y="228"/>
                  </a:cubicBezTo>
                  <a:cubicBezTo>
                    <a:pt x="3" y="228"/>
                    <a:pt x="0" y="228"/>
                    <a:pt x="0" y="235"/>
                  </a:cubicBezTo>
                  <a:cubicBezTo>
                    <a:pt x="0" y="239"/>
                    <a:pt x="4" y="239"/>
                    <a:pt x="5" y="239"/>
                  </a:cubicBezTo>
                  <a:cubicBezTo>
                    <a:pt x="16" y="239"/>
                    <a:pt x="41" y="238"/>
                    <a:pt x="51" y="238"/>
                  </a:cubicBezTo>
                  <a:cubicBezTo>
                    <a:pt x="62" y="238"/>
                    <a:pt x="88" y="239"/>
                    <a:pt x="99" y="239"/>
                  </a:cubicBezTo>
                  <a:cubicBezTo>
                    <a:pt x="101" y="239"/>
                    <a:pt x="106" y="239"/>
                    <a:pt x="106" y="232"/>
                  </a:cubicBezTo>
                  <a:cubicBezTo>
                    <a:pt x="106" y="228"/>
                    <a:pt x="103" y="228"/>
                    <a:pt x="95" y="228"/>
                  </a:cubicBezTo>
                  <a:cubicBezTo>
                    <a:pt x="89" y="228"/>
                    <a:pt x="87" y="228"/>
                    <a:pt x="80" y="227"/>
                  </a:cubicBezTo>
                  <a:cubicBezTo>
                    <a:pt x="73" y="227"/>
                    <a:pt x="71" y="225"/>
                    <a:pt x="71" y="221"/>
                  </a:cubicBezTo>
                  <a:cubicBezTo>
                    <a:pt x="71" y="219"/>
                    <a:pt x="72" y="216"/>
                    <a:pt x="73" y="213"/>
                  </a:cubicBezTo>
                  <a:cubicBezTo>
                    <a:pt x="89" y="151"/>
                    <a:pt x="105" y="89"/>
                    <a:pt x="120"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326" name=""/>
            <p:cNvSpPr/>
            <p:nvPr/>
          </p:nvSpPr>
          <p:spPr>
            <a:xfrm>
              <a:off x="4184280" y="2268720"/>
              <a:ext cx="42840" cy="58320"/>
            </a:xfrm>
            <a:custGeom>
              <a:avLst/>
              <a:gdLst>
                <a:gd name="textAreaLeft" fmla="*/ 0 w 42840"/>
                <a:gd name="textAreaRight" fmla="*/ 43560 w 42840"/>
                <a:gd name="textAreaTop" fmla="*/ 0 h 58320"/>
                <a:gd name="textAreaBottom" fmla="*/ 59040 h 58320"/>
              </a:gdLst>
              <a:ahLst/>
              <a:rect l="textAreaLeft" t="textAreaTop" r="textAreaRight" b="textAreaBottom"/>
              <a:pathLst>
                <a:path w="121" h="164">
                  <a:moveTo>
                    <a:pt x="121" y="124"/>
                  </a:moveTo>
                  <a:cubicBezTo>
                    <a:pt x="121" y="121"/>
                    <a:pt x="121" y="118"/>
                    <a:pt x="121" y="115"/>
                  </a:cubicBezTo>
                  <a:cubicBezTo>
                    <a:pt x="112" y="115"/>
                    <a:pt x="103" y="115"/>
                    <a:pt x="94" y="115"/>
                  </a:cubicBezTo>
                  <a:cubicBezTo>
                    <a:pt x="94" y="79"/>
                    <a:pt x="94" y="43"/>
                    <a:pt x="94" y="7"/>
                  </a:cubicBezTo>
                  <a:cubicBezTo>
                    <a:pt x="94" y="2"/>
                    <a:pt x="94" y="0"/>
                    <a:pt x="88" y="0"/>
                  </a:cubicBezTo>
                  <a:cubicBezTo>
                    <a:pt x="85" y="0"/>
                    <a:pt x="84" y="0"/>
                    <a:pt x="82" y="3"/>
                  </a:cubicBezTo>
                  <a:cubicBezTo>
                    <a:pt x="55" y="40"/>
                    <a:pt x="28" y="78"/>
                    <a:pt x="0" y="115"/>
                  </a:cubicBezTo>
                  <a:cubicBezTo>
                    <a:pt x="0" y="118"/>
                    <a:pt x="0" y="121"/>
                    <a:pt x="0" y="124"/>
                  </a:cubicBezTo>
                  <a:cubicBezTo>
                    <a:pt x="25" y="124"/>
                    <a:pt x="49" y="124"/>
                    <a:pt x="73" y="124"/>
                  </a:cubicBezTo>
                  <a:cubicBezTo>
                    <a:pt x="73" y="131"/>
                    <a:pt x="73" y="138"/>
                    <a:pt x="73" y="144"/>
                  </a:cubicBezTo>
                  <a:cubicBezTo>
                    <a:pt x="73" y="153"/>
                    <a:pt x="73" y="156"/>
                    <a:pt x="53" y="156"/>
                  </a:cubicBezTo>
                  <a:cubicBezTo>
                    <a:pt x="51" y="156"/>
                    <a:pt x="49" y="156"/>
                    <a:pt x="46" y="156"/>
                  </a:cubicBezTo>
                  <a:cubicBezTo>
                    <a:pt x="46" y="159"/>
                    <a:pt x="46" y="162"/>
                    <a:pt x="46" y="164"/>
                  </a:cubicBezTo>
                  <a:cubicBezTo>
                    <a:pt x="58" y="164"/>
                    <a:pt x="74" y="164"/>
                    <a:pt x="83" y="164"/>
                  </a:cubicBezTo>
                  <a:cubicBezTo>
                    <a:pt x="92" y="164"/>
                    <a:pt x="108" y="164"/>
                    <a:pt x="120" y="164"/>
                  </a:cubicBezTo>
                  <a:cubicBezTo>
                    <a:pt x="120" y="162"/>
                    <a:pt x="120" y="159"/>
                    <a:pt x="120" y="156"/>
                  </a:cubicBezTo>
                  <a:cubicBezTo>
                    <a:pt x="118" y="156"/>
                    <a:pt x="116" y="156"/>
                    <a:pt x="113" y="156"/>
                  </a:cubicBezTo>
                  <a:cubicBezTo>
                    <a:pt x="94" y="156"/>
                    <a:pt x="94" y="153"/>
                    <a:pt x="94" y="144"/>
                  </a:cubicBezTo>
                  <a:cubicBezTo>
                    <a:pt x="94" y="138"/>
                    <a:pt x="94" y="131"/>
                    <a:pt x="94" y="124"/>
                  </a:cubicBezTo>
                  <a:cubicBezTo>
                    <a:pt x="103" y="124"/>
                    <a:pt x="112" y="124"/>
                    <a:pt x="121" y="124"/>
                  </a:cubicBezTo>
                  <a:moveTo>
                    <a:pt x="74" y="27"/>
                  </a:moveTo>
                  <a:cubicBezTo>
                    <a:pt x="74" y="56"/>
                    <a:pt x="74" y="86"/>
                    <a:pt x="74" y="115"/>
                  </a:cubicBezTo>
                  <a:cubicBezTo>
                    <a:pt x="53" y="115"/>
                    <a:pt x="31" y="115"/>
                    <a:pt x="9" y="115"/>
                  </a:cubicBezTo>
                  <a:cubicBezTo>
                    <a:pt x="31" y="86"/>
                    <a:pt x="53" y="56"/>
                    <a:pt x="74" y="27"/>
                  </a:cubicBezTo>
                  <a:close/>
                </a:path>
              </a:pathLst>
            </a:custGeom>
            <a:solidFill>
              <a:srgbClr val="000000"/>
            </a:solidFill>
            <a:ln w="0">
              <a:noFill/>
            </a:ln>
          </p:spPr>
          <p:style>
            <a:lnRef idx="0"/>
            <a:fillRef idx="0"/>
            <a:effectRef idx="0"/>
            <a:fontRef idx="minor"/>
          </p:style>
          <p:txBody>
            <a:bodyPr lIns="90000" rIns="90000" tIns="14040" bIns="14040" anchor="ctr" anchorCtr="1">
              <a:noAutofit/>
            </a:bodyPr>
            <a:p>
              <a:pPr>
                <a:lnSpc>
                  <a:spcPct val="100000"/>
                </a:lnSpc>
              </a:pPr>
              <a:endParaRPr b="0" lang="en-US" sz="1800" spc="-1" strike="noStrike">
                <a:solidFill>
                  <a:srgbClr val="ffffff"/>
                </a:solidFill>
                <a:latin typeface="Arial"/>
                <a:ea typeface="DejaVu Sans"/>
              </a:endParaRPr>
            </a:p>
          </p:txBody>
        </p:sp>
        <p:sp>
          <p:nvSpPr>
            <p:cNvPr id="1327" name=""/>
            <p:cNvSpPr/>
            <p:nvPr/>
          </p:nvSpPr>
          <p:spPr>
            <a:xfrm>
              <a:off x="4368600" y="2223000"/>
              <a:ext cx="57600" cy="85320"/>
            </a:xfrm>
            <a:custGeom>
              <a:avLst/>
              <a:gdLst>
                <a:gd name="textAreaLeft" fmla="*/ 0 w 57600"/>
                <a:gd name="textAreaRight" fmla="*/ 58320 w 57600"/>
                <a:gd name="textAreaTop" fmla="*/ 0 h 85320"/>
                <a:gd name="textAreaBottom" fmla="*/ 86040 h 85320"/>
              </a:gdLst>
              <a:ahLst/>
              <a:rect l="textAreaLeft" t="textAreaTop" r="textAreaRight" b="textAreaBottom"/>
              <a:pathLst>
                <a:path w="162" h="239">
                  <a:moveTo>
                    <a:pt x="119" y="27"/>
                  </a:moveTo>
                  <a:cubicBezTo>
                    <a:pt x="122" y="15"/>
                    <a:pt x="123" y="11"/>
                    <a:pt x="151" y="11"/>
                  </a:cubicBezTo>
                  <a:cubicBezTo>
                    <a:pt x="160" y="11"/>
                    <a:pt x="162" y="11"/>
                    <a:pt x="162" y="4"/>
                  </a:cubicBezTo>
                  <a:cubicBezTo>
                    <a:pt x="162" y="0"/>
                    <a:pt x="159" y="0"/>
                    <a:pt x="157" y="0"/>
                  </a:cubicBezTo>
                  <a:cubicBezTo>
                    <a:pt x="147" y="0"/>
                    <a:pt x="121" y="1"/>
                    <a:pt x="111" y="1"/>
                  </a:cubicBezTo>
                  <a:cubicBezTo>
                    <a:pt x="100" y="1"/>
                    <a:pt x="75" y="0"/>
                    <a:pt x="64" y="0"/>
                  </a:cubicBezTo>
                  <a:cubicBezTo>
                    <a:pt x="62" y="0"/>
                    <a:pt x="57" y="0"/>
                    <a:pt x="57" y="7"/>
                  </a:cubicBezTo>
                  <a:cubicBezTo>
                    <a:pt x="57" y="11"/>
                    <a:pt x="60" y="11"/>
                    <a:pt x="67" y="11"/>
                  </a:cubicBezTo>
                  <a:cubicBezTo>
                    <a:pt x="82" y="11"/>
                    <a:pt x="91" y="11"/>
                    <a:pt x="91" y="18"/>
                  </a:cubicBezTo>
                  <a:cubicBezTo>
                    <a:pt x="91" y="20"/>
                    <a:pt x="91" y="20"/>
                    <a:pt x="90" y="23"/>
                  </a:cubicBezTo>
                  <a:cubicBezTo>
                    <a:pt x="74" y="86"/>
                    <a:pt x="59" y="149"/>
                    <a:pt x="43" y="212"/>
                  </a:cubicBezTo>
                  <a:cubicBezTo>
                    <a:pt x="40" y="224"/>
                    <a:pt x="39" y="228"/>
                    <a:pt x="11" y="228"/>
                  </a:cubicBezTo>
                  <a:cubicBezTo>
                    <a:pt x="3" y="228"/>
                    <a:pt x="0" y="228"/>
                    <a:pt x="0" y="235"/>
                  </a:cubicBezTo>
                  <a:cubicBezTo>
                    <a:pt x="0" y="239"/>
                    <a:pt x="4" y="239"/>
                    <a:pt x="5" y="239"/>
                  </a:cubicBezTo>
                  <a:cubicBezTo>
                    <a:pt x="15" y="239"/>
                    <a:pt x="41" y="238"/>
                    <a:pt x="51" y="238"/>
                  </a:cubicBezTo>
                  <a:cubicBezTo>
                    <a:pt x="62" y="238"/>
                    <a:pt x="88" y="239"/>
                    <a:pt x="98" y="239"/>
                  </a:cubicBezTo>
                  <a:cubicBezTo>
                    <a:pt x="101" y="239"/>
                    <a:pt x="105" y="239"/>
                    <a:pt x="105" y="232"/>
                  </a:cubicBezTo>
                  <a:cubicBezTo>
                    <a:pt x="105" y="228"/>
                    <a:pt x="102" y="228"/>
                    <a:pt x="95" y="228"/>
                  </a:cubicBezTo>
                  <a:cubicBezTo>
                    <a:pt x="88" y="228"/>
                    <a:pt x="87" y="228"/>
                    <a:pt x="79" y="227"/>
                  </a:cubicBezTo>
                  <a:cubicBezTo>
                    <a:pt x="72" y="227"/>
                    <a:pt x="71" y="225"/>
                    <a:pt x="71" y="221"/>
                  </a:cubicBezTo>
                  <a:cubicBezTo>
                    <a:pt x="71" y="219"/>
                    <a:pt x="71" y="216"/>
                    <a:pt x="72" y="213"/>
                  </a:cubicBezTo>
                  <a:cubicBezTo>
                    <a:pt x="88" y="151"/>
                    <a:pt x="103" y="89"/>
                    <a:pt x="119" y="27"/>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1328" name=""/>
            <p:cNvSpPr/>
            <p:nvPr/>
          </p:nvSpPr>
          <p:spPr>
            <a:xfrm>
              <a:off x="4425480" y="2269440"/>
              <a:ext cx="38160" cy="59400"/>
            </a:xfrm>
            <a:custGeom>
              <a:avLst/>
              <a:gdLst>
                <a:gd name="textAreaLeft" fmla="*/ 0 w 38160"/>
                <a:gd name="textAreaRight" fmla="*/ 38880 w 38160"/>
                <a:gd name="textAreaTop" fmla="*/ 0 h 59400"/>
                <a:gd name="textAreaBottom" fmla="*/ 60120 h 59400"/>
              </a:gdLst>
              <a:ahLst/>
              <a:rect l="textAreaLeft" t="textAreaTop" r="textAreaRight" b="textAreaBottom"/>
              <a:pathLst>
                <a:path w="108" h="167">
                  <a:moveTo>
                    <a:pt x="22" y="26"/>
                  </a:moveTo>
                  <a:cubicBezTo>
                    <a:pt x="35" y="29"/>
                    <a:pt x="42" y="29"/>
                    <a:pt x="46" y="29"/>
                  </a:cubicBezTo>
                  <a:cubicBezTo>
                    <a:pt x="79" y="29"/>
                    <a:pt x="98" y="8"/>
                    <a:pt x="98" y="4"/>
                  </a:cubicBezTo>
                  <a:cubicBezTo>
                    <a:pt x="98" y="1"/>
                    <a:pt x="96" y="0"/>
                    <a:pt x="95" y="0"/>
                  </a:cubicBezTo>
                  <a:cubicBezTo>
                    <a:pt x="94" y="0"/>
                    <a:pt x="94" y="0"/>
                    <a:pt x="93" y="1"/>
                  </a:cubicBezTo>
                  <a:cubicBezTo>
                    <a:pt x="87" y="3"/>
                    <a:pt x="74" y="8"/>
                    <a:pt x="56" y="8"/>
                  </a:cubicBezTo>
                  <a:cubicBezTo>
                    <a:pt x="49" y="8"/>
                    <a:pt x="36" y="8"/>
                    <a:pt x="20" y="2"/>
                  </a:cubicBezTo>
                  <a:cubicBezTo>
                    <a:pt x="17" y="0"/>
                    <a:pt x="18" y="0"/>
                    <a:pt x="17" y="0"/>
                  </a:cubicBezTo>
                  <a:cubicBezTo>
                    <a:pt x="14" y="0"/>
                    <a:pt x="14" y="3"/>
                    <a:pt x="14" y="7"/>
                  </a:cubicBezTo>
                  <a:cubicBezTo>
                    <a:pt x="14" y="31"/>
                    <a:pt x="14" y="55"/>
                    <a:pt x="14" y="79"/>
                  </a:cubicBezTo>
                  <a:cubicBezTo>
                    <a:pt x="14" y="83"/>
                    <a:pt x="14" y="86"/>
                    <a:pt x="17" y="86"/>
                  </a:cubicBezTo>
                  <a:cubicBezTo>
                    <a:pt x="20" y="86"/>
                    <a:pt x="20" y="85"/>
                    <a:pt x="22" y="82"/>
                  </a:cubicBezTo>
                  <a:cubicBezTo>
                    <a:pt x="33" y="69"/>
                    <a:pt x="48" y="67"/>
                    <a:pt x="57" y="67"/>
                  </a:cubicBezTo>
                  <a:cubicBezTo>
                    <a:pt x="71" y="67"/>
                    <a:pt x="78" y="79"/>
                    <a:pt x="79" y="80"/>
                  </a:cubicBezTo>
                  <a:cubicBezTo>
                    <a:pt x="84" y="89"/>
                    <a:pt x="85" y="98"/>
                    <a:pt x="85" y="112"/>
                  </a:cubicBezTo>
                  <a:cubicBezTo>
                    <a:pt x="85" y="120"/>
                    <a:pt x="85" y="134"/>
                    <a:pt x="78" y="145"/>
                  </a:cubicBezTo>
                  <a:cubicBezTo>
                    <a:pt x="72" y="154"/>
                    <a:pt x="61" y="160"/>
                    <a:pt x="49" y="160"/>
                  </a:cubicBezTo>
                  <a:cubicBezTo>
                    <a:pt x="33" y="160"/>
                    <a:pt x="16" y="151"/>
                    <a:pt x="10" y="134"/>
                  </a:cubicBezTo>
                  <a:cubicBezTo>
                    <a:pt x="20" y="135"/>
                    <a:pt x="24" y="129"/>
                    <a:pt x="24" y="122"/>
                  </a:cubicBezTo>
                  <a:cubicBezTo>
                    <a:pt x="24" y="112"/>
                    <a:pt x="15" y="110"/>
                    <a:pt x="12" y="110"/>
                  </a:cubicBezTo>
                  <a:cubicBezTo>
                    <a:pt x="8" y="115"/>
                    <a:pt x="0" y="110"/>
                    <a:pt x="0" y="123"/>
                  </a:cubicBezTo>
                  <a:cubicBezTo>
                    <a:pt x="0" y="145"/>
                    <a:pt x="20" y="167"/>
                    <a:pt x="49" y="167"/>
                  </a:cubicBezTo>
                  <a:cubicBezTo>
                    <a:pt x="81" y="167"/>
                    <a:pt x="108" y="144"/>
                    <a:pt x="108" y="113"/>
                  </a:cubicBezTo>
                  <a:cubicBezTo>
                    <a:pt x="108" y="85"/>
                    <a:pt x="87" y="60"/>
                    <a:pt x="57" y="60"/>
                  </a:cubicBezTo>
                  <a:cubicBezTo>
                    <a:pt x="46" y="60"/>
                    <a:pt x="33" y="63"/>
                    <a:pt x="22" y="72"/>
                  </a:cubicBezTo>
                  <a:cubicBezTo>
                    <a:pt x="22" y="57"/>
                    <a:pt x="22" y="41"/>
                    <a:pt x="22" y="26"/>
                  </a:cubicBezTo>
                  <a:close/>
                </a:path>
              </a:pathLst>
            </a:custGeom>
            <a:solidFill>
              <a:srgbClr val="000000"/>
            </a:solidFill>
            <a:ln w="0">
              <a:noFill/>
            </a:ln>
          </p:spPr>
          <p:style>
            <a:lnRef idx="0"/>
            <a:fillRef idx="0"/>
            <a:effectRef idx="0"/>
            <a:fontRef idx="minor"/>
          </p:style>
          <p:txBody>
            <a:bodyPr lIns="90000" rIns="90000" tIns="15120" bIns="15120" anchor="ctr" anchorCtr="1">
              <a:noAutofit/>
            </a:bodyPr>
            <a:p>
              <a:pPr>
                <a:lnSpc>
                  <a:spcPct val="100000"/>
                </a:lnSpc>
              </a:pPr>
              <a:endParaRPr b="0" lang="en-US" sz="1800" spc="-1" strike="noStrike">
                <a:solidFill>
                  <a:srgbClr val="ffffff"/>
                </a:solidFill>
                <a:latin typeface="Arial"/>
                <a:ea typeface="DejaVu Sans"/>
              </a:endParaRPr>
            </a:p>
          </p:txBody>
        </p:sp>
        <p:sp>
          <p:nvSpPr>
            <p:cNvPr id="1329" name=""/>
            <p:cNvSpPr/>
            <p:nvPr/>
          </p:nvSpPr>
          <p:spPr>
            <a:xfrm>
              <a:off x="4542480" y="2203200"/>
              <a:ext cx="23760" cy="150480"/>
            </a:xfrm>
            <a:custGeom>
              <a:avLst/>
              <a:gdLst>
                <a:gd name="textAreaLeft" fmla="*/ 0 w 23760"/>
                <a:gd name="textAreaRight" fmla="*/ 24480 w 23760"/>
                <a:gd name="textAreaTop" fmla="*/ 0 h 150480"/>
                <a:gd name="textAreaBottom" fmla="*/ 151200 h 150480"/>
              </a:gdLst>
              <a:ahLst/>
              <a:rect l="textAreaLeft" t="textAreaTop" r="textAreaRight" b="textAreaBottom"/>
              <a:pathLst>
                <a:path w="68" h="420">
                  <a:moveTo>
                    <a:pt x="68" y="420"/>
                  </a:moveTo>
                  <a:cubicBezTo>
                    <a:pt x="68" y="280"/>
                    <a:pt x="68" y="140"/>
                    <a:pt x="68" y="0"/>
                  </a:cubicBezTo>
                  <a:cubicBezTo>
                    <a:pt x="45" y="0"/>
                    <a:pt x="23" y="0"/>
                    <a:pt x="0" y="0"/>
                  </a:cubicBezTo>
                  <a:cubicBezTo>
                    <a:pt x="0" y="5"/>
                    <a:pt x="0" y="9"/>
                    <a:pt x="0" y="14"/>
                  </a:cubicBezTo>
                  <a:cubicBezTo>
                    <a:pt x="18" y="14"/>
                    <a:pt x="36" y="14"/>
                    <a:pt x="54" y="14"/>
                  </a:cubicBezTo>
                  <a:cubicBezTo>
                    <a:pt x="54" y="145"/>
                    <a:pt x="54" y="275"/>
                    <a:pt x="54" y="406"/>
                  </a:cubicBezTo>
                  <a:cubicBezTo>
                    <a:pt x="36" y="406"/>
                    <a:pt x="18" y="406"/>
                    <a:pt x="0" y="406"/>
                  </a:cubicBezTo>
                  <a:cubicBezTo>
                    <a:pt x="0" y="411"/>
                    <a:pt x="0" y="415"/>
                    <a:pt x="0" y="420"/>
                  </a:cubicBezTo>
                  <a:cubicBezTo>
                    <a:pt x="23" y="420"/>
                    <a:pt x="45" y="420"/>
                    <a:pt x="68" y="42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fill="hold">
                                          <p:stCondLst>
                                            <p:cond delay="0"/>
                                          </p:stCondLst>
                                        </p:cTn>
                                        <p:tgtEl>
                                          <p:spTgt spid="1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29"/>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Feed Forward NN Results</a:t>
            </a:r>
            <a:endParaRPr b="0" lang="en-US" sz="4400" spc="-1" strike="noStrike">
              <a:solidFill>
                <a:srgbClr val="000000"/>
              </a:solidFill>
              <a:latin typeface="Arial"/>
            </a:endParaRPr>
          </a:p>
        </p:txBody>
      </p:sp>
      <p:sp>
        <p:nvSpPr>
          <p:cNvPr id="1331" name=""/>
          <p:cNvSpPr/>
          <p:nvPr/>
        </p:nvSpPr>
        <p:spPr>
          <a:xfrm>
            <a:off x="10054800" y="7745400"/>
            <a:ext cx="6345000" cy="1907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function </a:t>
            </a:r>
            <a:r>
              <a:rPr b="0"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is convex in </a:t>
            </a:r>
            <a:r>
              <a:rPr b="0"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provided that:</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all </a:t>
            </a:r>
            <a:r>
              <a:rPr b="0" lang="en-US" sz="1800" spc="-1" strike="noStrike">
                <a:solidFill>
                  <a:srgbClr val="000000"/>
                </a:solidFill>
                <a:latin typeface="TexMaths Symbols"/>
                <a:ea typeface="TexMaths Symbols"/>
              </a:rPr>
              <a:t>W</a:t>
            </a:r>
            <a:r>
              <a:rPr b="0" lang="en-US" sz="1800" spc="-1" strike="noStrike" baseline="33000">
                <a:solidFill>
                  <a:srgbClr val="000000"/>
                </a:solidFill>
                <a:latin typeface="TexMaths Symbols"/>
                <a:ea typeface="TexMaths Symbols"/>
              </a:rPr>
              <a:t>(z)</a:t>
            </a:r>
            <a:r>
              <a:rPr b="0" lang="en-US" sz="1800" spc="-1393" strike="noStrike" baseline="-8000">
                <a:solidFill>
                  <a:srgbClr val="000000"/>
                </a:solidFill>
                <a:latin typeface="TexMaths Symbols"/>
                <a:ea typeface="TexMaths Symbols"/>
              </a:rPr>
              <a:t> 1</a:t>
            </a:r>
            <a:r>
              <a:rPr b="0" lang="en-US" sz="1800" spc="-1" strike="noStrike" baseline="-8000">
                <a:solidFill>
                  <a:srgbClr val="000000"/>
                </a:solidFill>
                <a:latin typeface="TexMaths Symbols"/>
                <a:ea typeface="TexMaths Symbols"/>
              </a:rPr>
              <a:t>:k−1</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non-negative</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g</a:t>
            </a:r>
            <a:r>
              <a:rPr b="0" lang="en-US" sz="1800" spc="-1" strike="noStrike" baseline="-8000">
                <a:solidFill>
                  <a:srgbClr val="000000"/>
                </a:solidFill>
                <a:latin typeface="TexMaths Symbols"/>
                <a:ea typeface="TexMaths Symbols"/>
              </a:rPr>
              <a:t>i</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convex and non-decreasing.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332" name=""/>
          <p:cNvSpPr/>
          <p:nvPr/>
        </p:nvSpPr>
        <p:spPr>
          <a:xfrm>
            <a:off x="853920" y="1261440"/>
            <a:ext cx="238752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729fcf"/>
                </a:solidFill>
                <a:latin typeface="Arial"/>
                <a:ea typeface="DejaVu Sans"/>
              </a:rPr>
              <a:t>- Predicted result</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Arial"/>
                <a:ea typeface="DejaVu Sans"/>
              </a:rPr>
              <a:t>. RVE data</a:t>
            </a:r>
            <a:endParaRPr b="0" lang="en-US" sz="1800" spc="-1" strike="noStrike">
              <a:solidFill>
                <a:srgbClr val="000000"/>
              </a:solidFill>
              <a:latin typeface="Arial"/>
            </a:endParaRPr>
          </a:p>
        </p:txBody>
      </p:sp>
      <p:pic>
        <p:nvPicPr>
          <p:cNvPr id="1333" name="" descr=""/>
          <p:cNvPicPr/>
          <p:nvPr/>
        </p:nvPicPr>
        <p:blipFill>
          <a:blip r:embed="rId1"/>
          <a:stretch/>
        </p:blipFill>
        <p:spPr>
          <a:xfrm>
            <a:off x="1590120" y="1826640"/>
            <a:ext cx="4648320" cy="4746600"/>
          </a:xfrm>
          <a:prstGeom prst="rect">
            <a:avLst/>
          </a:prstGeom>
          <a:ln w="0">
            <a:noFill/>
          </a:ln>
        </p:spPr>
      </p:pic>
      <p:pic>
        <p:nvPicPr>
          <p:cNvPr id="1334" name="" descr=""/>
          <p:cNvPicPr/>
          <p:nvPr/>
        </p:nvPicPr>
        <p:blipFill>
          <a:blip r:embed="rId2"/>
          <a:stretch/>
        </p:blipFill>
        <p:spPr>
          <a:xfrm>
            <a:off x="6643440" y="1843560"/>
            <a:ext cx="4995360" cy="46580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32"/>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Hyperparameter Tuning</a:t>
            </a:r>
            <a:endParaRPr b="0" lang="en-US" sz="4400" spc="-1" strike="noStrike">
              <a:solidFill>
                <a:srgbClr val="000000"/>
              </a:solidFill>
              <a:latin typeface="Arial"/>
            </a:endParaRPr>
          </a:p>
        </p:txBody>
      </p:sp>
      <p:sp>
        <p:nvSpPr>
          <p:cNvPr id="1336" name="PlaceHolder 1"/>
          <p:cNvSpPr>
            <a:spLocks noGrp="1"/>
          </p:cNvSpPr>
          <p:nvPr>
            <p:ph type="subTitle"/>
          </p:nvPr>
        </p:nvSpPr>
        <p:spPr>
          <a:xfrm>
            <a:off x="252360" y="1521720"/>
            <a:ext cx="10969920" cy="3974760"/>
          </a:xfrm>
          <a:prstGeom prst="rect">
            <a:avLst/>
          </a:prstGeom>
          <a:noFill/>
          <a:ln w="0">
            <a:noFill/>
          </a:ln>
        </p:spPr>
        <p:txBody>
          <a:bodyPr lIns="0" rIns="0" tIns="0" bIns="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360000" indent="-21600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Hyperparameters</a:t>
            </a:r>
            <a:endParaRPr b="0" lang="en-US" sz="1800" spc="-1" strike="noStrike">
              <a:solidFill>
                <a:srgbClr val="000000"/>
              </a:solidFill>
              <a:latin typeface="Arial"/>
            </a:endParaRPr>
          </a:p>
          <a:p>
            <a:pPr>
              <a:lnSpc>
                <a:spcPct val="100000"/>
              </a:lnSpc>
            </a:pPr>
            <a:br>
              <a:rPr sz="1800"/>
            </a:br>
            <a:br>
              <a:rPr sz="1800"/>
            </a:br>
            <a:endParaRPr b="0" lang="en-US" sz="1800" spc="-1" strike="noStrike">
              <a:solidFill>
                <a:srgbClr val="000000"/>
              </a:solidFill>
              <a:latin typeface="Arial"/>
            </a:endParaRPr>
          </a:p>
          <a:p>
            <a:pPr marL="360000" indent="-21600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200 combinations, minimize validation loss</a:t>
            </a:r>
            <a:br>
              <a:rPr sz="1800"/>
            </a:br>
            <a:br>
              <a:rPr sz="1800"/>
            </a:br>
            <a:br>
              <a:rPr sz="1800"/>
            </a:br>
            <a:r>
              <a:rPr b="0" lang="en-US" sz="1800" spc="-1" strike="noStrike">
                <a:solidFill>
                  <a:srgbClr val="000000"/>
                </a:solidFill>
                <a:latin typeface="Arial"/>
                <a:ea typeface="Noto Sans CJK SC"/>
              </a:rPr>
              <a:t> </a:t>
            </a:r>
            <a:endParaRPr b="0" lang="en-US" sz="1800" spc="-1" strike="noStrike">
              <a:solidFill>
                <a:srgbClr val="000000"/>
              </a:solidFill>
              <a:latin typeface="Arial"/>
            </a:endParaRPr>
          </a:p>
        </p:txBody>
      </p:sp>
      <p:graphicFrame>
        <p:nvGraphicFramePr>
          <p:cNvPr id="1337" name=""/>
          <p:cNvGraphicFramePr/>
          <p:nvPr/>
        </p:nvGraphicFramePr>
        <p:xfrm>
          <a:off x="933840" y="2417400"/>
          <a:ext cx="8296560" cy="798840"/>
        </p:xfrm>
        <a:graphic>
          <a:graphicData uri="http://schemas.openxmlformats.org/drawingml/2006/table">
            <a:tbl>
              <a:tblPr/>
              <a:tblGrid>
                <a:gridCol w="1778760"/>
                <a:gridCol w="2492280"/>
                <a:gridCol w="4025880"/>
              </a:tblGrid>
              <a:tr h="228600">
                <a:tc>
                  <a:txBody>
                    <a:bodyPr lIns="36000" rIns="36000" anchor="t">
                      <a:noAutofit/>
                    </a:bodyPr>
                    <a:p>
                      <a:pPr algn="ctr">
                        <a:lnSpc>
                          <a:spcPct val="100000"/>
                        </a:lnSpc>
                      </a:pPr>
                      <a:r>
                        <a:rPr b="0" lang="en-US" sz="1200" spc="-1" strike="noStrike">
                          <a:solidFill>
                            <a:srgbClr val="000000"/>
                          </a:solidFill>
                          <a:latin typeface="Times New Roman"/>
                        </a:rPr>
                        <a:t>hidden_size</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t">
                      <a:noAutofit/>
                    </a:bodyPr>
                    <a:p>
                      <a:pPr algn="ctr">
                        <a:lnSpc>
                          <a:spcPct val="100000"/>
                        </a:lnSpc>
                      </a:pPr>
                      <a:r>
                        <a:rPr b="0" lang="en-US" sz="1200" spc="-1" strike="noStrike">
                          <a:solidFill>
                            <a:srgbClr val="000000"/>
                          </a:solidFill>
                          <a:latin typeface="Times New Roman"/>
                        </a:rPr>
                        <a:t>number of units in each hidden layer </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t">
                      <a:noAutofit/>
                    </a:bodyPr>
                    <a:p>
                      <a:pPr algn="ctr">
                        <a:lnSpc>
                          <a:spcPct val="100000"/>
                        </a:lnSpc>
                      </a:pPr>
                      <a:r>
                        <a:rPr b="0" lang="en-US" sz="1200" spc="-1" strike="noStrike">
                          <a:solidFill>
                            <a:srgbClr val="000000"/>
                          </a:solidFill>
                          <a:latin typeface="Times New Roman"/>
                        </a:rPr>
                        <a:t>[3, 6, 9, 12, 15, 20]</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r>
              <a:tr h="268920">
                <a:tc>
                  <a:txBody>
                    <a:bodyPr lIns="36000" rIns="36000" anchor="t">
                      <a:noAutofit/>
                    </a:bodyPr>
                    <a:p>
                      <a:pPr algn="ctr">
                        <a:lnSpc>
                          <a:spcPct val="100000"/>
                        </a:lnSpc>
                      </a:pPr>
                      <a:r>
                        <a:rPr b="0" lang="en-US" sz="1200" spc="-1" strike="noStrike">
                          <a:solidFill>
                            <a:srgbClr val="000000"/>
                          </a:solidFill>
                          <a:latin typeface="Times New Roman"/>
                        </a:rPr>
                        <a:t>num_layers</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200" spc="-1" strike="noStrike">
                          <a:solidFill>
                            <a:srgbClr val="000000"/>
                          </a:solidFill>
                          <a:latin typeface="Times New Roman"/>
                        </a:rPr>
                        <a:t> </a:t>
                      </a:r>
                      <a:r>
                        <a:rPr b="0" lang="en-US" sz="1200" spc="-1" strike="noStrike">
                          <a:solidFill>
                            <a:srgbClr val="000000"/>
                          </a:solidFill>
                          <a:latin typeface="Times New Roman"/>
                        </a:rPr>
                        <a:t>number of hidden layers </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200" spc="-1" strike="noStrike">
                          <a:solidFill>
                            <a:srgbClr val="000000"/>
                          </a:solidFill>
                          <a:latin typeface="Times New Roman"/>
                        </a:rPr>
                        <a:t> </a:t>
                      </a:r>
                      <a:r>
                        <a:rPr b="0" lang="en-US" sz="1200" spc="-1" strike="noStrike">
                          <a:solidFill>
                            <a:srgbClr val="000000"/>
                          </a:solidFill>
                          <a:latin typeface="Times New Roman"/>
                        </a:rPr>
                        <a:t>1-13</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268920">
                <a:tc>
                  <a:txBody>
                    <a:bodyPr lIns="36000" rIns="36000" anchor="t">
                      <a:noAutofit/>
                    </a:bodyPr>
                    <a:p>
                      <a:pPr algn="ctr">
                        <a:lnSpc>
                          <a:spcPct val="100000"/>
                        </a:lnSpc>
                      </a:pPr>
                      <a:r>
                        <a:rPr b="0" lang="en-US" sz="1200" spc="-1" strike="noStrike">
                          <a:solidFill>
                            <a:srgbClr val="000000"/>
                          </a:solidFill>
                          <a:latin typeface="Times New Roman"/>
                        </a:rPr>
                        <a:t>lr</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200" spc="-1" strike="noStrike">
                          <a:solidFill>
                            <a:srgbClr val="000000"/>
                          </a:solidFill>
                          <a:latin typeface="Times New Roman"/>
                        </a:rPr>
                        <a:t>learning rate</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200" spc="-1" strike="noStrike">
                          <a:solidFill>
                            <a:srgbClr val="000000"/>
                          </a:solidFill>
                          <a:latin typeface="Times New Roman"/>
                        </a:rPr>
                        <a:t>1e-5 - 1e-1</a:t>
                      </a:r>
                      <a:endParaRPr b="0" lang="en-US" sz="12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bl>
          </a:graphicData>
        </a:graphic>
      </p:graphicFrame>
      <p:sp>
        <p:nvSpPr>
          <p:cNvPr id="1338" name=""/>
          <p:cNvSpPr/>
          <p:nvPr/>
        </p:nvSpPr>
        <p:spPr>
          <a:xfrm>
            <a:off x="5073840" y="3215160"/>
            <a:ext cx="4293000" cy="23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000000"/>
                </a:solidFill>
                <a:latin typeface="Courier New"/>
                <a:ea typeface="DejaVu Sans"/>
              </a:rPr>
              <a:t>'hidden_size': 20, 'num_layers': 4, 'lr': 0.0162971863</a:t>
            </a:r>
            <a:endParaRPr b="0" lang="en-US" sz="1000" spc="-1" strike="noStrike">
              <a:solidFill>
                <a:srgbClr val="000000"/>
              </a:solidFill>
              <a:latin typeface="Arial"/>
            </a:endParaRPr>
          </a:p>
        </p:txBody>
      </p:sp>
      <p:graphicFrame>
        <p:nvGraphicFramePr>
          <p:cNvPr id="1339" name=""/>
          <p:cNvGraphicFramePr/>
          <p:nvPr/>
        </p:nvGraphicFramePr>
        <p:xfrm>
          <a:off x="946800" y="3588120"/>
          <a:ext cx="8318520" cy="2624760"/>
        </p:xfrm>
        <a:graphic>
          <a:graphicData uri="http://schemas.openxmlformats.org/drawingml/2006/table">
            <a:tbl>
              <a:tblPr/>
              <a:tblGrid>
                <a:gridCol w="2772720"/>
                <a:gridCol w="2772720"/>
                <a:gridCol w="2773440"/>
              </a:tblGrid>
              <a:tr h="328320">
                <a:tc>
                  <a:txBody>
                    <a:bodyPr lIns="36000" rIns="36000" anchor="t">
                      <a:noAutofit/>
                    </a:bodyPr>
                    <a:p>
                      <a:pPr algn="ctr">
                        <a:lnSpc>
                          <a:spcPct val="100000"/>
                        </a:lnSpc>
                      </a:pPr>
                      <a:r>
                        <a:rPr b="0" lang="en-US" sz="1400" spc="-1" strike="noStrike">
                          <a:solidFill>
                            <a:srgbClr val="000000"/>
                          </a:solidFill>
                          <a:latin typeface="Times New Roman"/>
                        </a:rPr>
                        <a:t>Parameters</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t">
                      <a:noAutofit/>
                    </a:bodyPr>
                    <a:p>
                      <a:pPr algn="ctr">
                        <a:lnSpc>
                          <a:spcPct val="100000"/>
                        </a:lnSpc>
                      </a:pPr>
                      <a:r>
                        <a:rPr b="0" lang="en-US" sz="1400" spc="-1" strike="noStrike">
                          <a:solidFill>
                            <a:srgbClr val="000000"/>
                          </a:solidFill>
                          <a:latin typeface="Times New Roman"/>
                        </a:rPr>
                        <a:t>Model 1 </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t">
                      <a:noAutofit/>
                    </a:bodyPr>
                    <a:p>
                      <a:pPr algn="ctr">
                        <a:lnSpc>
                          <a:spcPct val="100000"/>
                        </a:lnSpc>
                      </a:pPr>
                      <a:r>
                        <a:rPr b="0" lang="en-US" sz="1400" spc="-1" strike="noStrike">
                          <a:solidFill>
                            <a:srgbClr val="000000"/>
                          </a:solidFill>
                          <a:latin typeface="Times New Roman"/>
                        </a:rPr>
                        <a:t>Model 2 </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r>
              <a:tr h="328320">
                <a:tc>
                  <a:txBody>
                    <a:bodyPr lIns="36000" rIns="36000" anchor="t">
                      <a:noAutofit/>
                    </a:bodyPr>
                    <a:p>
                      <a:pPr algn="ctr">
                        <a:lnSpc>
                          <a:spcPct val="100000"/>
                        </a:lnSpc>
                      </a:pPr>
                      <a:r>
                        <a:rPr b="0" lang="en-US" sz="1400" spc="-1" strike="noStrike">
                          <a:solidFill>
                            <a:srgbClr val="000000"/>
                          </a:solidFill>
                          <a:latin typeface="Times New Roman"/>
                        </a:rPr>
                        <a:t>Hidden size</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6</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20</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328320">
                <a:tc>
                  <a:txBody>
                    <a:bodyPr lIns="36000" rIns="36000" anchor="t">
                      <a:noAutofit/>
                    </a:bodyPr>
                    <a:p>
                      <a:pPr algn="ctr">
                        <a:lnSpc>
                          <a:spcPct val="100000"/>
                        </a:lnSpc>
                      </a:pPr>
                      <a:r>
                        <a:rPr b="0" lang="en-US" sz="1400" spc="-1" strike="noStrike">
                          <a:solidFill>
                            <a:srgbClr val="000000"/>
                          </a:solidFill>
                          <a:latin typeface="Times New Roman"/>
                        </a:rPr>
                        <a:t>num_layers</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10</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4</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r h="327960">
                <a:tc>
                  <a:txBody>
                    <a:bodyPr lIns="36000" rIns="36000" anchor="t">
                      <a:noAutofit/>
                    </a:bodyPr>
                    <a:p>
                      <a:pPr algn="ctr">
                        <a:lnSpc>
                          <a:spcPct val="100000"/>
                        </a:lnSpc>
                      </a:pPr>
                      <a:r>
                        <a:rPr b="0" lang="en-US" sz="1400" spc="-1" strike="noStrike">
                          <a:solidFill>
                            <a:srgbClr val="000000"/>
                          </a:solidFill>
                          <a:latin typeface="Times New Roman"/>
                        </a:rPr>
                        <a:t>lr</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0.00056</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0.016297186309040205</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327960">
                <a:tc>
                  <a:txBody>
                    <a:bodyPr lIns="36000" rIns="36000" anchor="t">
                      <a:noAutofit/>
                    </a:bodyPr>
                    <a:p>
                      <a:pPr algn="ctr">
                        <a:lnSpc>
                          <a:spcPct val="100000"/>
                        </a:lnSpc>
                      </a:pPr>
                      <a:r>
                        <a:rPr b="0" lang="en-US" sz="1400" spc="-1" strike="noStrike">
                          <a:solidFill>
                            <a:srgbClr val="000000"/>
                          </a:solidFill>
                          <a:latin typeface="Times New Roman"/>
                        </a:rPr>
                        <a:t>Epoch </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10000</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10000</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r h="327960">
                <a:tc>
                  <a:txBody>
                    <a:bodyPr lIns="36000" rIns="36000" anchor="t">
                      <a:noAutofit/>
                    </a:bodyPr>
                    <a:p>
                      <a:pPr algn="ctr">
                        <a:lnSpc>
                          <a:spcPct val="100000"/>
                        </a:lnSpc>
                      </a:pPr>
                      <a:r>
                        <a:rPr b="0" lang="en-US" sz="1400" spc="-1" strike="noStrike">
                          <a:solidFill>
                            <a:srgbClr val="000000"/>
                          </a:solidFill>
                          <a:latin typeface="Times New Roman"/>
                        </a:rPr>
                        <a:t>Training loss</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131.8243</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15.3244</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327960">
                <a:tc>
                  <a:txBody>
                    <a:bodyPr lIns="36000" rIns="36000" anchor="t">
                      <a:noAutofit/>
                    </a:bodyPr>
                    <a:p>
                      <a:pPr algn="ctr">
                        <a:lnSpc>
                          <a:spcPct val="100000"/>
                        </a:lnSpc>
                      </a:pPr>
                      <a:r>
                        <a:rPr b="0" lang="en-US" sz="1400" spc="-1" strike="noStrike">
                          <a:solidFill>
                            <a:srgbClr val="000000"/>
                          </a:solidFill>
                          <a:latin typeface="Times New Roman"/>
                        </a:rPr>
                        <a:t>Validation loss</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14.1539</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gn="ctr">
                        <a:lnSpc>
                          <a:spcPct val="100000"/>
                        </a:lnSpc>
                      </a:pPr>
                      <a:r>
                        <a:rPr b="0" lang="en-US" sz="1400" spc="-1" strike="noStrike">
                          <a:solidFill>
                            <a:srgbClr val="000000"/>
                          </a:solidFill>
                          <a:latin typeface="Times New Roman"/>
                        </a:rPr>
                        <a:t>3.4906</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r h="327960">
                <a:tc>
                  <a:txBody>
                    <a:bodyPr lIns="36000" rIns="36000" anchor="t">
                      <a:noAutofit/>
                    </a:bodyPr>
                    <a:p>
                      <a:pPr algn="ctr">
                        <a:lnSpc>
                          <a:spcPct val="100000"/>
                        </a:lnSpc>
                      </a:pPr>
                      <a:r>
                        <a:rPr b="0" lang="en-US" sz="1400" spc="-1" strike="noStrike">
                          <a:solidFill>
                            <a:srgbClr val="000000"/>
                          </a:solidFill>
                          <a:latin typeface="Times New Roman"/>
                        </a:rPr>
                        <a:t>Test loss</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12.496</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gn="ct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1.184</a:t>
                      </a:r>
                      <a:endParaRPr b="0" lang="en-US" sz="14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bl>
          </a:graphicData>
        </a:graphic>
      </p:graphicFrame>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3" presetSubtype="10">
                                  <p:stCondLst>
                                    <p:cond delay="0"/>
                                  </p:stCondLst>
                                  <p:childTnLst>
                                    <p:set>
                                      <p:cBhvr>
                                        <p:cTn id="38" dur="1" fill="hold">
                                          <p:stCondLst>
                                            <p:cond delay="0"/>
                                          </p:stCondLst>
                                        </p:cTn>
                                        <p:tgtEl>
                                          <p:spTgt spid="1336">
                                            <p:txEl>
                                              <p:pRg st="0" end="0"/>
                                            </p:txEl>
                                          </p:spTgt>
                                        </p:tgtEl>
                                        <p:attrNameLst>
                                          <p:attrName>style.visibility</p:attrName>
                                        </p:attrNameLst>
                                      </p:cBhvr>
                                      <p:to>
                                        <p:strVal val="visible"/>
                                      </p:to>
                                    </p:set>
                                    <p:animEffect filter="blinds(horizontal)" transition="in">
                                      <p:cBhvr additive="repl">
                                        <p:cTn id="39" dur="500"/>
                                        <p:tgtEl>
                                          <p:spTgt spid="133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1">
                                  <p:stCondLst>
                                    <p:cond delay="0"/>
                                  </p:stCondLst>
                                  <p:childTnLst>
                                    <p:set>
                                      <p:cBhvr>
                                        <p:cTn id="43" dur="1" fill="hold">
                                          <p:stCondLst>
                                            <p:cond delay="0"/>
                                          </p:stCondLst>
                                        </p:cTn>
                                        <p:tgtEl>
                                          <p:spTgt spid="1336">
                                            <p:txEl>
                                              <p:pRg st="2" end="2"/>
                                            </p:txEl>
                                          </p:spTgt>
                                        </p:tgtEl>
                                        <p:attrNameLst>
                                          <p:attrName>style.visibility</p:attrName>
                                        </p:attrNameLst>
                                      </p:cBhvr>
                                      <p:to>
                                        <p:strVal val="visible"/>
                                      </p:to>
                                    </p:set>
                                  </p:childTnLst>
                                </p:cTn>
                              </p:par>
                              <p:par>
                                <p:cTn id="44" nodeType="withEffect" fill="hold" presetClass="entr" presetID="12" presetSubtype="4">
                                  <p:stCondLst>
                                    <p:cond delay="0"/>
                                  </p:stCondLst>
                                  <p:childTnLst>
                                    <p:set>
                                      <p:cBhvr>
                                        <p:cTn id="45" dur="1" fill="hold">
                                          <p:stCondLst>
                                            <p:cond delay="0"/>
                                          </p:stCondLst>
                                        </p:cTn>
                                        <p:tgtEl>
                                          <p:spTgt spid="1336">
                                            <p:txEl>
                                              <p:pRg st="3" end="3"/>
                                            </p:txEl>
                                          </p:spTgt>
                                        </p:tgtEl>
                                        <p:attrNameLst>
                                          <p:attrName>style.visibility</p:attrName>
                                        </p:attrNameLst>
                                      </p:cBhvr>
                                      <p:to>
                                        <p:strVal val="visible"/>
                                      </p:to>
                                    </p:set>
                                    <p:animEffect filter="slide(fromBottom)" transition="in">
                                      <p:cBhvr additive="repl">
                                        <p:cTn id="46" dur="500"/>
                                        <p:tgtEl>
                                          <p:spTgt spid="1336">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2" presetSubtype="4">
                                  <p:stCondLst>
                                    <p:cond delay="0"/>
                                  </p:stCondLst>
                                  <p:childTnLst>
                                    <p:set>
                                      <p:cBhvr>
                                        <p:cTn id="50" dur="1" fill="hold">
                                          <p:stCondLst>
                                            <p:cond delay="0"/>
                                          </p:stCondLst>
                                        </p:cTn>
                                        <p:tgtEl>
                                          <p:spTgt spid="1337"/>
                                        </p:tgtEl>
                                        <p:attrNameLst>
                                          <p:attrName>style.visibility</p:attrName>
                                        </p:attrNameLst>
                                      </p:cBhvr>
                                      <p:to>
                                        <p:strVal val="visible"/>
                                      </p:to>
                                    </p:set>
                                    <p:animEffect filter="slide(fromBottom)" transition="in">
                                      <p:cBhvr additive="repl">
                                        <p:cTn id="51" dur="500"/>
                                        <p:tgtEl>
                                          <p:spTgt spid="1337"/>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2" presetSubtype="4">
                                  <p:stCondLst>
                                    <p:cond delay="0"/>
                                  </p:stCondLst>
                                  <p:childTnLst>
                                    <p:set>
                                      <p:cBhvr>
                                        <p:cTn id="55" dur="1" fill="hold">
                                          <p:stCondLst>
                                            <p:cond delay="0"/>
                                          </p:stCondLst>
                                        </p:cTn>
                                        <p:tgtEl>
                                          <p:spTgt spid="1336">
                                            <p:txEl>
                                              <p:pRg st="4" end="4"/>
                                            </p:txEl>
                                          </p:spTgt>
                                        </p:tgtEl>
                                        <p:attrNameLst>
                                          <p:attrName>style.visibility</p:attrName>
                                        </p:attrNameLst>
                                      </p:cBhvr>
                                      <p:to>
                                        <p:strVal val="visible"/>
                                      </p:to>
                                    </p:set>
                                    <p:anim calcmode="lin" valueType="num">
                                      <p:cBhvr additive="repl">
                                        <p:cTn id="56" dur="500" fill="hold"/>
                                        <p:tgtEl>
                                          <p:spTgt spid="1336">
                                            <p:txEl>
                                              <p:pRg st="4" end="4"/>
                                            </p:txEl>
                                          </p:spTgt>
                                        </p:tgtEl>
                                        <p:attrNameLst>
                                          <p:attrName>ppt_x</p:attrName>
                                        </p:attrNameLst>
                                      </p:cBhvr>
                                      <p:tavLst>
                                        <p:tav tm="0">
                                          <p:val>
                                            <p:strVal val="#ppt_x"/>
                                          </p:val>
                                        </p:tav>
                                        <p:tav tm="100000">
                                          <p:val>
                                            <p:strVal val="#ppt_x"/>
                                          </p:val>
                                        </p:tav>
                                      </p:tavLst>
                                    </p:anim>
                                    <p:anim calcmode="lin" valueType="num">
                                      <p:cBhvr additive="repl">
                                        <p:cTn id="57" dur="500" fill="hold"/>
                                        <p:tgtEl>
                                          <p:spTgt spid="13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3" presetSubtype="10">
                                  <p:stCondLst>
                                    <p:cond delay="0"/>
                                  </p:stCondLst>
                                  <p:childTnLst>
                                    <p:set>
                                      <p:cBhvr>
                                        <p:cTn id="61" dur="1" fill="hold">
                                          <p:stCondLst>
                                            <p:cond delay="0"/>
                                          </p:stCondLst>
                                        </p:cTn>
                                        <p:tgtEl>
                                          <p:spTgt spid="1338"/>
                                        </p:tgtEl>
                                        <p:attrNameLst>
                                          <p:attrName>style.visibility</p:attrName>
                                        </p:attrNameLst>
                                      </p:cBhvr>
                                      <p:to>
                                        <p:strVal val="visible"/>
                                      </p:to>
                                    </p:set>
                                    <p:animEffect filter="blinds(horizontal)" transition="in">
                                      <p:cBhvr additive="repl">
                                        <p:cTn id="62" dur="500"/>
                                        <p:tgtEl>
                                          <p:spTgt spid="1338"/>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Conclusion</a:t>
            </a:r>
            <a:endParaRPr b="0" lang="en-US" sz="4400" spc="-1" strike="noStrike">
              <a:solidFill>
                <a:srgbClr val="000000"/>
              </a:solidFill>
              <a:latin typeface="Arial"/>
            </a:endParaRPr>
          </a:p>
        </p:txBody>
      </p:sp>
      <p:sp>
        <p:nvSpPr>
          <p:cNvPr id="1341" name="PlaceHolder 2"/>
          <p:cNvSpPr>
            <a:spLocks noGrp="1"/>
          </p:cNvSpPr>
          <p:nvPr>
            <p:ph/>
          </p:nvPr>
        </p:nvSpPr>
        <p:spPr>
          <a:xfrm>
            <a:off x="609480" y="1604520"/>
            <a:ext cx="10971000" cy="39758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Successful implementation of ICNN and FNN with physics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TexMaths Symbols"/>
                <a:ea typeface="TexMaths Symbols"/>
              </a:rPr>
              <a:t>σ</a:t>
            </a:r>
            <a:r>
              <a:rPr b="0" lang="en-US" sz="3200" spc="-1" strike="noStrike" baseline="-8000">
                <a:solidFill>
                  <a:srgbClr val="000000"/>
                </a:solidFill>
                <a:latin typeface="TexMaths Symbols"/>
                <a:ea typeface="TexMaths Symbols"/>
              </a:rPr>
              <a:t>23</a:t>
            </a:r>
            <a:r>
              <a:rPr b="0" lang="en-US" sz="3200" spc="-1" strike="noStrike">
                <a:solidFill>
                  <a:srgbClr val="000000"/>
                </a:solidFill>
                <a:latin typeface="Arial"/>
                <a:ea typeface="Arial"/>
              </a:rPr>
              <a:t> shows discrepancy with labeled data → matches with thesis conclusion</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ICNN implementation with physics needs to be confirmed for some other data</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Designed framework →  can be used for any hyperelastic, anisotropic material model</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p:nvPr>
        </p:nvSpPr>
        <p:spPr>
          <a:xfrm>
            <a:off x="657720" y="2234160"/>
            <a:ext cx="10971000" cy="3975840"/>
          </a:xfrm>
          <a:prstGeom prst="rect">
            <a:avLst/>
          </a:prstGeom>
          <a:noFill/>
          <a:ln w="0">
            <a:noFill/>
          </a:ln>
        </p:spPr>
        <p:txBody>
          <a:bodyPr lIns="0" rIns="0" tIns="0" bIns="0" anchor="t">
            <a:normAutofit/>
          </a:bodyPr>
          <a:p>
            <a:pPr marL="432000" indent="0" algn="ctr">
              <a:lnSpc>
                <a:spcPct val="100000"/>
              </a:lnSpc>
              <a:spcBef>
                <a:spcPts val="1417"/>
              </a:spcBef>
              <a:buNone/>
              <a:tabLst>
                <a:tab algn="l" pos="0"/>
              </a:tabLst>
            </a:pPr>
            <a:r>
              <a:rPr b="0" lang="en-US" sz="10560" spc="-1" strike="noStrike">
                <a:solidFill>
                  <a:srgbClr val="000000"/>
                </a:solidFill>
                <a:latin typeface="Arial"/>
              </a:rPr>
              <a:t>THANK YOU </a:t>
            </a:r>
            <a:endParaRPr b="0" lang="en-US" sz="105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35"/>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exMaths Symbols"/>
                <a:ea typeface="TexMaths Symbols"/>
              </a:rPr>
              <a:t>σ</a:t>
            </a:r>
            <a:r>
              <a:rPr b="0" lang="en-US" sz="4400" spc="-1" strike="noStrike" baseline="-8000">
                <a:solidFill>
                  <a:srgbClr val="000000"/>
                </a:solidFill>
                <a:latin typeface="TexMaths Symbols"/>
                <a:ea typeface="TexMaths Symbols"/>
              </a:rPr>
              <a:t>C</a:t>
            </a:r>
            <a:r>
              <a:rPr b="0" lang="en-US" sz="4400" spc="-1" strike="noStrike">
                <a:solidFill>
                  <a:srgbClr val="000000"/>
                </a:solidFill>
                <a:latin typeface="Times New Roman"/>
                <a:ea typeface="Times New Roman"/>
              </a:rPr>
              <a:t> </a:t>
            </a:r>
            <a:endParaRPr b="0" lang="en-US" sz="4400" spc="-1" strike="noStrike">
              <a:solidFill>
                <a:srgbClr val="000000"/>
              </a:solidFill>
              <a:latin typeface="Arial"/>
            </a:endParaRPr>
          </a:p>
        </p:txBody>
      </p:sp>
      <p:pic>
        <p:nvPicPr>
          <p:cNvPr id="1344" name="" descr=""/>
          <p:cNvPicPr/>
          <p:nvPr/>
        </p:nvPicPr>
        <p:blipFill>
          <a:blip r:embed="rId1"/>
          <a:stretch/>
        </p:blipFill>
        <p:spPr>
          <a:xfrm>
            <a:off x="1154160" y="845640"/>
            <a:ext cx="3990600" cy="6009840"/>
          </a:xfrm>
          <a:prstGeom prst="rect">
            <a:avLst/>
          </a:prstGeom>
          <a:ln w="0">
            <a:noFill/>
          </a:ln>
        </p:spPr>
      </p:pic>
      <p:pic>
        <p:nvPicPr>
          <p:cNvPr id="1345" name="" descr=""/>
          <p:cNvPicPr/>
          <p:nvPr/>
        </p:nvPicPr>
        <p:blipFill>
          <a:blip r:embed="rId2"/>
          <a:stretch/>
        </p:blipFill>
        <p:spPr>
          <a:xfrm>
            <a:off x="6926400" y="937440"/>
            <a:ext cx="3929400" cy="5918040"/>
          </a:xfrm>
          <a:prstGeom prst="rect">
            <a:avLst/>
          </a:prstGeom>
          <a:ln w="0">
            <a:noFill/>
          </a:ln>
        </p:spPr>
      </p:pic>
      <p:sp>
        <p:nvSpPr>
          <p:cNvPr id="1346" name=""/>
          <p:cNvSpPr/>
          <p:nvPr/>
        </p:nvSpPr>
        <p:spPr>
          <a:xfrm>
            <a:off x="5016960" y="1882080"/>
            <a:ext cx="238752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729fcf"/>
                </a:solidFill>
                <a:latin typeface="Arial"/>
                <a:ea typeface="DejaVu Sans"/>
              </a:rPr>
              <a:t>- Predicted result</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Arial"/>
                <a:ea typeface="DejaVu Sans"/>
              </a:rPr>
              <a:t>. RVE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38"/>
          <p:cNvSpPr/>
          <p:nvPr/>
        </p:nvSpPr>
        <p:spPr>
          <a:xfrm>
            <a:off x="861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exMaths Symbols"/>
                <a:ea typeface="TexMaths Symbols"/>
              </a:rPr>
              <a:t>ψ(I</a:t>
            </a:r>
            <a:r>
              <a:rPr b="0" lang="en-US" sz="4400" spc="-1" strike="noStrike" baseline="-8000">
                <a:solidFill>
                  <a:srgbClr val="000000"/>
                </a:solidFill>
                <a:latin typeface="TexMaths Symbols"/>
                <a:ea typeface="TexMaths Symbols"/>
              </a:rPr>
              <a:t>N</a:t>
            </a:r>
            <a:r>
              <a:rPr b="0" lang="en-US" sz="4400" spc="-1" strike="noStrike">
                <a:solidFill>
                  <a:srgbClr val="000000"/>
                </a:solidFill>
                <a:latin typeface="TexMaths Symbols"/>
                <a:ea typeface="TexMaths Symbols"/>
              </a:rPr>
              <a:t>)</a:t>
            </a:r>
            <a:r>
              <a:rPr b="0" lang="en-US" sz="4400" spc="-1" strike="noStrike">
                <a:solidFill>
                  <a:srgbClr val="000000"/>
                </a:solidFill>
                <a:latin typeface="Arial"/>
                <a:ea typeface="Arial"/>
              </a:rPr>
              <a:t> </a:t>
            </a:r>
            <a:r>
              <a:rPr b="0" lang="en-US" sz="4400" spc="-1" strike="noStrike">
                <a:solidFill>
                  <a:srgbClr val="000000"/>
                </a:solidFill>
                <a:latin typeface="Times New Roman"/>
                <a:ea typeface="Times New Roman"/>
              </a:rPr>
              <a:t> </a:t>
            </a:r>
            <a:endParaRPr b="0" lang="en-US" sz="4400" spc="-1" strike="noStrike">
              <a:solidFill>
                <a:srgbClr val="000000"/>
              </a:solidFill>
              <a:latin typeface="Arial"/>
            </a:endParaRPr>
          </a:p>
        </p:txBody>
      </p:sp>
      <p:pic>
        <p:nvPicPr>
          <p:cNvPr id="1348" name="" descr=""/>
          <p:cNvPicPr/>
          <p:nvPr/>
        </p:nvPicPr>
        <p:blipFill>
          <a:blip r:embed="rId1"/>
          <a:stretch/>
        </p:blipFill>
        <p:spPr>
          <a:xfrm>
            <a:off x="1619280" y="976320"/>
            <a:ext cx="3713760" cy="5593320"/>
          </a:xfrm>
          <a:prstGeom prst="rect">
            <a:avLst/>
          </a:prstGeom>
          <a:ln w="0">
            <a:noFill/>
          </a:ln>
        </p:spPr>
      </p:pic>
      <p:pic>
        <p:nvPicPr>
          <p:cNvPr id="1349" name="" descr=""/>
          <p:cNvPicPr/>
          <p:nvPr/>
        </p:nvPicPr>
        <p:blipFill>
          <a:blip r:embed="rId2"/>
          <a:stretch/>
        </p:blipFill>
        <p:spPr>
          <a:xfrm>
            <a:off x="7013880" y="833400"/>
            <a:ext cx="3758400" cy="5660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
          <p:cNvSpPr/>
          <p:nvPr/>
        </p:nvSpPr>
        <p:spPr>
          <a:xfrm>
            <a:off x="801720" y="1551600"/>
            <a:ext cx="10513080" cy="476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ymbol"/>
              <a:buChar char=""/>
            </a:pPr>
            <a:r>
              <a:rPr b="0" lang="en-US" sz="2400" spc="-1" strike="noStrike">
                <a:solidFill>
                  <a:srgbClr val="000000"/>
                </a:solidFill>
                <a:latin typeface="Times New Roman"/>
                <a:ea typeface="DejaVu Sans"/>
              </a:rPr>
              <a:t>Data from Thesis titled “Modeling and numerical simulation of Air spring bellow”​</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Clr>
                <a:srgbClr val="000000"/>
              </a:buClr>
              <a:buFont typeface="Symbol"/>
              <a:buChar char=""/>
            </a:pPr>
            <a:r>
              <a:rPr b="0" lang="en-US" sz="2400" spc="-1" strike="noStrike">
                <a:solidFill>
                  <a:srgbClr val="000000"/>
                </a:solidFill>
                <a:latin typeface="Times New Roman"/>
                <a:ea typeface="DejaVu Sans"/>
              </a:rPr>
              <a:t>Data →</a:t>
            </a:r>
            <a:r>
              <a:rPr b="0" lang="en-US" sz="2400" spc="-1" strike="noStrike">
                <a:solidFill>
                  <a:srgbClr val="000000"/>
                </a:solidFill>
                <a:latin typeface="TexMaths Symbols"/>
                <a:ea typeface="TexMaths Symbols"/>
              </a:rPr>
              <a:t>(ε, σ) </a:t>
            </a:r>
            <a:r>
              <a:rPr b="0" lang="en-US" sz="2400" spc="-1" strike="noStrike">
                <a:solidFill>
                  <a:srgbClr val="000000"/>
                </a:solidFill>
                <a:latin typeface="Times New Roman"/>
                <a:ea typeface="Times New Roman"/>
              </a:rPr>
              <a:t> → 6 components of strain, 6 components of stress, 6 loading cases</a:t>
            </a:r>
            <a:endParaRPr b="0" lang="en-US" sz="2400" spc="-1" strike="noStrike">
              <a:solidFill>
                <a:srgbClr val="000000"/>
              </a:solidFill>
              <a:latin typeface="Arial"/>
            </a:endParaRPr>
          </a:p>
          <a:p>
            <a:pPr marL="216000" indent="-216000">
              <a:lnSpc>
                <a:spcPct val="100000"/>
              </a:lnSpc>
              <a:buClr>
                <a:srgbClr val="000000"/>
              </a:buClr>
              <a:buFont typeface="Symbol"/>
              <a:buChar char=""/>
            </a:pPr>
            <a:r>
              <a:rPr b="0" lang="en-US" sz="2400" spc="-1" strike="noStrike">
                <a:solidFill>
                  <a:srgbClr val="000000"/>
                </a:solidFill>
                <a:latin typeface="Times New Roman"/>
                <a:ea typeface="DejaVu Sans"/>
              </a:rPr>
              <a:t> </a:t>
            </a:r>
            <a:endParaRPr b="0" lang="en-US" sz="2400" spc="-1" strike="noStrike">
              <a:solidFill>
                <a:srgbClr val="000000"/>
              </a:solidFill>
              <a:latin typeface="Arial"/>
            </a:endParaRPr>
          </a:p>
        </p:txBody>
      </p:sp>
      <p:sp>
        <p:nvSpPr>
          <p:cNvPr id="1351" name="PlaceHolder 6"/>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Introduction</a:t>
            </a:r>
            <a:endParaRPr b="0" lang="en-US" sz="4400" spc="-1" strike="noStrike">
              <a:solidFill>
                <a:srgbClr val="000000"/>
              </a:solidFill>
              <a:latin typeface="Arial"/>
            </a:endParaRPr>
          </a:p>
        </p:txBody>
      </p:sp>
      <p:pic>
        <p:nvPicPr>
          <p:cNvPr id="1352" name="Content Placeholder 3" descr=""/>
          <p:cNvPicPr/>
          <p:nvPr/>
        </p:nvPicPr>
        <p:blipFill>
          <a:blip r:embed="rId1"/>
          <a:stretch/>
        </p:blipFill>
        <p:spPr>
          <a:xfrm>
            <a:off x="1126440" y="3169440"/>
            <a:ext cx="4269960" cy="1763280"/>
          </a:xfrm>
          <a:prstGeom prst="rect">
            <a:avLst/>
          </a:prstGeom>
          <a:ln w="0">
            <a:noFill/>
          </a:ln>
        </p:spPr>
      </p:pic>
      <p:pic>
        <p:nvPicPr>
          <p:cNvPr id="1353" name="Content Placeholder 4" descr=""/>
          <p:cNvPicPr/>
          <p:nvPr/>
        </p:nvPicPr>
        <p:blipFill>
          <a:blip r:embed="rId2"/>
          <a:stretch/>
        </p:blipFill>
        <p:spPr>
          <a:xfrm>
            <a:off x="6419520" y="3212640"/>
            <a:ext cx="4268520" cy="1263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525600"/>
            <a:ext cx="10967760" cy="11401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Times New Roman"/>
              </a:rPr>
              <a:t>Contents</a:t>
            </a:r>
            <a:endParaRPr b="0" lang="en-US" sz="4400" spc="-1" strike="noStrike">
              <a:solidFill>
                <a:srgbClr val="000000"/>
              </a:solidFill>
              <a:latin typeface="Arial"/>
            </a:endParaRPr>
          </a:p>
        </p:txBody>
      </p:sp>
      <p:sp>
        <p:nvSpPr>
          <p:cNvPr id="102" name=""/>
          <p:cNvSpPr/>
          <p:nvPr/>
        </p:nvSpPr>
        <p:spPr>
          <a:xfrm>
            <a:off x="1018440" y="1726200"/>
            <a:ext cx="9892440" cy="5021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Introduction ​</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Motivation​</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Approach</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Physical Constraints</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By-Design Strategy</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ICNN​</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FNN​</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Hyperparameter Tuning​</a:t>
            </a:r>
            <a:endParaRPr b="0" lang="en-US" sz="2400" spc="-1" strike="noStrike">
              <a:solidFill>
                <a:srgbClr val="000000"/>
              </a:solidFill>
              <a:latin typeface="Arial"/>
            </a:endParaRPr>
          </a:p>
          <a:p>
            <a:pPr marL="216000" indent="-216000">
              <a:lnSpc>
                <a:spcPct val="115000"/>
              </a:lnSpc>
              <a:buClr>
                <a:srgbClr val="000000"/>
              </a:buClr>
              <a:buSzPct val="105000"/>
              <a:buFont typeface="DejaVu Serif Condensed"/>
              <a:buChar char="∘"/>
            </a:pPr>
            <a:r>
              <a:rPr b="0" lang="de-DE" sz="2400" spc="-1" strike="noStrike">
                <a:solidFill>
                  <a:srgbClr val="000000"/>
                </a:solidFill>
                <a:latin typeface="Times New Roman"/>
                <a:ea typeface="DejaVu Sans"/>
              </a:rPr>
              <a:t>Conclusion ​</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2"/>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By-design Strategy</a:t>
            </a:r>
            <a:endParaRPr b="0" lang="en-US" sz="4400" spc="-1" strike="noStrike">
              <a:solidFill>
                <a:srgbClr val="000000"/>
              </a:solidFill>
              <a:latin typeface="Arial"/>
            </a:endParaRPr>
          </a:p>
        </p:txBody>
      </p:sp>
      <p:pic>
        <p:nvPicPr>
          <p:cNvPr id="1355" name="" descr=""/>
          <p:cNvPicPr/>
          <p:nvPr/>
        </p:nvPicPr>
        <p:blipFill>
          <a:blip r:embed="rId1">
            <a:alphaModFix amt="98000"/>
          </a:blip>
          <a:stretch/>
        </p:blipFill>
        <p:spPr>
          <a:xfrm>
            <a:off x="2289600" y="2186640"/>
            <a:ext cx="6300720" cy="3410640"/>
          </a:xfrm>
          <a:prstGeom prst="rect">
            <a:avLst/>
          </a:prstGeom>
          <a:ln w="0">
            <a:noFill/>
          </a:ln>
        </p:spPr>
      </p:pic>
      <p:grpSp>
        <p:nvGrpSpPr>
          <p:cNvPr id="1356" name=""/>
          <p:cNvGrpSpPr/>
          <p:nvPr/>
        </p:nvGrpSpPr>
        <p:grpSpPr>
          <a:xfrm>
            <a:off x="974880" y="2950920"/>
            <a:ext cx="1185840" cy="1056960"/>
            <a:chOff x="974880" y="2950920"/>
            <a:chExt cx="1185840" cy="1056960"/>
          </a:xfrm>
        </p:grpSpPr>
        <p:sp>
          <p:nvSpPr>
            <p:cNvPr id="1357" name=""/>
            <p:cNvSpPr/>
            <p:nvPr/>
          </p:nvSpPr>
          <p:spPr>
            <a:xfrm>
              <a:off x="974880" y="3405240"/>
              <a:ext cx="48960" cy="115920"/>
            </a:xfrm>
            <a:custGeom>
              <a:avLst/>
              <a:gdLst>
                <a:gd name="textAreaLeft" fmla="*/ 0 w 48960"/>
                <a:gd name="textAreaRight" fmla="*/ 54000 w 48960"/>
                <a:gd name="textAreaTop" fmla="*/ 0 h 115920"/>
                <a:gd name="textAreaBottom" fmla="*/ 120960 h 115920"/>
              </a:gdLst>
              <a:ahLst/>
              <a:rect l="textAreaLeft" t="textAreaTop" r="textAreaRight" b="textAreaBottom"/>
              <a:pathLst>
                <a:path w="150" h="336">
                  <a:moveTo>
                    <a:pt x="97" y="38"/>
                  </a:moveTo>
                  <a:cubicBezTo>
                    <a:pt x="97" y="21"/>
                    <a:pt x="98" y="15"/>
                    <a:pt x="137" y="15"/>
                  </a:cubicBezTo>
                  <a:cubicBezTo>
                    <a:pt x="141" y="15"/>
                    <a:pt x="146" y="15"/>
                    <a:pt x="150" y="15"/>
                  </a:cubicBezTo>
                  <a:cubicBezTo>
                    <a:pt x="150" y="10"/>
                    <a:pt x="150" y="5"/>
                    <a:pt x="150" y="0"/>
                  </a:cubicBezTo>
                  <a:cubicBezTo>
                    <a:pt x="133" y="1"/>
                    <a:pt x="94" y="1"/>
                    <a:pt x="76" y="1"/>
                  </a:cubicBezTo>
                  <a:cubicBezTo>
                    <a:pt x="56" y="1"/>
                    <a:pt x="17" y="1"/>
                    <a:pt x="0" y="0"/>
                  </a:cubicBezTo>
                  <a:cubicBezTo>
                    <a:pt x="0" y="5"/>
                    <a:pt x="0" y="10"/>
                    <a:pt x="0" y="15"/>
                  </a:cubicBezTo>
                  <a:cubicBezTo>
                    <a:pt x="4" y="15"/>
                    <a:pt x="8" y="15"/>
                    <a:pt x="13" y="15"/>
                  </a:cubicBezTo>
                  <a:cubicBezTo>
                    <a:pt x="52" y="15"/>
                    <a:pt x="53" y="21"/>
                    <a:pt x="53" y="38"/>
                  </a:cubicBezTo>
                  <a:cubicBezTo>
                    <a:pt x="53" y="124"/>
                    <a:pt x="53" y="210"/>
                    <a:pt x="53" y="297"/>
                  </a:cubicBezTo>
                  <a:cubicBezTo>
                    <a:pt x="53" y="315"/>
                    <a:pt x="52" y="320"/>
                    <a:pt x="13" y="320"/>
                  </a:cubicBezTo>
                  <a:cubicBezTo>
                    <a:pt x="8" y="320"/>
                    <a:pt x="4" y="320"/>
                    <a:pt x="0" y="320"/>
                  </a:cubicBezTo>
                  <a:cubicBezTo>
                    <a:pt x="0" y="326"/>
                    <a:pt x="0" y="331"/>
                    <a:pt x="0" y="336"/>
                  </a:cubicBezTo>
                  <a:cubicBezTo>
                    <a:pt x="17" y="334"/>
                    <a:pt x="56" y="334"/>
                    <a:pt x="74" y="334"/>
                  </a:cubicBezTo>
                  <a:cubicBezTo>
                    <a:pt x="94" y="334"/>
                    <a:pt x="133" y="334"/>
                    <a:pt x="150" y="336"/>
                  </a:cubicBezTo>
                  <a:cubicBezTo>
                    <a:pt x="150" y="331"/>
                    <a:pt x="150" y="326"/>
                    <a:pt x="150" y="320"/>
                  </a:cubicBezTo>
                  <a:cubicBezTo>
                    <a:pt x="146" y="320"/>
                    <a:pt x="141" y="320"/>
                    <a:pt x="137" y="320"/>
                  </a:cubicBezTo>
                  <a:cubicBezTo>
                    <a:pt x="98" y="320"/>
                    <a:pt x="97" y="315"/>
                    <a:pt x="97" y="297"/>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58" name=""/>
            <p:cNvSpPr/>
            <p:nvPr/>
          </p:nvSpPr>
          <p:spPr>
            <a:xfrm>
              <a:off x="1039320" y="3448080"/>
              <a:ext cx="84240" cy="73080"/>
            </a:xfrm>
            <a:custGeom>
              <a:avLst/>
              <a:gdLst>
                <a:gd name="textAreaLeft" fmla="*/ 0 w 84240"/>
                <a:gd name="textAreaRight" fmla="*/ 89280 w 84240"/>
                <a:gd name="textAreaTop" fmla="*/ 0 h 73080"/>
                <a:gd name="textAreaBottom" fmla="*/ 78120 h 73080"/>
              </a:gdLst>
              <a:ahLst/>
              <a:rect l="textAreaLeft" t="textAreaTop" r="textAreaRight" b="textAreaBottom"/>
              <a:pathLst>
                <a:path w="248" h="217">
                  <a:moveTo>
                    <a:pt x="39" y="48"/>
                  </a:moveTo>
                  <a:cubicBezTo>
                    <a:pt x="39" y="91"/>
                    <a:pt x="39" y="135"/>
                    <a:pt x="39" y="179"/>
                  </a:cubicBezTo>
                  <a:cubicBezTo>
                    <a:pt x="39" y="202"/>
                    <a:pt x="34" y="202"/>
                    <a:pt x="0" y="202"/>
                  </a:cubicBezTo>
                  <a:cubicBezTo>
                    <a:pt x="0" y="207"/>
                    <a:pt x="0" y="212"/>
                    <a:pt x="0" y="217"/>
                  </a:cubicBezTo>
                  <a:cubicBezTo>
                    <a:pt x="18" y="216"/>
                    <a:pt x="43" y="216"/>
                    <a:pt x="56" y="216"/>
                  </a:cubicBezTo>
                  <a:cubicBezTo>
                    <a:pt x="69" y="216"/>
                    <a:pt x="94" y="216"/>
                    <a:pt x="111" y="217"/>
                  </a:cubicBezTo>
                  <a:cubicBezTo>
                    <a:pt x="111" y="212"/>
                    <a:pt x="111" y="207"/>
                    <a:pt x="111" y="202"/>
                  </a:cubicBezTo>
                  <a:cubicBezTo>
                    <a:pt x="78" y="202"/>
                    <a:pt x="73" y="202"/>
                    <a:pt x="73" y="179"/>
                  </a:cubicBezTo>
                  <a:cubicBezTo>
                    <a:pt x="73" y="149"/>
                    <a:pt x="73" y="118"/>
                    <a:pt x="73" y="88"/>
                  </a:cubicBezTo>
                  <a:cubicBezTo>
                    <a:pt x="73" y="38"/>
                    <a:pt x="108" y="10"/>
                    <a:pt x="139" y="10"/>
                  </a:cubicBezTo>
                  <a:cubicBezTo>
                    <a:pt x="171" y="10"/>
                    <a:pt x="175" y="36"/>
                    <a:pt x="175" y="64"/>
                  </a:cubicBezTo>
                  <a:cubicBezTo>
                    <a:pt x="175" y="103"/>
                    <a:pt x="175" y="141"/>
                    <a:pt x="175" y="179"/>
                  </a:cubicBezTo>
                  <a:cubicBezTo>
                    <a:pt x="175" y="202"/>
                    <a:pt x="171" y="202"/>
                    <a:pt x="137" y="202"/>
                  </a:cubicBezTo>
                  <a:cubicBezTo>
                    <a:pt x="137" y="207"/>
                    <a:pt x="137" y="212"/>
                    <a:pt x="137" y="217"/>
                  </a:cubicBezTo>
                  <a:cubicBezTo>
                    <a:pt x="154" y="216"/>
                    <a:pt x="179" y="216"/>
                    <a:pt x="193" y="216"/>
                  </a:cubicBezTo>
                  <a:cubicBezTo>
                    <a:pt x="206" y="216"/>
                    <a:pt x="231" y="216"/>
                    <a:pt x="248" y="217"/>
                  </a:cubicBezTo>
                  <a:cubicBezTo>
                    <a:pt x="248" y="212"/>
                    <a:pt x="248" y="207"/>
                    <a:pt x="248" y="202"/>
                  </a:cubicBezTo>
                  <a:cubicBezTo>
                    <a:pt x="222" y="202"/>
                    <a:pt x="210" y="202"/>
                    <a:pt x="210" y="186"/>
                  </a:cubicBezTo>
                  <a:cubicBezTo>
                    <a:pt x="210" y="155"/>
                    <a:pt x="210" y="124"/>
                    <a:pt x="210" y="92"/>
                  </a:cubicBezTo>
                  <a:cubicBezTo>
                    <a:pt x="210" y="50"/>
                    <a:pt x="210" y="35"/>
                    <a:pt x="195" y="18"/>
                  </a:cubicBezTo>
                  <a:cubicBezTo>
                    <a:pt x="188" y="10"/>
                    <a:pt x="171" y="0"/>
                    <a:pt x="143" y="0"/>
                  </a:cubicBezTo>
                  <a:cubicBezTo>
                    <a:pt x="106" y="0"/>
                    <a:pt x="84" y="21"/>
                    <a:pt x="70" y="50"/>
                  </a:cubicBezTo>
                  <a:cubicBezTo>
                    <a:pt x="70" y="34"/>
                    <a:pt x="70" y="17"/>
                    <a:pt x="70" y="0"/>
                  </a:cubicBezTo>
                  <a:cubicBezTo>
                    <a:pt x="47" y="1"/>
                    <a:pt x="23" y="3"/>
                    <a:pt x="0" y="4"/>
                  </a:cubicBezTo>
                  <a:cubicBezTo>
                    <a:pt x="0" y="9"/>
                    <a:pt x="0" y="14"/>
                    <a:pt x="0" y="20"/>
                  </a:cubicBezTo>
                  <a:cubicBezTo>
                    <a:pt x="35" y="20"/>
                    <a:pt x="39" y="24"/>
                    <a:pt x="39" y="48"/>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1359" name=""/>
            <p:cNvSpPr/>
            <p:nvPr/>
          </p:nvSpPr>
          <p:spPr>
            <a:xfrm>
              <a:off x="1137240" y="3448080"/>
              <a:ext cx="82080" cy="107280"/>
            </a:xfrm>
            <a:custGeom>
              <a:avLst/>
              <a:gdLst>
                <a:gd name="textAreaLeft" fmla="*/ 0 w 82080"/>
                <a:gd name="textAreaRight" fmla="*/ 87120 w 82080"/>
                <a:gd name="textAreaTop" fmla="*/ 0 h 107280"/>
                <a:gd name="textAreaBottom" fmla="*/ 112320 h 107280"/>
              </a:gdLst>
              <a:ahLst/>
              <a:rect l="textAreaLeft" t="textAreaTop" r="textAreaRight" b="textAreaBottom"/>
              <a:pathLst>
                <a:path w="242" h="312">
                  <a:moveTo>
                    <a:pt x="71" y="32"/>
                  </a:moveTo>
                  <a:cubicBezTo>
                    <a:pt x="71" y="21"/>
                    <a:pt x="71" y="11"/>
                    <a:pt x="71" y="0"/>
                  </a:cubicBezTo>
                  <a:cubicBezTo>
                    <a:pt x="48" y="1"/>
                    <a:pt x="24" y="3"/>
                    <a:pt x="0" y="4"/>
                  </a:cubicBezTo>
                  <a:cubicBezTo>
                    <a:pt x="0" y="9"/>
                    <a:pt x="0" y="14"/>
                    <a:pt x="0" y="20"/>
                  </a:cubicBezTo>
                  <a:cubicBezTo>
                    <a:pt x="35" y="20"/>
                    <a:pt x="39" y="22"/>
                    <a:pt x="39" y="45"/>
                  </a:cubicBezTo>
                  <a:cubicBezTo>
                    <a:pt x="39" y="121"/>
                    <a:pt x="39" y="198"/>
                    <a:pt x="39" y="274"/>
                  </a:cubicBezTo>
                  <a:cubicBezTo>
                    <a:pt x="39" y="297"/>
                    <a:pt x="34" y="297"/>
                    <a:pt x="0" y="297"/>
                  </a:cubicBezTo>
                  <a:cubicBezTo>
                    <a:pt x="0" y="302"/>
                    <a:pt x="0" y="307"/>
                    <a:pt x="0" y="312"/>
                  </a:cubicBezTo>
                  <a:cubicBezTo>
                    <a:pt x="17" y="312"/>
                    <a:pt x="42" y="311"/>
                    <a:pt x="55" y="311"/>
                  </a:cubicBezTo>
                  <a:cubicBezTo>
                    <a:pt x="69" y="311"/>
                    <a:pt x="94" y="312"/>
                    <a:pt x="111" y="312"/>
                  </a:cubicBezTo>
                  <a:cubicBezTo>
                    <a:pt x="111" y="307"/>
                    <a:pt x="111" y="302"/>
                    <a:pt x="111" y="297"/>
                  </a:cubicBezTo>
                  <a:cubicBezTo>
                    <a:pt x="78" y="297"/>
                    <a:pt x="73" y="297"/>
                    <a:pt x="73" y="274"/>
                  </a:cubicBezTo>
                  <a:cubicBezTo>
                    <a:pt x="73" y="247"/>
                    <a:pt x="73" y="219"/>
                    <a:pt x="73" y="192"/>
                  </a:cubicBezTo>
                  <a:cubicBezTo>
                    <a:pt x="73" y="190"/>
                    <a:pt x="73" y="189"/>
                    <a:pt x="73" y="188"/>
                  </a:cubicBezTo>
                  <a:cubicBezTo>
                    <a:pt x="76" y="196"/>
                    <a:pt x="95" y="223"/>
                    <a:pt x="133" y="223"/>
                  </a:cubicBezTo>
                  <a:cubicBezTo>
                    <a:pt x="192" y="223"/>
                    <a:pt x="242" y="174"/>
                    <a:pt x="242" y="111"/>
                  </a:cubicBezTo>
                  <a:cubicBezTo>
                    <a:pt x="242" y="48"/>
                    <a:pt x="195" y="0"/>
                    <a:pt x="140" y="0"/>
                  </a:cubicBezTo>
                  <a:cubicBezTo>
                    <a:pt x="101" y="0"/>
                    <a:pt x="81" y="21"/>
                    <a:pt x="71" y="32"/>
                  </a:cubicBezTo>
                  <a:moveTo>
                    <a:pt x="73" y="161"/>
                  </a:moveTo>
                  <a:cubicBezTo>
                    <a:pt x="73" y="124"/>
                    <a:pt x="73" y="87"/>
                    <a:pt x="73" y="50"/>
                  </a:cubicBezTo>
                  <a:cubicBezTo>
                    <a:pt x="87" y="27"/>
                    <a:pt x="111" y="11"/>
                    <a:pt x="136" y="11"/>
                  </a:cubicBezTo>
                  <a:cubicBezTo>
                    <a:pt x="172" y="11"/>
                    <a:pt x="202" y="55"/>
                    <a:pt x="202" y="111"/>
                  </a:cubicBezTo>
                  <a:cubicBezTo>
                    <a:pt x="202" y="169"/>
                    <a:pt x="168" y="211"/>
                    <a:pt x="132" y="211"/>
                  </a:cubicBezTo>
                  <a:cubicBezTo>
                    <a:pt x="112" y="211"/>
                    <a:pt x="92" y="202"/>
                    <a:pt x="80" y="182"/>
                  </a:cubicBezTo>
                  <a:cubicBezTo>
                    <a:pt x="73" y="171"/>
                    <a:pt x="73" y="171"/>
                    <a:pt x="73" y="16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0" name=""/>
            <p:cNvSpPr/>
            <p:nvPr/>
          </p:nvSpPr>
          <p:spPr>
            <a:xfrm>
              <a:off x="1236240" y="3448080"/>
              <a:ext cx="83520" cy="75240"/>
            </a:xfrm>
            <a:custGeom>
              <a:avLst/>
              <a:gdLst>
                <a:gd name="textAreaLeft" fmla="*/ 0 w 83520"/>
                <a:gd name="textAreaRight" fmla="*/ 88560 w 83520"/>
                <a:gd name="textAreaTop" fmla="*/ 0 h 75240"/>
                <a:gd name="textAreaBottom" fmla="*/ 80280 h 75240"/>
              </a:gdLst>
              <a:ahLst/>
              <a:rect l="textAreaLeft" t="textAreaTop" r="textAreaRight" b="textAreaBottom"/>
              <a:pathLst>
                <a:path w="246" h="223">
                  <a:moveTo>
                    <a:pt x="176" y="178"/>
                  </a:moveTo>
                  <a:cubicBezTo>
                    <a:pt x="176" y="193"/>
                    <a:pt x="176" y="208"/>
                    <a:pt x="176" y="223"/>
                  </a:cubicBezTo>
                  <a:cubicBezTo>
                    <a:pt x="200" y="221"/>
                    <a:pt x="223" y="219"/>
                    <a:pt x="246" y="217"/>
                  </a:cubicBezTo>
                  <a:cubicBezTo>
                    <a:pt x="246" y="212"/>
                    <a:pt x="246" y="207"/>
                    <a:pt x="246" y="202"/>
                  </a:cubicBezTo>
                  <a:cubicBezTo>
                    <a:pt x="213" y="202"/>
                    <a:pt x="209" y="197"/>
                    <a:pt x="209" y="174"/>
                  </a:cubicBezTo>
                  <a:cubicBezTo>
                    <a:pt x="209" y="116"/>
                    <a:pt x="209" y="58"/>
                    <a:pt x="209" y="0"/>
                  </a:cubicBezTo>
                  <a:cubicBezTo>
                    <a:pt x="184" y="1"/>
                    <a:pt x="160" y="3"/>
                    <a:pt x="136" y="4"/>
                  </a:cubicBezTo>
                  <a:cubicBezTo>
                    <a:pt x="136" y="9"/>
                    <a:pt x="136" y="14"/>
                    <a:pt x="136" y="20"/>
                  </a:cubicBezTo>
                  <a:cubicBezTo>
                    <a:pt x="171" y="20"/>
                    <a:pt x="175" y="24"/>
                    <a:pt x="175" y="48"/>
                  </a:cubicBezTo>
                  <a:cubicBezTo>
                    <a:pt x="175" y="77"/>
                    <a:pt x="175" y="106"/>
                    <a:pt x="175" y="136"/>
                  </a:cubicBezTo>
                  <a:cubicBezTo>
                    <a:pt x="175" y="178"/>
                    <a:pt x="151" y="211"/>
                    <a:pt x="115" y="211"/>
                  </a:cubicBezTo>
                  <a:cubicBezTo>
                    <a:pt x="74" y="211"/>
                    <a:pt x="71" y="188"/>
                    <a:pt x="71" y="162"/>
                  </a:cubicBezTo>
                  <a:cubicBezTo>
                    <a:pt x="71" y="108"/>
                    <a:pt x="71" y="54"/>
                    <a:pt x="71" y="0"/>
                  </a:cubicBezTo>
                  <a:cubicBezTo>
                    <a:pt x="48" y="1"/>
                    <a:pt x="24" y="3"/>
                    <a:pt x="0" y="4"/>
                  </a:cubicBezTo>
                  <a:cubicBezTo>
                    <a:pt x="0" y="9"/>
                    <a:pt x="0" y="14"/>
                    <a:pt x="0" y="20"/>
                  </a:cubicBezTo>
                  <a:cubicBezTo>
                    <a:pt x="38" y="20"/>
                    <a:pt x="38" y="21"/>
                    <a:pt x="38" y="66"/>
                  </a:cubicBezTo>
                  <a:cubicBezTo>
                    <a:pt x="38" y="90"/>
                    <a:pt x="38" y="114"/>
                    <a:pt x="38" y="139"/>
                  </a:cubicBezTo>
                  <a:cubicBezTo>
                    <a:pt x="38" y="178"/>
                    <a:pt x="38" y="223"/>
                    <a:pt x="113" y="223"/>
                  </a:cubicBezTo>
                  <a:cubicBezTo>
                    <a:pt x="140" y="223"/>
                    <a:pt x="162" y="209"/>
                    <a:pt x="176" y="178"/>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1361" name=""/>
            <p:cNvSpPr/>
            <p:nvPr/>
          </p:nvSpPr>
          <p:spPr>
            <a:xfrm>
              <a:off x="1332000" y="3417480"/>
              <a:ext cx="50400" cy="105840"/>
            </a:xfrm>
            <a:custGeom>
              <a:avLst/>
              <a:gdLst>
                <a:gd name="textAreaLeft" fmla="*/ 0 w 50400"/>
                <a:gd name="textAreaRight" fmla="*/ 55440 w 50400"/>
                <a:gd name="textAreaTop" fmla="*/ 0 h 105840"/>
                <a:gd name="textAreaBottom" fmla="*/ 110880 h 105840"/>
              </a:gdLst>
              <a:ahLst/>
              <a:rect l="textAreaLeft" t="textAreaTop" r="textAreaRight" b="textAreaBottom"/>
              <a:pathLst>
                <a:path w="154" h="308">
                  <a:moveTo>
                    <a:pt x="76" y="105"/>
                  </a:moveTo>
                  <a:cubicBezTo>
                    <a:pt x="99" y="105"/>
                    <a:pt x="123" y="105"/>
                    <a:pt x="147" y="105"/>
                  </a:cubicBezTo>
                  <a:cubicBezTo>
                    <a:pt x="147" y="100"/>
                    <a:pt x="147" y="95"/>
                    <a:pt x="147" y="90"/>
                  </a:cubicBezTo>
                  <a:cubicBezTo>
                    <a:pt x="123" y="90"/>
                    <a:pt x="99" y="90"/>
                    <a:pt x="76" y="90"/>
                  </a:cubicBezTo>
                  <a:cubicBezTo>
                    <a:pt x="76" y="60"/>
                    <a:pt x="76" y="30"/>
                    <a:pt x="76" y="0"/>
                  </a:cubicBezTo>
                  <a:cubicBezTo>
                    <a:pt x="72" y="0"/>
                    <a:pt x="68" y="0"/>
                    <a:pt x="64" y="0"/>
                  </a:cubicBezTo>
                  <a:cubicBezTo>
                    <a:pt x="63" y="41"/>
                    <a:pt x="49" y="92"/>
                    <a:pt x="0" y="95"/>
                  </a:cubicBezTo>
                  <a:cubicBezTo>
                    <a:pt x="0" y="98"/>
                    <a:pt x="0" y="102"/>
                    <a:pt x="0" y="105"/>
                  </a:cubicBezTo>
                  <a:cubicBezTo>
                    <a:pt x="14" y="105"/>
                    <a:pt x="28" y="105"/>
                    <a:pt x="42" y="105"/>
                  </a:cubicBezTo>
                  <a:cubicBezTo>
                    <a:pt x="42" y="150"/>
                    <a:pt x="42" y="195"/>
                    <a:pt x="42" y="241"/>
                  </a:cubicBezTo>
                  <a:cubicBezTo>
                    <a:pt x="42" y="301"/>
                    <a:pt x="88" y="308"/>
                    <a:pt x="105" y="308"/>
                  </a:cubicBezTo>
                  <a:cubicBezTo>
                    <a:pt x="140" y="308"/>
                    <a:pt x="154" y="273"/>
                    <a:pt x="154" y="241"/>
                  </a:cubicBezTo>
                  <a:cubicBezTo>
                    <a:pt x="154" y="231"/>
                    <a:pt x="154" y="222"/>
                    <a:pt x="154" y="213"/>
                  </a:cubicBezTo>
                  <a:cubicBezTo>
                    <a:pt x="150" y="213"/>
                    <a:pt x="146" y="213"/>
                    <a:pt x="141" y="213"/>
                  </a:cubicBezTo>
                  <a:cubicBezTo>
                    <a:pt x="141" y="222"/>
                    <a:pt x="141" y="231"/>
                    <a:pt x="141" y="241"/>
                  </a:cubicBezTo>
                  <a:cubicBezTo>
                    <a:pt x="141" y="277"/>
                    <a:pt x="127" y="295"/>
                    <a:pt x="109" y="295"/>
                  </a:cubicBezTo>
                  <a:cubicBezTo>
                    <a:pt x="76" y="295"/>
                    <a:pt x="76" y="250"/>
                    <a:pt x="76" y="242"/>
                  </a:cubicBezTo>
                  <a:cubicBezTo>
                    <a:pt x="76" y="196"/>
                    <a:pt x="76" y="151"/>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2" name=""/>
            <p:cNvSpPr/>
            <p:nvPr/>
          </p:nvSpPr>
          <p:spPr>
            <a:xfrm>
              <a:off x="1466640" y="3461400"/>
              <a:ext cx="112680" cy="36360"/>
            </a:xfrm>
            <a:custGeom>
              <a:avLst/>
              <a:gdLst>
                <a:gd name="textAreaLeft" fmla="*/ 0 w 112680"/>
                <a:gd name="textAreaRight" fmla="*/ 117720 w 112680"/>
                <a:gd name="textAreaTop" fmla="*/ 0 h 36360"/>
                <a:gd name="textAreaBottom" fmla="*/ 41400 h 36360"/>
              </a:gdLst>
              <a:ahLst/>
              <a:rect l="textAreaLeft" t="textAreaTop" r="textAreaRight" b="textAreaBottom"/>
              <a:pathLst>
                <a:path w="327" h="115">
                  <a:moveTo>
                    <a:pt x="311" y="20"/>
                  </a:moveTo>
                  <a:cubicBezTo>
                    <a:pt x="318" y="20"/>
                    <a:pt x="327" y="20"/>
                    <a:pt x="327" y="10"/>
                  </a:cubicBezTo>
                  <a:cubicBezTo>
                    <a:pt x="327"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7" y="115"/>
                    <a:pt x="327" y="105"/>
                  </a:cubicBezTo>
                  <a:cubicBezTo>
                    <a:pt x="327"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363" name=""/>
            <p:cNvSpPr/>
            <p:nvPr/>
          </p:nvSpPr>
          <p:spPr>
            <a:xfrm>
              <a:off x="1710720" y="2950920"/>
              <a:ext cx="54000" cy="313200"/>
            </a:xfrm>
            <a:custGeom>
              <a:avLst/>
              <a:gdLst>
                <a:gd name="textAreaLeft" fmla="*/ 0 w 54000"/>
                <a:gd name="textAreaRight" fmla="*/ 59040 w 54000"/>
                <a:gd name="textAreaTop" fmla="*/ 0 h 313200"/>
                <a:gd name="textAreaBottom" fmla="*/ 318240 h 313200"/>
              </a:gdLst>
              <a:ahLst/>
              <a:rect l="textAreaLeft" t="textAreaTop" r="textAreaRight" b="textAreaBottom"/>
              <a:pathLst>
                <a:path w="164" h="884">
                  <a:moveTo>
                    <a:pt x="0" y="884"/>
                  </a:moveTo>
                  <a:cubicBezTo>
                    <a:pt x="12" y="884"/>
                    <a:pt x="23" y="884"/>
                    <a:pt x="35" y="884"/>
                  </a:cubicBezTo>
                  <a:cubicBezTo>
                    <a:pt x="35" y="601"/>
                    <a:pt x="35" y="317"/>
                    <a:pt x="35" y="34"/>
                  </a:cubicBezTo>
                  <a:cubicBezTo>
                    <a:pt x="78" y="34"/>
                    <a:pt x="121" y="34"/>
                    <a:pt x="164" y="34"/>
                  </a:cubicBezTo>
                  <a:cubicBezTo>
                    <a:pt x="164" y="22"/>
                    <a:pt x="164" y="11"/>
                    <a:pt x="164" y="0"/>
                  </a:cubicBezTo>
                  <a:cubicBezTo>
                    <a:pt x="109" y="0"/>
                    <a:pt x="55" y="0"/>
                    <a:pt x="0" y="0"/>
                  </a:cubicBezTo>
                  <a:cubicBezTo>
                    <a:pt x="0" y="295"/>
                    <a:pt x="0" y="590"/>
                    <a:pt x="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4" name=""/>
            <p:cNvSpPr/>
            <p:nvPr/>
          </p:nvSpPr>
          <p:spPr>
            <a:xfrm>
              <a:off x="1710720" y="3269160"/>
              <a:ext cx="7560" cy="101880"/>
            </a:xfrm>
            <a:custGeom>
              <a:avLst/>
              <a:gdLst>
                <a:gd name="textAreaLeft" fmla="*/ 0 w 7560"/>
                <a:gd name="textAreaRight" fmla="*/ 12600 w 7560"/>
                <a:gd name="textAreaTop" fmla="*/ 0 h 101880"/>
                <a:gd name="textAreaBottom" fmla="*/ 106920 h 101880"/>
              </a:gdLst>
              <a:ahLst/>
              <a:rect l="textAreaLeft" t="textAreaTop" r="textAreaRight" b="textAreaBottom"/>
              <a:pathLst>
                <a:path w="35" h="297">
                  <a:moveTo>
                    <a:pt x="0" y="297"/>
                  </a:moveTo>
                  <a:cubicBezTo>
                    <a:pt x="12" y="297"/>
                    <a:pt x="23" y="297"/>
                    <a:pt x="35" y="297"/>
                  </a:cubicBezTo>
                  <a:cubicBezTo>
                    <a:pt x="35" y="198"/>
                    <a:pt x="35" y="99"/>
                    <a:pt x="35" y="0"/>
                  </a:cubicBezTo>
                  <a:cubicBezTo>
                    <a:pt x="23" y="0"/>
                    <a:pt x="12"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5" name=""/>
            <p:cNvSpPr/>
            <p:nvPr/>
          </p:nvSpPr>
          <p:spPr>
            <a:xfrm>
              <a:off x="1710720" y="3375720"/>
              <a:ext cx="7560" cy="101160"/>
            </a:xfrm>
            <a:custGeom>
              <a:avLst/>
              <a:gdLst>
                <a:gd name="textAreaLeft" fmla="*/ 0 w 7560"/>
                <a:gd name="textAreaRight" fmla="*/ 12600 w 7560"/>
                <a:gd name="textAreaTop" fmla="*/ 0 h 101160"/>
                <a:gd name="textAreaBottom" fmla="*/ 106200 h 101160"/>
              </a:gdLst>
              <a:ahLst/>
              <a:rect l="textAreaLeft" t="textAreaTop" r="textAreaRight" b="textAreaBottom"/>
              <a:pathLst>
                <a:path w="35" h="295">
                  <a:moveTo>
                    <a:pt x="0" y="295"/>
                  </a:moveTo>
                  <a:cubicBezTo>
                    <a:pt x="12" y="295"/>
                    <a:pt x="23" y="295"/>
                    <a:pt x="35" y="295"/>
                  </a:cubicBezTo>
                  <a:cubicBezTo>
                    <a:pt x="35" y="197"/>
                    <a:pt x="35" y="98"/>
                    <a:pt x="35" y="0"/>
                  </a:cubicBezTo>
                  <a:cubicBezTo>
                    <a:pt x="23" y="0"/>
                    <a:pt x="12"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6" name=""/>
            <p:cNvSpPr/>
            <p:nvPr/>
          </p:nvSpPr>
          <p:spPr>
            <a:xfrm>
              <a:off x="1710720" y="3481920"/>
              <a:ext cx="7560" cy="101160"/>
            </a:xfrm>
            <a:custGeom>
              <a:avLst/>
              <a:gdLst>
                <a:gd name="textAreaLeft" fmla="*/ 0 w 7560"/>
                <a:gd name="textAreaRight" fmla="*/ 12600 w 7560"/>
                <a:gd name="textAreaTop" fmla="*/ 0 h 101160"/>
                <a:gd name="textAreaBottom" fmla="*/ 106200 h 101160"/>
              </a:gdLst>
              <a:ahLst/>
              <a:rect l="textAreaLeft" t="textAreaTop" r="textAreaRight" b="textAreaBottom"/>
              <a:pathLst>
                <a:path w="35" h="295">
                  <a:moveTo>
                    <a:pt x="0" y="295"/>
                  </a:moveTo>
                  <a:cubicBezTo>
                    <a:pt x="12" y="295"/>
                    <a:pt x="23" y="295"/>
                    <a:pt x="35" y="295"/>
                  </a:cubicBezTo>
                  <a:cubicBezTo>
                    <a:pt x="35" y="197"/>
                    <a:pt x="35" y="98"/>
                    <a:pt x="35" y="0"/>
                  </a:cubicBezTo>
                  <a:cubicBezTo>
                    <a:pt x="23" y="0"/>
                    <a:pt x="12"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7" name=""/>
            <p:cNvSpPr/>
            <p:nvPr/>
          </p:nvSpPr>
          <p:spPr>
            <a:xfrm>
              <a:off x="1710720" y="3587760"/>
              <a:ext cx="7560" cy="101880"/>
            </a:xfrm>
            <a:custGeom>
              <a:avLst/>
              <a:gdLst>
                <a:gd name="textAreaLeft" fmla="*/ 0 w 7560"/>
                <a:gd name="textAreaRight" fmla="*/ 12600 w 7560"/>
                <a:gd name="textAreaTop" fmla="*/ 0 h 101880"/>
                <a:gd name="textAreaBottom" fmla="*/ 106920 h 101880"/>
              </a:gdLst>
              <a:ahLst/>
              <a:rect l="textAreaLeft" t="textAreaTop" r="textAreaRight" b="textAreaBottom"/>
              <a:pathLst>
                <a:path w="35" h="297">
                  <a:moveTo>
                    <a:pt x="0" y="297"/>
                  </a:moveTo>
                  <a:cubicBezTo>
                    <a:pt x="12" y="297"/>
                    <a:pt x="23" y="297"/>
                    <a:pt x="35" y="297"/>
                  </a:cubicBezTo>
                  <a:cubicBezTo>
                    <a:pt x="35" y="198"/>
                    <a:pt x="35" y="99"/>
                    <a:pt x="35" y="0"/>
                  </a:cubicBezTo>
                  <a:cubicBezTo>
                    <a:pt x="23" y="0"/>
                    <a:pt x="12"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8" name=""/>
            <p:cNvSpPr/>
            <p:nvPr/>
          </p:nvSpPr>
          <p:spPr>
            <a:xfrm>
              <a:off x="1710720" y="3694680"/>
              <a:ext cx="54000" cy="313200"/>
            </a:xfrm>
            <a:custGeom>
              <a:avLst/>
              <a:gdLst>
                <a:gd name="textAreaLeft" fmla="*/ 0 w 54000"/>
                <a:gd name="textAreaRight" fmla="*/ 59040 w 54000"/>
                <a:gd name="textAreaTop" fmla="*/ 0 h 313200"/>
                <a:gd name="textAreaBottom" fmla="*/ 318240 h 313200"/>
              </a:gdLst>
              <a:ahLst/>
              <a:rect l="textAreaLeft" t="textAreaTop" r="textAreaRight" b="textAreaBottom"/>
              <a:pathLst>
                <a:path w="164" h="884">
                  <a:moveTo>
                    <a:pt x="0" y="884"/>
                  </a:moveTo>
                  <a:cubicBezTo>
                    <a:pt x="55" y="884"/>
                    <a:pt x="109" y="884"/>
                    <a:pt x="164" y="884"/>
                  </a:cubicBezTo>
                  <a:cubicBezTo>
                    <a:pt x="164" y="873"/>
                    <a:pt x="164" y="862"/>
                    <a:pt x="164" y="851"/>
                  </a:cubicBezTo>
                  <a:cubicBezTo>
                    <a:pt x="121" y="851"/>
                    <a:pt x="78" y="851"/>
                    <a:pt x="35" y="851"/>
                  </a:cubicBezTo>
                  <a:cubicBezTo>
                    <a:pt x="35" y="567"/>
                    <a:pt x="35" y="284"/>
                    <a:pt x="35" y="0"/>
                  </a:cubicBezTo>
                  <a:cubicBezTo>
                    <a:pt x="23" y="0"/>
                    <a:pt x="12" y="0"/>
                    <a:pt x="0" y="0"/>
                  </a:cubicBezTo>
                  <a:cubicBezTo>
                    <a:pt x="0" y="295"/>
                    <a:pt x="0" y="590"/>
                    <a:pt x="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69" name=""/>
            <p:cNvSpPr/>
            <p:nvPr/>
          </p:nvSpPr>
          <p:spPr>
            <a:xfrm>
              <a:off x="1865880" y="297864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09"/>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9"/>
                    <a:pt x="99" y="316"/>
                    <a:pt x="99" y="311"/>
                  </a:cubicBezTo>
                  <a:cubicBezTo>
                    <a:pt x="99" y="308"/>
                    <a:pt x="99" y="304"/>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0" name=""/>
            <p:cNvSpPr/>
            <p:nvPr/>
          </p:nvSpPr>
          <p:spPr>
            <a:xfrm>
              <a:off x="1951200" y="3043440"/>
              <a:ext cx="39960" cy="77760"/>
            </a:xfrm>
            <a:custGeom>
              <a:avLst/>
              <a:gdLst>
                <a:gd name="textAreaLeft" fmla="*/ 0 w 39960"/>
                <a:gd name="textAreaRight" fmla="*/ 45000 w 39960"/>
                <a:gd name="textAreaTop" fmla="*/ 0 h 77760"/>
                <a:gd name="textAreaBottom" fmla="*/ 82800 h 777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8" y="35"/>
                    <a:pt x="31" y="35"/>
                    <a:pt x="50" y="25"/>
                  </a:cubicBezTo>
                  <a:cubicBezTo>
                    <a:pt x="50" y="84"/>
                    <a:pt x="50" y="143"/>
                    <a:pt x="50" y="202"/>
                  </a:cubicBezTo>
                  <a:cubicBezTo>
                    <a:pt x="50" y="213"/>
                    <a:pt x="50" y="217"/>
                    <a:pt x="15" y="217"/>
                  </a:cubicBezTo>
                  <a:cubicBezTo>
                    <a:pt x="11" y="217"/>
                    <a:pt x="7" y="217"/>
                    <a:pt x="3" y="217"/>
                  </a:cubicBezTo>
                  <a:cubicBezTo>
                    <a:pt x="3" y="221"/>
                    <a:pt x="3" y="225"/>
                    <a:pt x="3" y="230"/>
                  </a:cubicBezTo>
                  <a:cubicBezTo>
                    <a:pt x="8" y="228"/>
                    <a:pt x="50" y="228"/>
                    <a:pt x="63" y="228"/>
                  </a:cubicBezTo>
                  <a:cubicBezTo>
                    <a:pt x="74" y="228"/>
                    <a:pt x="118" y="228"/>
                    <a:pt x="125" y="230"/>
                  </a:cubicBezTo>
                  <a:cubicBezTo>
                    <a:pt x="125" y="225"/>
                    <a:pt x="125" y="221"/>
                    <a:pt x="125" y="217"/>
                  </a:cubicBezTo>
                  <a:cubicBezTo>
                    <a:pt x="120" y="217"/>
                    <a:pt x="116" y="217"/>
                    <a:pt x="112" y="217"/>
                  </a:cubicBezTo>
                  <a:cubicBezTo>
                    <a:pt x="77" y="217"/>
                    <a:pt x="77" y="213"/>
                    <a:pt x="77" y="202"/>
                  </a:cubicBezTo>
                  <a:cubicBezTo>
                    <a:pt x="77" y="138"/>
                    <a:pt x="77" y="74"/>
                    <a:pt x="77"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371" name=""/>
            <p:cNvSpPr/>
            <p:nvPr/>
          </p:nvSpPr>
          <p:spPr>
            <a:xfrm>
              <a:off x="1865880" y="31914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8"/>
                    <a:pt x="99" y="316"/>
                    <a:pt x="99" y="311"/>
                  </a:cubicBezTo>
                  <a:cubicBezTo>
                    <a:pt x="99" y="306"/>
                    <a:pt x="99" y="302"/>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2" name=""/>
            <p:cNvSpPr/>
            <p:nvPr/>
          </p:nvSpPr>
          <p:spPr>
            <a:xfrm>
              <a:off x="1945440" y="325620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7"/>
                  </a:moveTo>
                  <a:cubicBezTo>
                    <a:pt x="147" y="167"/>
                    <a:pt x="144" y="167"/>
                    <a:pt x="140" y="167"/>
                  </a:cubicBezTo>
                  <a:cubicBezTo>
                    <a:pt x="139" y="174"/>
                    <a:pt x="136" y="195"/>
                    <a:pt x="130" y="197"/>
                  </a:cubicBezTo>
                  <a:cubicBezTo>
                    <a:pt x="129" y="199"/>
                    <a:pt x="102" y="199"/>
                    <a:pt x="97" y="199"/>
                  </a:cubicBezTo>
                  <a:cubicBezTo>
                    <a:pt x="76" y="199"/>
                    <a:pt x="55" y="199"/>
                    <a:pt x="34" y="199"/>
                  </a:cubicBezTo>
                  <a:cubicBezTo>
                    <a:pt x="70" y="168"/>
                    <a:pt x="81" y="158"/>
                    <a:pt x="102" y="141"/>
                  </a:cubicBezTo>
                  <a:cubicBezTo>
                    <a:pt x="127" y="122"/>
                    <a:pt x="151" y="99"/>
                    <a:pt x="151" y="67"/>
                  </a:cubicBezTo>
                  <a:cubicBezTo>
                    <a:pt x="151" y="25"/>
                    <a:pt x="115" y="0"/>
                    <a:pt x="71" y="0"/>
                  </a:cubicBezTo>
                  <a:cubicBezTo>
                    <a:pt x="28" y="0"/>
                    <a:pt x="0" y="29"/>
                    <a:pt x="0" y="62"/>
                  </a:cubicBezTo>
                  <a:cubicBezTo>
                    <a:pt x="0" y="80"/>
                    <a:pt x="14" y="81"/>
                    <a:pt x="18" y="81"/>
                  </a:cubicBezTo>
                  <a:cubicBezTo>
                    <a:pt x="25" y="81"/>
                    <a:pt x="36" y="76"/>
                    <a:pt x="36" y="63"/>
                  </a:cubicBezTo>
                  <a:cubicBezTo>
                    <a:pt x="36" y="56"/>
                    <a:pt x="34" y="45"/>
                    <a:pt x="15" y="45"/>
                  </a:cubicBezTo>
                  <a:cubicBezTo>
                    <a:pt x="27" y="20"/>
                    <a:pt x="49" y="13"/>
                    <a:pt x="66" y="13"/>
                  </a:cubicBezTo>
                  <a:cubicBezTo>
                    <a:pt x="101" y="13"/>
                    <a:pt x="118" y="39"/>
                    <a:pt x="118" y="67"/>
                  </a:cubicBezTo>
                  <a:cubicBezTo>
                    <a:pt x="118" y="97"/>
                    <a:pt x="97" y="120"/>
                    <a:pt x="85" y="133"/>
                  </a:cubicBezTo>
                  <a:cubicBezTo>
                    <a:pt x="58" y="160"/>
                    <a:pt x="30" y="188"/>
                    <a:pt x="3" y="216"/>
                  </a:cubicBezTo>
                  <a:cubicBezTo>
                    <a:pt x="0" y="218"/>
                    <a:pt x="0" y="220"/>
                    <a:pt x="0" y="228"/>
                  </a:cubicBezTo>
                  <a:cubicBezTo>
                    <a:pt x="47" y="228"/>
                    <a:pt x="94" y="228"/>
                    <a:pt x="141" y="228"/>
                  </a:cubicBezTo>
                  <a:cubicBezTo>
                    <a:pt x="145" y="208"/>
                    <a:pt x="148" y="187"/>
                    <a:pt x="151"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373" name=""/>
            <p:cNvSpPr/>
            <p:nvPr/>
          </p:nvSpPr>
          <p:spPr>
            <a:xfrm>
              <a:off x="1865880" y="340344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2" y="15"/>
                    <a:pt x="227" y="15"/>
                    <a:pt x="227" y="7"/>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8"/>
                    <a:pt x="127" y="28"/>
                    <a:pt x="126" y="34"/>
                  </a:cubicBezTo>
                  <a:cubicBezTo>
                    <a:pt x="104" y="122"/>
                    <a:pt x="82" y="210"/>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7"/>
                  </a:cubicBezTo>
                  <a:cubicBezTo>
                    <a:pt x="147" y="320"/>
                    <a:pt x="143" y="320"/>
                    <a:pt x="132" y="320"/>
                  </a:cubicBezTo>
                  <a:cubicBezTo>
                    <a:pt x="123" y="320"/>
                    <a:pt x="120" y="320"/>
                    <a:pt x="111" y="320"/>
                  </a:cubicBezTo>
                  <a:cubicBezTo>
                    <a:pt x="101" y="319"/>
                    <a:pt x="99" y="318"/>
                    <a:pt x="99" y="312"/>
                  </a:cubicBezTo>
                  <a:cubicBezTo>
                    <a:pt x="99" y="308"/>
                    <a:pt x="99" y="304"/>
                    <a:pt x="101" y="301"/>
                  </a:cubicBezTo>
                  <a:cubicBezTo>
                    <a:pt x="123" y="213"/>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4" name=""/>
            <p:cNvSpPr/>
            <p:nvPr/>
          </p:nvSpPr>
          <p:spPr>
            <a:xfrm>
              <a:off x="1944000" y="346896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8"/>
                  </a:cubicBezTo>
                  <a:cubicBezTo>
                    <a:pt x="122" y="211"/>
                    <a:pt x="97" y="224"/>
                    <a:pt x="77" y="224"/>
                  </a:cubicBezTo>
                  <a:cubicBezTo>
                    <a:pt x="63" y="224"/>
                    <a:pt x="34" y="220"/>
                    <a:pt x="18" y="200"/>
                  </a:cubicBezTo>
                  <a:cubicBezTo>
                    <a:pt x="35" y="199"/>
                    <a:pt x="39" y="188"/>
                    <a:pt x="39" y="181"/>
                  </a:cubicBezTo>
                  <a:cubicBezTo>
                    <a:pt x="39" y="169"/>
                    <a:pt x="31" y="162"/>
                    <a:pt x="20" y="162"/>
                  </a:cubicBezTo>
                  <a:cubicBezTo>
                    <a:pt x="10" y="162"/>
                    <a:pt x="0" y="168"/>
                    <a:pt x="0" y="182"/>
                  </a:cubicBezTo>
                  <a:cubicBezTo>
                    <a:pt x="0" y="214"/>
                    <a:pt x="36" y="235"/>
                    <a:pt x="78" y="235"/>
                  </a:cubicBezTo>
                  <a:cubicBezTo>
                    <a:pt x="126" y="235"/>
                    <a:pt x="158" y="203"/>
                    <a:pt x="158" y="168"/>
                  </a:cubicBezTo>
                  <a:cubicBezTo>
                    <a:pt x="158" y="141"/>
                    <a:pt x="137" y="115"/>
                    <a:pt x="99" y="106"/>
                  </a:cubicBezTo>
                  <a:cubicBezTo>
                    <a:pt x="134" y="94"/>
                    <a:pt x="148" y="69"/>
                    <a:pt x="148" y="48"/>
                  </a:cubicBezTo>
                  <a:cubicBezTo>
                    <a:pt x="148" y="20"/>
                    <a:pt x="116" y="0"/>
                    <a:pt x="78" y="0"/>
                  </a:cubicBezTo>
                  <a:cubicBezTo>
                    <a:pt x="41" y="0"/>
                    <a:pt x="11" y="18"/>
                    <a:pt x="11" y="46"/>
                  </a:cubicBezTo>
                  <a:cubicBezTo>
                    <a:pt x="11" y="57"/>
                    <a:pt x="18" y="64"/>
                    <a:pt x="29" y="64"/>
                  </a:cubicBezTo>
                  <a:cubicBezTo>
                    <a:pt x="39" y="64"/>
                    <a:pt x="46" y="56"/>
                    <a:pt x="46" y="46"/>
                  </a:cubicBezTo>
                  <a:cubicBezTo>
                    <a:pt x="46" y="36"/>
                    <a:pt x="39" y="29"/>
                    <a:pt x="29" y="28"/>
                  </a:cubicBezTo>
                  <a:cubicBezTo>
                    <a:pt x="41" y="14"/>
                    <a:pt x="64" y="10"/>
                    <a:pt x="77" y="10"/>
                  </a:cubicBezTo>
                  <a:cubicBezTo>
                    <a:pt x="92" y="10"/>
                    <a:pt x="115" y="17"/>
                    <a:pt x="115" y="48"/>
                  </a:cubicBezTo>
                  <a:cubicBezTo>
                    <a:pt x="115" y="62"/>
                    <a:pt x="111" y="77"/>
                    <a:pt x="101" y="88"/>
                  </a:cubicBezTo>
                  <a:cubicBezTo>
                    <a:pt x="90" y="101"/>
                    <a:pt x="80" y="102"/>
                    <a:pt x="63" y="104"/>
                  </a:cubicBezTo>
                  <a:cubicBezTo>
                    <a:pt x="55" y="104"/>
                    <a:pt x="53" y="104"/>
                    <a:pt x="52" y="104"/>
                  </a:cubicBezTo>
                  <a:cubicBezTo>
                    <a:pt x="50" y="104"/>
                    <a:pt x="49" y="105"/>
                    <a:pt x="49" y="108"/>
                  </a:cubicBezTo>
                  <a:cubicBezTo>
                    <a:pt x="49"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375" name=""/>
            <p:cNvSpPr/>
            <p:nvPr/>
          </p:nvSpPr>
          <p:spPr>
            <a:xfrm>
              <a:off x="1865880" y="361584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09"/>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9"/>
                    <a:pt x="99" y="316"/>
                    <a:pt x="99" y="311"/>
                  </a:cubicBezTo>
                  <a:cubicBezTo>
                    <a:pt x="99" y="308"/>
                    <a:pt x="99" y="304"/>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6" name=""/>
            <p:cNvSpPr/>
            <p:nvPr/>
          </p:nvSpPr>
          <p:spPr>
            <a:xfrm>
              <a:off x="1942560" y="367992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5"/>
                  </a:moveTo>
                  <a:cubicBezTo>
                    <a:pt x="168" y="171"/>
                    <a:pt x="168" y="167"/>
                    <a:pt x="168" y="162"/>
                  </a:cubicBezTo>
                  <a:cubicBezTo>
                    <a:pt x="155" y="162"/>
                    <a:pt x="143" y="162"/>
                    <a:pt x="130" y="162"/>
                  </a:cubicBezTo>
                  <a:cubicBezTo>
                    <a:pt x="130" y="111"/>
                    <a:pt x="130" y="61"/>
                    <a:pt x="130" y="10"/>
                  </a:cubicBezTo>
                  <a:cubicBezTo>
                    <a:pt x="130" y="3"/>
                    <a:pt x="130" y="0"/>
                    <a:pt x="122" y="0"/>
                  </a:cubicBezTo>
                  <a:cubicBezTo>
                    <a:pt x="118" y="0"/>
                    <a:pt x="118" y="0"/>
                    <a:pt x="113" y="4"/>
                  </a:cubicBezTo>
                  <a:cubicBezTo>
                    <a:pt x="76" y="57"/>
                    <a:pt x="38" y="110"/>
                    <a:pt x="0" y="162"/>
                  </a:cubicBezTo>
                  <a:cubicBezTo>
                    <a:pt x="0" y="167"/>
                    <a:pt x="0" y="171"/>
                    <a:pt x="0" y="175"/>
                  </a:cubicBezTo>
                  <a:cubicBezTo>
                    <a:pt x="34" y="175"/>
                    <a:pt x="67" y="175"/>
                    <a:pt x="101" y="175"/>
                  </a:cubicBezTo>
                  <a:cubicBezTo>
                    <a:pt x="101" y="185"/>
                    <a:pt x="101" y="195"/>
                    <a:pt x="101" y="204"/>
                  </a:cubicBezTo>
                  <a:cubicBezTo>
                    <a:pt x="101" y="216"/>
                    <a:pt x="101" y="220"/>
                    <a:pt x="73" y="220"/>
                  </a:cubicBezTo>
                  <a:cubicBezTo>
                    <a:pt x="70" y="220"/>
                    <a:pt x="66" y="220"/>
                    <a:pt x="63" y="220"/>
                  </a:cubicBezTo>
                  <a:cubicBezTo>
                    <a:pt x="63" y="224"/>
                    <a:pt x="63" y="228"/>
                    <a:pt x="63" y="232"/>
                  </a:cubicBezTo>
                  <a:cubicBezTo>
                    <a:pt x="81" y="231"/>
                    <a:pt x="102" y="231"/>
                    <a:pt x="115" y="231"/>
                  </a:cubicBezTo>
                  <a:cubicBezTo>
                    <a:pt x="127" y="231"/>
                    <a:pt x="150" y="231"/>
                    <a:pt x="167" y="232"/>
                  </a:cubicBezTo>
                  <a:cubicBezTo>
                    <a:pt x="167" y="228"/>
                    <a:pt x="167" y="224"/>
                    <a:pt x="167" y="220"/>
                  </a:cubicBezTo>
                  <a:cubicBezTo>
                    <a:pt x="164" y="220"/>
                    <a:pt x="161" y="220"/>
                    <a:pt x="158" y="220"/>
                  </a:cubicBezTo>
                  <a:cubicBezTo>
                    <a:pt x="130" y="220"/>
                    <a:pt x="130" y="216"/>
                    <a:pt x="130" y="204"/>
                  </a:cubicBezTo>
                  <a:cubicBezTo>
                    <a:pt x="130" y="195"/>
                    <a:pt x="130" y="185"/>
                    <a:pt x="130" y="175"/>
                  </a:cubicBezTo>
                  <a:cubicBezTo>
                    <a:pt x="143" y="175"/>
                    <a:pt x="155" y="175"/>
                    <a:pt x="168"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1377" name=""/>
            <p:cNvSpPr/>
            <p:nvPr/>
          </p:nvSpPr>
          <p:spPr>
            <a:xfrm>
              <a:off x="1865880" y="38286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8"/>
                    <a:pt x="99" y="316"/>
                    <a:pt x="99" y="311"/>
                  </a:cubicBezTo>
                  <a:cubicBezTo>
                    <a:pt x="99" y="306"/>
                    <a:pt x="99" y="302"/>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8" name=""/>
            <p:cNvSpPr/>
            <p:nvPr/>
          </p:nvSpPr>
          <p:spPr>
            <a:xfrm>
              <a:off x="1945440" y="3893400"/>
              <a:ext cx="49320" cy="79560"/>
            </a:xfrm>
            <a:custGeom>
              <a:avLst/>
              <a:gdLst>
                <a:gd name="textAreaLeft" fmla="*/ 0 w 49320"/>
                <a:gd name="textAreaRight" fmla="*/ 54360 w 49320"/>
                <a:gd name="textAreaTop" fmla="*/ 0 h 79560"/>
                <a:gd name="textAreaBottom" fmla="*/ 84600 h 79560"/>
              </a:gdLst>
              <a:ahLst/>
              <a:rect l="textAreaLeft" t="textAreaTop" r="textAreaRight" b="textAreaBottom"/>
              <a:pathLst>
                <a:path w="151" h="235">
                  <a:moveTo>
                    <a:pt x="31" y="36"/>
                  </a:moveTo>
                  <a:cubicBezTo>
                    <a:pt x="49" y="41"/>
                    <a:pt x="59" y="41"/>
                    <a:pt x="64" y="41"/>
                  </a:cubicBezTo>
                  <a:cubicBezTo>
                    <a:pt x="109"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4" y="0"/>
                    <a:pt x="25" y="0"/>
                    <a:pt x="24" y="0"/>
                  </a:cubicBezTo>
                  <a:cubicBezTo>
                    <a:pt x="18" y="0"/>
                    <a:pt x="18" y="4"/>
                    <a:pt x="18" y="10"/>
                  </a:cubicBezTo>
                  <a:cubicBezTo>
                    <a:pt x="18" y="43"/>
                    <a:pt x="18" y="77"/>
                    <a:pt x="18" y="111"/>
                  </a:cubicBezTo>
                  <a:cubicBezTo>
                    <a:pt x="18" y="116"/>
                    <a:pt x="18" y="120"/>
                    <a:pt x="24" y="120"/>
                  </a:cubicBezTo>
                  <a:cubicBezTo>
                    <a:pt x="27" y="120"/>
                    <a:pt x="28" y="120"/>
                    <a:pt x="31" y="116"/>
                  </a:cubicBezTo>
                  <a:cubicBezTo>
                    <a:pt x="46" y="97"/>
                    <a:pt x="67" y="94"/>
                    <a:pt x="78" y="94"/>
                  </a:cubicBezTo>
                  <a:cubicBezTo>
                    <a:pt x="99" y="94"/>
                    <a:pt x="109" y="111"/>
                    <a:pt x="111" y="113"/>
                  </a:cubicBezTo>
                  <a:cubicBezTo>
                    <a:pt x="116" y="125"/>
                    <a:pt x="119" y="139"/>
                    <a:pt x="119" y="158"/>
                  </a:cubicBezTo>
                  <a:cubicBezTo>
                    <a:pt x="119" y="168"/>
                    <a:pt x="119" y="189"/>
                    <a:pt x="109" y="204"/>
                  </a:cubicBezTo>
                  <a:cubicBezTo>
                    <a:pt x="99" y="216"/>
                    <a:pt x="85" y="224"/>
                    <a:pt x="69" y="224"/>
                  </a:cubicBezTo>
                  <a:cubicBezTo>
                    <a:pt x="46" y="224"/>
                    <a:pt x="22" y="213"/>
                    <a:pt x="14" y="189"/>
                  </a:cubicBezTo>
                  <a:cubicBezTo>
                    <a:pt x="27" y="190"/>
                    <a:pt x="34" y="182"/>
                    <a:pt x="34" y="172"/>
                  </a:cubicBezTo>
                  <a:cubicBezTo>
                    <a:pt x="34" y="158"/>
                    <a:pt x="21" y="155"/>
                    <a:pt x="17" y="155"/>
                  </a:cubicBezTo>
                  <a:cubicBezTo>
                    <a:pt x="15" y="155"/>
                    <a:pt x="0" y="155"/>
                    <a:pt x="0" y="174"/>
                  </a:cubicBezTo>
                  <a:cubicBezTo>
                    <a:pt x="0" y="204"/>
                    <a:pt x="28" y="235"/>
                    <a:pt x="69" y="235"/>
                  </a:cubicBezTo>
                  <a:cubicBezTo>
                    <a:pt x="113" y="235"/>
                    <a:pt x="151" y="203"/>
                    <a:pt x="151" y="160"/>
                  </a:cubicBezTo>
                  <a:cubicBezTo>
                    <a:pt x="151"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379" name=""/>
            <p:cNvSpPr/>
            <p:nvPr/>
          </p:nvSpPr>
          <p:spPr>
            <a:xfrm>
              <a:off x="2106720" y="2950920"/>
              <a:ext cx="54000" cy="313200"/>
            </a:xfrm>
            <a:custGeom>
              <a:avLst/>
              <a:gdLst>
                <a:gd name="textAreaLeft" fmla="*/ 0 w 54000"/>
                <a:gd name="textAreaRight" fmla="*/ 59040 w 54000"/>
                <a:gd name="textAreaTop" fmla="*/ 0 h 313200"/>
                <a:gd name="textAreaBottom" fmla="*/ 318240 h 313200"/>
              </a:gdLst>
              <a:ahLst/>
              <a:rect l="textAreaLeft" t="textAreaTop" r="textAreaRight" b="textAreaBottom"/>
              <a:pathLst>
                <a:path w="164" h="884">
                  <a:moveTo>
                    <a:pt x="130" y="884"/>
                  </a:moveTo>
                  <a:cubicBezTo>
                    <a:pt x="141" y="884"/>
                    <a:pt x="153" y="884"/>
                    <a:pt x="164" y="884"/>
                  </a:cubicBezTo>
                  <a:cubicBezTo>
                    <a:pt x="164" y="590"/>
                    <a:pt x="164" y="295"/>
                    <a:pt x="164" y="0"/>
                  </a:cubicBezTo>
                  <a:cubicBezTo>
                    <a:pt x="109" y="0"/>
                    <a:pt x="55" y="0"/>
                    <a:pt x="0" y="0"/>
                  </a:cubicBezTo>
                  <a:cubicBezTo>
                    <a:pt x="0" y="11"/>
                    <a:pt x="0" y="22"/>
                    <a:pt x="0" y="34"/>
                  </a:cubicBezTo>
                  <a:cubicBezTo>
                    <a:pt x="43" y="34"/>
                    <a:pt x="87" y="34"/>
                    <a:pt x="130" y="34"/>
                  </a:cubicBezTo>
                  <a:cubicBezTo>
                    <a:pt x="130" y="317"/>
                    <a:pt x="130" y="601"/>
                    <a:pt x="13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0" name=""/>
            <p:cNvSpPr/>
            <p:nvPr/>
          </p:nvSpPr>
          <p:spPr>
            <a:xfrm>
              <a:off x="2153520" y="3269160"/>
              <a:ext cx="7200" cy="101880"/>
            </a:xfrm>
            <a:custGeom>
              <a:avLst/>
              <a:gdLst>
                <a:gd name="textAreaLeft" fmla="*/ 0 w 7200"/>
                <a:gd name="textAreaRight" fmla="*/ 12240 w 7200"/>
                <a:gd name="textAreaTop" fmla="*/ 0 h 101880"/>
                <a:gd name="textAreaBottom" fmla="*/ 106920 h 101880"/>
              </a:gdLst>
              <a:ahLst/>
              <a:rect l="textAreaLeft" t="textAreaTop" r="textAreaRight" b="textAreaBottom"/>
              <a:pathLst>
                <a:path w="34" h="297">
                  <a:moveTo>
                    <a:pt x="0" y="297"/>
                  </a:moveTo>
                  <a:cubicBezTo>
                    <a:pt x="11" y="297"/>
                    <a:pt x="22" y="297"/>
                    <a:pt x="34" y="297"/>
                  </a:cubicBezTo>
                  <a:cubicBezTo>
                    <a:pt x="34" y="198"/>
                    <a:pt x="34" y="99"/>
                    <a:pt x="34" y="0"/>
                  </a:cubicBezTo>
                  <a:cubicBezTo>
                    <a:pt x="22" y="0"/>
                    <a:pt x="11"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1" name=""/>
            <p:cNvSpPr/>
            <p:nvPr/>
          </p:nvSpPr>
          <p:spPr>
            <a:xfrm>
              <a:off x="2153520" y="3375720"/>
              <a:ext cx="7200" cy="101160"/>
            </a:xfrm>
            <a:custGeom>
              <a:avLst/>
              <a:gdLst>
                <a:gd name="textAreaLeft" fmla="*/ 0 w 7200"/>
                <a:gd name="textAreaRight" fmla="*/ 12240 w 7200"/>
                <a:gd name="textAreaTop" fmla="*/ 0 h 101160"/>
                <a:gd name="textAreaBottom" fmla="*/ 106200 h 101160"/>
              </a:gdLst>
              <a:ahLst/>
              <a:rect l="textAreaLeft" t="textAreaTop" r="textAreaRight" b="textAreaBottom"/>
              <a:pathLst>
                <a:path w="34" h="295">
                  <a:moveTo>
                    <a:pt x="0" y="295"/>
                  </a:moveTo>
                  <a:cubicBezTo>
                    <a:pt x="11" y="295"/>
                    <a:pt x="22" y="295"/>
                    <a:pt x="34" y="295"/>
                  </a:cubicBezTo>
                  <a:cubicBezTo>
                    <a:pt x="34" y="197"/>
                    <a:pt x="34" y="98"/>
                    <a:pt x="34" y="0"/>
                  </a:cubicBezTo>
                  <a:cubicBezTo>
                    <a:pt x="22" y="0"/>
                    <a:pt x="11"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2" name=""/>
            <p:cNvSpPr/>
            <p:nvPr/>
          </p:nvSpPr>
          <p:spPr>
            <a:xfrm>
              <a:off x="2153520" y="3481920"/>
              <a:ext cx="7200" cy="101160"/>
            </a:xfrm>
            <a:custGeom>
              <a:avLst/>
              <a:gdLst>
                <a:gd name="textAreaLeft" fmla="*/ 0 w 7200"/>
                <a:gd name="textAreaRight" fmla="*/ 12240 w 7200"/>
                <a:gd name="textAreaTop" fmla="*/ 0 h 101160"/>
                <a:gd name="textAreaBottom" fmla="*/ 106200 h 101160"/>
              </a:gdLst>
              <a:ahLst/>
              <a:rect l="textAreaLeft" t="textAreaTop" r="textAreaRight" b="textAreaBottom"/>
              <a:pathLst>
                <a:path w="34" h="295">
                  <a:moveTo>
                    <a:pt x="0" y="295"/>
                  </a:moveTo>
                  <a:cubicBezTo>
                    <a:pt x="11" y="295"/>
                    <a:pt x="22" y="295"/>
                    <a:pt x="34" y="295"/>
                  </a:cubicBezTo>
                  <a:cubicBezTo>
                    <a:pt x="34" y="197"/>
                    <a:pt x="34" y="98"/>
                    <a:pt x="34" y="0"/>
                  </a:cubicBezTo>
                  <a:cubicBezTo>
                    <a:pt x="22" y="0"/>
                    <a:pt x="11"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3" name=""/>
            <p:cNvSpPr/>
            <p:nvPr/>
          </p:nvSpPr>
          <p:spPr>
            <a:xfrm>
              <a:off x="2153520" y="3587760"/>
              <a:ext cx="7200" cy="101880"/>
            </a:xfrm>
            <a:custGeom>
              <a:avLst/>
              <a:gdLst>
                <a:gd name="textAreaLeft" fmla="*/ 0 w 7200"/>
                <a:gd name="textAreaRight" fmla="*/ 12240 w 7200"/>
                <a:gd name="textAreaTop" fmla="*/ 0 h 101880"/>
                <a:gd name="textAreaBottom" fmla="*/ 106920 h 101880"/>
              </a:gdLst>
              <a:ahLst/>
              <a:rect l="textAreaLeft" t="textAreaTop" r="textAreaRight" b="textAreaBottom"/>
              <a:pathLst>
                <a:path w="34" h="297">
                  <a:moveTo>
                    <a:pt x="0" y="297"/>
                  </a:moveTo>
                  <a:cubicBezTo>
                    <a:pt x="11" y="297"/>
                    <a:pt x="22" y="297"/>
                    <a:pt x="34" y="297"/>
                  </a:cubicBezTo>
                  <a:cubicBezTo>
                    <a:pt x="34" y="198"/>
                    <a:pt x="34" y="99"/>
                    <a:pt x="34" y="0"/>
                  </a:cubicBezTo>
                  <a:cubicBezTo>
                    <a:pt x="22" y="0"/>
                    <a:pt x="11"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4" name=""/>
            <p:cNvSpPr/>
            <p:nvPr/>
          </p:nvSpPr>
          <p:spPr>
            <a:xfrm>
              <a:off x="2106720" y="3694680"/>
              <a:ext cx="54000" cy="313200"/>
            </a:xfrm>
            <a:custGeom>
              <a:avLst/>
              <a:gdLst>
                <a:gd name="textAreaLeft" fmla="*/ 0 w 54000"/>
                <a:gd name="textAreaRight" fmla="*/ 59040 w 54000"/>
                <a:gd name="textAreaTop" fmla="*/ 0 h 313200"/>
                <a:gd name="textAreaBottom" fmla="*/ 318240 h 313200"/>
              </a:gdLst>
              <a:ahLst/>
              <a:rect l="textAreaLeft" t="textAreaTop" r="textAreaRight" b="textAreaBottom"/>
              <a:pathLst>
                <a:path w="164" h="884">
                  <a:moveTo>
                    <a:pt x="130" y="851"/>
                  </a:moveTo>
                  <a:cubicBezTo>
                    <a:pt x="87" y="851"/>
                    <a:pt x="43" y="851"/>
                    <a:pt x="0" y="851"/>
                  </a:cubicBezTo>
                  <a:cubicBezTo>
                    <a:pt x="0" y="862"/>
                    <a:pt x="0" y="873"/>
                    <a:pt x="0" y="884"/>
                  </a:cubicBezTo>
                  <a:cubicBezTo>
                    <a:pt x="55" y="884"/>
                    <a:pt x="109" y="884"/>
                    <a:pt x="164" y="884"/>
                  </a:cubicBezTo>
                  <a:cubicBezTo>
                    <a:pt x="164" y="590"/>
                    <a:pt x="164" y="295"/>
                    <a:pt x="164" y="0"/>
                  </a:cubicBezTo>
                  <a:cubicBezTo>
                    <a:pt x="153" y="0"/>
                    <a:pt x="141" y="0"/>
                    <a:pt x="130" y="0"/>
                  </a:cubicBezTo>
                  <a:cubicBezTo>
                    <a:pt x="130" y="284"/>
                    <a:pt x="130" y="567"/>
                    <a:pt x="130" y="85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385" name=""/>
          <p:cNvGrpSpPr/>
          <p:nvPr/>
        </p:nvGrpSpPr>
        <p:grpSpPr>
          <a:xfrm>
            <a:off x="7672680" y="2846520"/>
            <a:ext cx="1238040" cy="297720"/>
            <a:chOff x="7672680" y="2846520"/>
            <a:chExt cx="1238040" cy="297720"/>
          </a:xfrm>
        </p:grpSpPr>
        <p:sp>
          <p:nvSpPr>
            <p:cNvPr id="1386" name=""/>
            <p:cNvSpPr/>
            <p:nvPr/>
          </p:nvSpPr>
          <p:spPr>
            <a:xfrm>
              <a:off x="7672680" y="2886120"/>
              <a:ext cx="149760" cy="205560"/>
            </a:xfrm>
            <a:custGeom>
              <a:avLst/>
              <a:gdLst>
                <a:gd name="textAreaLeft" fmla="*/ 0 w 149760"/>
                <a:gd name="textAreaRight" fmla="*/ 154800 w 149760"/>
                <a:gd name="textAreaTop" fmla="*/ 0 h 205560"/>
                <a:gd name="textAreaBottom" fmla="*/ 210600 h 205560"/>
              </a:gdLst>
              <a:ahLst/>
              <a:rect l="textAreaLeft" t="textAreaTop" r="textAreaRight" b="textAreaBottom"/>
              <a:pathLst>
                <a:path w="430" h="585">
                  <a:moveTo>
                    <a:pt x="430" y="294"/>
                  </a:moveTo>
                  <a:cubicBezTo>
                    <a:pt x="430" y="131"/>
                    <a:pt x="332" y="0"/>
                    <a:pt x="214" y="0"/>
                  </a:cubicBezTo>
                  <a:cubicBezTo>
                    <a:pt x="98" y="0"/>
                    <a:pt x="0" y="128"/>
                    <a:pt x="0" y="294"/>
                  </a:cubicBezTo>
                  <a:cubicBezTo>
                    <a:pt x="0" y="458"/>
                    <a:pt x="100" y="585"/>
                    <a:pt x="214" y="585"/>
                  </a:cubicBezTo>
                  <a:cubicBezTo>
                    <a:pt x="332" y="585"/>
                    <a:pt x="430" y="457"/>
                    <a:pt x="430" y="294"/>
                  </a:cubicBezTo>
                  <a:moveTo>
                    <a:pt x="216" y="563"/>
                  </a:moveTo>
                  <a:cubicBezTo>
                    <a:pt x="153" y="563"/>
                    <a:pt x="66" y="493"/>
                    <a:pt x="66" y="283"/>
                  </a:cubicBezTo>
                  <a:cubicBezTo>
                    <a:pt x="66" y="74"/>
                    <a:pt x="161" y="18"/>
                    <a:pt x="214" y="18"/>
                  </a:cubicBezTo>
                  <a:cubicBezTo>
                    <a:pt x="272" y="18"/>
                    <a:pt x="364" y="76"/>
                    <a:pt x="364" y="283"/>
                  </a:cubicBezTo>
                  <a:cubicBezTo>
                    <a:pt x="364" y="494"/>
                    <a:pt x="274" y="563"/>
                    <a:pt x="216" y="56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7" name=""/>
            <p:cNvSpPr/>
            <p:nvPr/>
          </p:nvSpPr>
          <p:spPr>
            <a:xfrm>
              <a:off x="7848000" y="2961720"/>
              <a:ext cx="112680" cy="126360"/>
            </a:xfrm>
            <a:custGeom>
              <a:avLst/>
              <a:gdLst>
                <a:gd name="textAreaLeft" fmla="*/ 0 w 112680"/>
                <a:gd name="textAreaRight" fmla="*/ 117720 w 112680"/>
                <a:gd name="textAreaTop" fmla="*/ 0 h 126360"/>
                <a:gd name="textAreaBottom" fmla="*/ 131400 h 126360"/>
              </a:gdLst>
              <a:ahLst/>
              <a:rect l="textAreaLeft" t="textAreaTop" r="textAreaRight" b="textAreaBottom"/>
              <a:pathLst>
                <a:path w="327" h="365">
                  <a:moveTo>
                    <a:pt x="234" y="291"/>
                  </a:moveTo>
                  <a:cubicBezTo>
                    <a:pt x="234" y="316"/>
                    <a:pt x="234" y="340"/>
                    <a:pt x="234" y="365"/>
                  </a:cubicBezTo>
                  <a:cubicBezTo>
                    <a:pt x="265" y="362"/>
                    <a:pt x="295" y="358"/>
                    <a:pt x="327" y="355"/>
                  </a:cubicBezTo>
                  <a:cubicBezTo>
                    <a:pt x="327" y="347"/>
                    <a:pt x="327" y="339"/>
                    <a:pt x="327" y="330"/>
                  </a:cubicBezTo>
                  <a:cubicBezTo>
                    <a:pt x="282" y="330"/>
                    <a:pt x="277" y="326"/>
                    <a:pt x="277" y="286"/>
                  </a:cubicBezTo>
                  <a:cubicBezTo>
                    <a:pt x="277" y="191"/>
                    <a:pt x="277" y="96"/>
                    <a:pt x="277" y="0"/>
                  </a:cubicBezTo>
                  <a:cubicBezTo>
                    <a:pt x="245" y="4"/>
                    <a:pt x="212" y="7"/>
                    <a:pt x="180" y="10"/>
                  </a:cubicBezTo>
                  <a:cubicBezTo>
                    <a:pt x="180" y="18"/>
                    <a:pt x="180" y="27"/>
                    <a:pt x="180" y="35"/>
                  </a:cubicBezTo>
                  <a:cubicBezTo>
                    <a:pt x="227" y="35"/>
                    <a:pt x="232" y="40"/>
                    <a:pt x="232" y="78"/>
                  </a:cubicBezTo>
                  <a:cubicBezTo>
                    <a:pt x="232" y="127"/>
                    <a:pt x="232" y="174"/>
                    <a:pt x="232" y="222"/>
                  </a:cubicBezTo>
                  <a:cubicBezTo>
                    <a:pt x="232" y="291"/>
                    <a:pt x="201" y="347"/>
                    <a:pt x="153" y="347"/>
                  </a:cubicBezTo>
                  <a:cubicBezTo>
                    <a:pt x="97" y="347"/>
                    <a:pt x="96" y="309"/>
                    <a:pt x="96" y="266"/>
                  </a:cubicBezTo>
                  <a:cubicBezTo>
                    <a:pt x="96" y="178"/>
                    <a:pt x="96" y="89"/>
                    <a:pt x="96" y="0"/>
                  </a:cubicBezTo>
                  <a:cubicBezTo>
                    <a:pt x="64" y="4"/>
                    <a:pt x="31" y="7"/>
                    <a:pt x="0" y="10"/>
                  </a:cubicBezTo>
                  <a:cubicBezTo>
                    <a:pt x="0" y="18"/>
                    <a:pt x="0" y="27"/>
                    <a:pt x="0" y="35"/>
                  </a:cubicBezTo>
                  <a:cubicBezTo>
                    <a:pt x="51" y="35"/>
                    <a:pt x="51" y="36"/>
                    <a:pt x="51" y="109"/>
                  </a:cubicBezTo>
                  <a:cubicBezTo>
                    <a:pt x="51" y="148"/>
                    <a:pt x="51" y="189"/>
                    <a:pt x="51" y="230"/>
                  </a:cubicBezTo>
                  <a:cubicBezTo>
                    <a:pt x="51" y="291"/>
                    <a:pt x="51" y="365"/>
                    <a:pt x="149" y="365"/>
                  </a:cubicBezTo>
                  <a:cubicBezTo>
                    <a:pt x="186" y="365"/>
                    <a:pt x="213" y="342"/>
                    <a:pt x="234" y="29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8" name=""/>
            <p:cNvSpPr/>
            <p:nvPr/>
          </p:nvSpPr>
          <p:spPr>
            <a:xfrm>
              <a:off x="7975080" y="2911680"/>
              <a:ext cx="68040" cy="176400"/>
            </a:xfrm>
            <a:custGeom>
              <a:avLst/>
              <a:gdLst>
                <a:gd name="textAreaLeft" fmla="*/ 0 w 68040"/>
                <a:gd name="textAreaRight" fmla="*/ 73080 w 68040"/>
                <a:gd name="textAreaTop" fmla="*/ 0 h 176400"/>
                <a:gd name="textAreaBottom" fmla="*/ 181440 h 176400"/>
              </a:gdLst>
              <a:ahLst/>
              <a:rect l="textAreaLeft" t="textAreaTop" r="textAreaRight" b="textAreaBottom"/>
              <a:pathLst>
                <a:path w="203" h="504">
                  <a:moveTo>
                    <a:pt x="100" y="174"/>
                  </a:moveTo>
                  <a:cubicBezTo>
                    <a:pt x="131" y="174"/>
                    <a:pt x="161" y="174"/>
                    <a:pt x="193" y="174"/>
                  </a:cubicBezTo>
                  <a:cubicBezTo>
                    <a:pt x="193" y="166"/>
                    <a:pt x="193" y="157"/>
                    <a:pt x="193" y="149"/>
                  </a:cubicBezTo>
                  <a:cubicBezTo>
                    <a:pt x="161" y="149"/>
                    <a:pt x="131" y="149"/>
                    <a:pt x="100" y="149"/>
                  </a:cubicBezTo>
                  <a:cubicBezTo>
                    <a:pt x="100" y="98"/>
                    <a:pt x="100" y="49"/>
                    <a:pt x="100" y="0"/>
                  </a:cubicBezTo>
                  <a:cubicBezTo>
                    <a:pt x="94" y="0"/>
                    <a:pt x="89" y="0"/>
                    <a:pt x="83" y="0"/>
                  </a:cubicBezTo>
                  <a:cubicBezTo>
                    <a:pt x="83" y="65"/>
                    <a:pt x="63" y="152"/>
                    <a:pt x="0" y="156"/>
                  </a:cubicBezTo>
                  <a:cubicBezTo>
                    <a:pt x="0" y="162"/>
                    <a:pt x="0" y="167"/>
                    <a:pt x="0" y="174"/>
                  </a:cubicBezTo>
                  <a:cubicBezTo>
                    <a:pt x="19" y="174"/>
                    <a:pt x="37" y="174"/>
                    <a:pt x="56" y="174"/>
                  </a:cubicBezTo>
                  <a:cubicBezTo>
                    <a:pt x="56" y="248"/>
                    <a:pt x="56" y="322"/>
                    <a:pt x="56" y="396"/>
                  </a:cubicBezTo>
                  <a:cubicBezTo>
                    <a:pt x="56" y="494"/>
                    <a:pt x="116" y="504"/>
                    <a:pt x="139" y="504"/>
                  </a:cubicBezTo>
                  <a:cubicBezTo>
                    <a:pt x="185" y="504"/>
                    <a:pt x="203" y="446"/>
                    <a:pt x="203" y="396"/>
                  </a:cubicBezTo>
                  <a:cubicBezTo>
                    <a:pt x="203" y="381"/>
                    <a:pt x="203" y="366"/>
                    <a:pt x="203" y="350"/>
                  </a:cubicBezTo>
                  <a:cubicBezTo>
                    <a:pt x="198" y="350"/>
                    <a:pt x="193" y="350"/>
                    <a:pt x="186" y="350"/>
                  </a:cubicBezTo>
                  <a:cubicBezTo>
                    <a:pt x="186" y="364"/>
                    <a:pt x="186" y="379"/>
                    <a:pt x="186" y="394"/>
                  </a:cubicBezTo>
                  <a:cubicBezTo>
                    <a:pt x="186" y="453"/>
                    <a:pt x="168" y="483"/>
                    <a:pt x="144" y="483"/>
                  </a:cubicBezTo>
                  <a:cubicBezTo>
                    <a:pt x="100" y="483"/>
                    <a:pt x="100" y="410"/>
                    <a:pt x="100" y="396"/>
                  </a:cubicBezTo>
                  <a:cubicBezTo>
                    <a:pt x="100" y="322"/>
                    <a:pt x="100" y="248"/>
                    <a:pt x="100"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89" name=""/>
            <p:cNvSpPr/>
            <p:nvPr/>
          </p:nvSpPr>
          <p:spPr>
            <a:xfrm>
              <a:off x="8068320" y="2961720"/>
              <a:ext cx="109800" cy="178920"/>
            </a:xfrm>
            <a:custGeom>
              <a:avLst/>
              <a:gdLst>
                <a:gd name="textAreaLeft" fmla="*/ 0 w 109800"/>
                <a:gd name="textAreaRight" fmla="*/ 114840 w 109800"/>
                <a:gd name="textAreaTop" fmla="*/ 0 h 178920"/>
                <a:gd name="textAreaBottom" fmla="*/ 183960 h 178920"/>
              </a:gdLst>
              <a:ahLst/>
              <a:rect l="textAreaLeft" t="textAreaTop" r="textAreaRight" b="textAreaBottom"/>
              <a:pathLst>
                <a:path w="319" h="511">
                  <a:moveTo>
                    <a:pt x="92" y="53"/>
                  </a:moveTo>
                  <a:cubicBezTo>
                    <a:pt x="92" y="35"/>
                    <a:pt x="92" y="18"/>
                    <a:pt x="92" y="0"/>
                  </a:cubicBezTo>
                  <a:cubicBezTo>
                    <a:pt x="62" y="4"/>
                    <a:pt x="30" y="7"/>
                    <a:pt x="0" y="10"/>
                  </a:cubicBezTo>
                  <a:cubicBezTo>
                    <a:pt x="0" y="18"/>
                    <a:pt x="0" y="27"/>
                    <a:pt x="0" y="35"/>
                  </a:cubicBezTo>
                  <a:cubicBezTo>
                    <a:pt x="46" y="35"/>
                    <a:pt x="50" y="40"/>
                    <a:pt x="50" y="74"/>
                  </a:cubicBezTo>
                  <a:cubicBezTo>
                    <a:pt x="50" y="199"/>
                    <a:pt x="50" y="324"/>
                    <a:pt x="50" y="449"/>
                  </a:cubicBezTo>
                  <a:cubicBezTo>
                    <a:pt x="50" y="487"/>
                    <a:pt x="42" y="487"/>
                    <a:pt x="0" y="487"/>
                  </a:cubicBezTo>
                  <a:cubicBezTo>
                    <a:pt x="0" y="495"/>
                    <a:pt x="0" y="503"/>
                    <a:pt x="0" y="511"/>
                  </a:cubicBezTo>
                  <a:cubicBezTo>
                    <a:pt x="22" y="511"/>
                    <a:pt x="55" y="510"/>
                    <a:pt x="72" y="510"/>
                  </a:cubicBezTo>
                  <a:cubicBezTo>
                    <a:pt x="91" y="510"/>
                    <a:pt x="124" y="511"/>
                    <a:pt x="146" y="511"/>
                  </a:cubicBezTo>
                  <a:cubicBezTo>
                    <a:pt x="146" y="503"/>
                    <a:pt x="146" y="495"/>
                    <a:pt x="146" y="487"/>
                  </a:cubicBezTo>
                  <a:cubicBezTo>
                    <a:pt x="101" y="487"/>
                    <a:pt x="93" y="487"/>
                    <a:pt x="93" y="449"/>
                  </a:cubicBezTo>
                  <a:cubicBezTo>
                    <a:pt x="93" y="404"/>
                    <a:pt x="93" y="360"/>
                    <a:pt x="93" y="317"/>
                  </a:cubicBezTo>
                  <a:cubicBezTo>
                    <a:pt x="93" y="314"/>
                    <a:pt x="93" y="311"/>
                    <a:pt x="93" y="307"/>
                  </a:cubicBezTo>
                  <a:cubicBezTo>
                    <a:pt x="97" y="321"/>
                    <a:pt x="125" y="365"/>
                    <a:pt x="175" y="365"/>
                  </a:cubicBezTo>
                  <a:cubicBezTo>
                    <a:pt x="250" y="365"/>
                    <a:pt x="319" y="286"/>
                    <a:pt x="319" y="181"/>
                  </a:cubicBezTo>
                  <a:cubicBezTo>
                    <a:pt x="319" y="81"/>
                    <a:pt x="256" y="0"/>
                    <a:pt x="184" y="0"/>
                  </a:cubicBezTo>
                  <a:cubicBezTo>
                    <a:pt x="133" y="0"/>
                    <a:pt x="105" y="35"/>
                    <a:pt x="92" y="53"/>
                  </a:cubicBezTo>
                  <a:moveTo>
                    <a:pt x="93" y="263"/>
                  </a:moveTo>
                  <a:cubicBezTo>
                    <a:pt x="93" y="204"/>
                    <a:pt x="93" y="145"/>
                    <a:pt x="93" y="86"/>
                  </a:cubicBezTo>
                  <a:cubicBezTo>
                    <a:pt x="114" y="45"/>
                    <a:pt x="146" y="22"/>
                    <a:pt x="179" y="22"/>
                  </a:cubicBezTo>
                  <a:cubicBezTo>
                    <a:pt x="225" y="22"/>
                    <a:pt x="265" y="92"/>
                    <a:pt x="265" y="181"/>
                  </a:cubicBezTo>
                  <a:cubicBezTo>
                    <a:pt x="265" y="280"/>
                    <a:pt x="220" y="347"/>
                    <a:pt x="171" y="347"/>
                  </a:cubicBezTo>
                  <a:cubicBezTo>
                    <a:pt x="146" y="347"/>
                    <a:pt x="121" y="330"/>
                    <a:pt x="103" y="298"/>
                  </a:cubicBezTo>
                  <a:cubicBezTo>
                    <a:pt x="93" y="280"/>
                    <a:pt x="93" y="280"/>
                    <a:pt x="93" y="26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0" name=""/>
            <p:cNvSpPr/>
            <p:nvPr/>
          </p:nvSpPr>
          <p:spPr>
            <a:xfrm>
              <a:off x="8198280" y="2961720"/>
              <a:ext cx="112680" cy="126360"/>
            </a:xfrm>
            <a:custGeom>
              <a:avLst/>
              <a:gdLst>
                <a:gd name="textAreaLeft" fmla="*/ 0 w 112680"/>
                <a:gd name="textAreaRight" fmla="*/ 117720 w 112680"/>
                <a:gd name="textAreaTop" fmla="*/ 0 h 126360"/>
                <a:gd name="textAreaBottom" fmla="*/ 131400 h 126360"/>
              </a:gdLst>
              <a:ahLst/>
              <a:rect l="textAreaLeft" t="textAreaTop" r="textAreaRight" b="textAreaBottom"/>
              <a:pathLst>
                <a:path w="327" h="365">
                  <a:moveTo>
                    <a:pt x="232" y="291"/>
                  </a:moveTo>
                  <a:cubicBezTo>
                    <a:pt x="232" y="316"/>
                    <a:pt x="232" y="340"/>
                    <a:pt x="232" y="365"/>
                  </a:cubicBezTo>
                  <a:cubicBezTo>
                    <a:pt x="264" y="362"/>
                    <a:pt x="296" y="358"/>
                    <a:pt x="327" y="355"/>
                  </a:cubicBezTo>
                  <a:cubicBezTo>
                    <a:pt x="327" y="347"/>
                    <a:pt x="327" y="339"/>
                    <a:pt x="327" y="330"/>
                  </a:cubicBezTo>
                  <a:cubicBezTo>
                    <a:pt x="281" y="330"/>
                    <a:pt x="277" y="326"/>
                    <a:pt x="277" y="286"/>
                  </a:cubicBezTo>
                  <a:cubicBezTo>
                    <a:pt x="277" y="191"/>
                    <a:pt x="277" y="96"/>
                    <a:pt x="277" y="0"/>
                  </a:cubicBezTo>
                  <a:cubicBezTo>
                    <a:pt x="245" y="4"/>
                    <a:pt x="212" y="7"/>
                    <a:pt x="181" y="10"/>
                  </a:cubicBezTo>
                  <a:cubicBezTo>
                    <a:pt x="181" y="18"/>
                    <a:pt x="181" y="27"/>
                    <a:pt x="181" y="35"/>
                  </a:cubicBezTo>
                  <a:cubicBezTo>
                    <a:pt x="227" y="35"/>
                    <a:pt x="231" y="40"/>
                    <a:pt x="231" y="78"/>
                  </a:cubicBezTo>
                  <a:cubicBezTo>
                    <a:pt x="231" y="127"/>
                    <a:pt x="231" y="174"/>
                    <a:pt x="231" y="222"/>
                  </a:cubicBezTo>
                  <a:cubicBezTo>
                    <a:pt x="231" y="291"/>
                    <a:pt x="202" y="347"/>
                    <a:pt x="153" y="347"/>
                  </a:cubicBezTo>
                  <a:cubicBezTo>
                    <a:pt x="98" y="347"/>
                    <a:pt x="96" y="309"/>
                    <a:pt x="96" y="266"/>
                  </a:cubicBezTo>
                  <a:cubicBezTo>
                    <a:pt x="96" y="178"/>
                    <a:pt x="96" y="89"/>
                    <a:pt x="96" y="0"/>
                  </a:cubicBezTo>
                  <a:cubicBezTo>
                    <a:pt x="65" y="4"/>
                    <a:pt x="32" y="7"/>
                    <a:pt x="0" y="10"/>
                  </a:cubicBezTo>
                  <a:cubicBezTo>
                    <a:pt x="0" y="18"/>
                    <a:pt x="0" y="27"/>
                    <a:pt x="0" y="35"/>
                  </a:cubicBezTo>
                  <a:cubicBezTo>
                    <a:pt x="52" y="35"/>
                    <a:pt x="52" y="36"/>
                    <a:pt x="52" y="109"/>
                  </a:cubicBezTo>
                  <a:cubicBezTo>
                    <a:pt x="52" y="148"/>
                    <a:pt x="52" y="189"/>
                    <a:pt x="52" y="230"/>
                  </a:cubicBezTo>
                  <a:cubicBezTo>
                    <a:pt x="52" y="291"/>
                    <a:pt x="52" y="365"/>
                    <a:pt x="149" y="365"/>
                  </a:cubicBezTo>
                  <a:cubicBezTo>
                    <a:pt x="186" y="365"/>
                    <a:pt x="214" y="342"/>
                    <a:pt x="232" y="29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1" name=""/>
            <p:cNvSpPr/>
            <p:nvPr/>
          </p:nvSpPr>
          <p:spPr>
            <a:xfrm>
              <a:off x="8325000" y="2911680"/>
              <a:ext cx="68040" cy="176400"/>
            </a:xfrm>
            <a:custGeom>
              <a:avLst/>
              <a:gdLst>
                <a:gd name="textAreaLeft" fmla="*/ 0 w 68040"/>
                <a:gd name="textAreaRight" fmla="*/ 73080 w 68040"/>
                <a:gd name="textAreaTop" fmla="*/ 0 h 176400"/>
                <a:gd name="textAreaBottom" fmla="*/ 181440 h 176400"/>
              </a:gdLst>
              <a:ahLst/>
              <a:rect l="textAreaLeft" t="textAreaTop" r="textAreaRight" b="textAreaBottom"/>
              <a:pathLst>
                <a:path w="203" h="504">
                  <a:moveTo>
                    <a:pt x="100" y="174"/>
                  </a:moveTo>
                  <a:cubicBezTo>
                    <a:pt x="131" y="174"/>
                    <a:pt x="161" y="174"/>
                    <a:pt x="193" y="174"/>
                  </a:cubicBezTo>
                  <a:cubicBezTo>
                    <a:pt x="193" y="166"/>
                    <a:pt x="193" y="157"/>
                    <a:pt x="193" y="149"/>
                  </a:cubicBezTo>
                  <a:cubicBezTo>
                    <a:pt x="161" y="149"/>
                    <a:pt x="131" y="149"/>
                    <a:pt x="100" y="149"/>
                  </a:cubicBezTo>
                  <a:cubicBezTo>
                    <a:pt x="100" y="98"/>
                    <a:pt x="100" y="49"/>
                    <a:pt x="100" y="0"/>
                  </a:cubicBezTo>
                  <a:cubicBezTo>
                    <a:pt x="94" y="0"/>
                    <a:pt x="89" y="0"/>
                    <a:pt x="83" y="0"/>
                  </a:cubicBezTo>
                  <a:cubicBezTo>
                    <a:pt x="83" y="65"/>
                    <a:pt x="64" y="152"/>
                    <a:pt x="0" y="156"/>
                  </a:cubicBezTo>
                  <a:cubicBezTo>
                    <a:pt x="0" y="162"/>
                    <a:pt x="0" y="167"/>
                    <a:pt x="0" y="174"/>
                  </a:cubicBezTo>
                  <a:cubicBezTo>
                    <a:pt x="19" y="174"/>
                    <a:pt x="37" y="174"/>
                    <a:pt x="56" y="174"/>
                  </a:cubicBezTo>
                  <a:cubicBezTo>
                    <a:pt x="56" y="248"/>
                    <a:pt x="56" y="322"/>
                    <a:pt x="56" y="396"/>
                  </a:cubicBezTo>
                  <a:cubicBezTo>
                    <a:pt x="56" y="494"/>
                    <a:pt x="115" y="504"/>
                    <a:pt x="139" y="504"/>
                  </a:cubicBezTo>
                  <a:cubicBezTo>
                    <a:pt x="185" y="504"/>
                    <a:pt x="203" y="446"/>
                    <a:pt x="203" y="396"/>
                  </a:cubicBezTo>
                  <a:cubicBezTo>
                    <a:pt x="203" y="381"/>
                    <a:pt x="203" y="366"/>
                    <a:pt x="203" y="350"/>
                  </a:cubicBezTo>
                  <a:cubicBezTo>
                    <a:pt x="198" y="350"/>
                    <a:pt x="193" y="350"/>
                    <a:pt x="186" y="350"/>
                  </a:cubicBezTo>
                  <a:cubicBezTo>
                    <a:pt x="186" y="364"/>
                    <a:pt x="186" y="379"/>
                    <a:pt x="186" y="394"/>
                  </a:cubicBezTo>
                  <a:cubicBezTo>
                    <a:pt x="186" y="453"/>
                    <a:pt x="168" y="483"/>
                    <a:pt x="144" y="483"/>
                  </a:cubicBezTo>
                  <a:cubicBezTo>
                    <a:pt x="100" y="483"/>
                    <a:pt x="100" y="410"/>
                    <a:pt x="100" y="396"/>
                  </a:cubicBezTo>
                  <a:cubicBezTo>
                    <a:pt x="100" y="322"/>
                    <a:pt x="100" y="248"/>
                    <a:pt x="100"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2" name=""/>
            <p:cNvSpPr/>
            <p:nvPr/>
          </p:nvSpPr>
          <p:spPr>
            <a:xfrm>
              <a:off x="8496000" y="2889720"/>
              <a:ext cx="136440" cy="254520"/>
            </a:xfrm>
            <a:custGeom>
              <a:avLst/>
              <a:gdLst>
                <a:gd name="textAreaLeft" fmla="*/ 0 w 136440"/>
                <a:gd name="textAreaRight" fmla="*/ 141480 w 136440"/>
                <a:gd name="textAreaTop" fmla="*/ 0 h 254520"/>
                <a:gd name="textAreaBottom" fmla="*/ 259560 h 254520"/>
              </a:gdLst>
              <a:ahLst/>
              <a:rect l="textAreaLeft" t="textAreaTop" r="textAreaRight" b="textAreaBottom"/>
              <a:pathLst>
                <a:path w="393" h="721">
                  <a:moveTo>
                    <a:pt x="293" y="21"/>
                  </a:moveTo>
                  <a:cubicBezTo>
                    <a:pt x="295" y="16"/>
                    <a:pt x="295" y="11"/>
                    <a:pt x="295" y="6"/>
                  </a:cubicBezTo>
                  <a:cubicBezTo>
                    <a:pt x="295" y="0"/>
                    <a:pt x="292" y="0"/>
                    <a:pt x="288" y="0"/>
                  </a:cubicBezTo>
                  <a:cubicBezTo>
                    <a:pt x="282" y="0"/>
                    <a:pt x="281" y="0"/>
                    <a:pt x="278" y="16"/>
                  </a:cubicBezTo>
                  <a:cubicBezTo>
                    <a:pt x="243" y="194"/>
                    <a:pt x="207" y="371"/>
                    <a:pt x="172" y="547"/>
                  </a:cubicBezTo>
                  <a:cubicBezTo>
                    <a:pt x="121" y="539"/>
                    <a:pt x="96" y="509"/>
                    <a:pt x="96" y="457"/>
                  </a:cubicBezTo>
                  <a:cubicBezTo>
                    <a:pt x="96" y="440"/>
                    <a:pt x="96" y="419"/>
                    <a:pt x="131" y="307"/>
                  </a:cubicBezTo>
                  <a:cubicBezTo>
                    <a:pt x="135" y="297"/>
                    <a:pt x="139" y="284"/>
                    <a:pt x="139" y="268"/>
                  </a:cubicBezTo>
                  <a:cubicBezTo>
                    <a:pt x="139" y="232"/>
                    <a:pt x="119" y="202"/>
                    <a:pt x="87" y="202"/>
                  </a:cubicBezTo>
                  <a:cubicBezTo>
                    <a:pt x="24" y="202"/>
                    <a:pt x="0" y="319"/>
                    <a:pt x="0" y="325"/>
                  </a:cubicBezTo>
                  <a:cubicBezTo>
                    <a:pt x="0" y="335"/>
                    <a:pt x="5" y="332"/>
                    <a:pt x="8" y="335"/>
                  </a:cubicBezTo>
                  <a:cubicBezTo>
                    <a:pt x="15" y="335"/>
                    <a:pt x="15" y="332"/>
                    <a:pt x="19" y="319"/>
                  </a:cubicBezTo>
                  <a:cubicBezTo>
                    <a:pt x="36" y="243"/>
                    <a:pt x="63" y="220"/>
                    <a:pt x="83" y="220"/>
                  </a:cubicBezTo>
                  <a:cubicBezTo>
                    <a:pt x="88" y="220"/>
                    <a:pt x="100" y="220"/>
                    <a:pt x="100" y="245"/>
                  </a:cubicBezTo>
                  <a:cubicBezTo>
                    <a:pt x="100" y="266"/>
                    <a:pt x="94" y="286"/>
                    <a:pt x="84" y="314"/>
                  </a:cubicBezTo>
                  <a:cubicBezTo>
                    <a:pt x="54" y="415"/>
                    <a:pt x="54" y="435"/>
                    <a:pt x="54" y="448"/>
                  </a:cubicBezTo>
                  <a:cubicBezTo>
                    <a:pt x="54" y="527"/>
                    <a:pt x="106" y="558"/>
                    <a:pt x="166" y="563"/>
                  </a:cubicBezTo>
                  <a:cubicBezTo>
                    <a:pt x="162" y="593"/>
                    <a:pt x="162" y="596"/>
                    <a:pt x="153" y="637"/>
                  </a:cubicBezTo>
                  <a:cubicBezTo>
                    <a:pt x="152" y="645"/>
                    <a:pt x="139" y="710"/>
                    <a:pt x="139" y="713"/>
                  </a:cubicBezTo>
                  <a:cubicBezTo>
                    <a:pt x="139" y="714"/>
                    <a:pt x="139" y="721"/>
                    <a:pt x="146" y="721"/>
                  </a:cubicBezTo>
                  <a:cubicBezTo>
                    <a:pt x="148" y="721"/>
                    <a:pt x="149" y="721"/>
                    <a:pt x="152" y="719"/>
                  </a:cubicBezTo>
                  <a:cubicBezTo>
                    <a:pt x="153" y="718"/>
                    <a:pt x="157" y="696"/>
                    <a:pt x="158" y="685"/>
                  </a:cubicBezTo>
                  <a:cubicBezTo>
                    <a:pt x="168" y="645"/>
                    <a:pt x="175" y="606"/>
                    <a:pt x="185" y="567"/>
                  </a:cubicBezTo>
                  <a:cubicBezTo>
                    <a:pt x="208" y="567"/>
                    <a:pt x="264" y="567"/>
                    <a:pt x="325" y="480"/>
                  </a:cubicBezTo>
                  <a:cubicBezTo>
                    <a:pt x="352" y="442"/>
                    <a:pt x="365" y="407"/>
                    <a:pt x="373" y="383"/>
                  </a:cubicBezTo>
                  <a:cubicBezTo>
                    <a:pt x="379" y="365"/>
                    <a:pt x="393" y="294"/>
                    <a:pt x="393" y="259"/>
                  </a:cubicBezTo>
                  <a:cubicBezTo>
                    <a:pt x="393" y="213"/>
                    <a:pt x="376" y="202"/>
                    <a:pt x="365" y="202"/>
                  </a:cubicBezTo>
                  <a:cubicBezTo>
                    <a:pt x="348" y="202"/>
                    <a:pt x="332" y="222"/>
                    <a:pt x="332" y="240"/>
                  </a:cubicBezTo>
                  <a:cubicBezTo>
                    <a:pt x="332" y="250"/>
                    <a:pt x="336" y="255"/>
                    <a:pt x="342" y="261"/>
                  </a:cubicBezTo>
                  <a:cubicBezTo>
                    <a:pt x="348" y="271"/>
                    <a:pt x="365" y="291"/>
                    <a:pt x="365" y="330"/>
                  </a:cubicBezTo>
                  <a:cubicBezTo>
                    <a:pt x="365" y="383"/>
                    <a:pt x="332" y="447"/>
                    <a:pt x="309" y="476"/>
                  </a:cubicBezTo>
                  <a:cubicBezTo>
                    <a:pt x="251" y="547"/>
                    <a:pt x="211" y="547"/>
                    <a:pt x="186" y="547"/>
                  </a:cubicBezTo>
                  <a:cubicBezTo>
                    <a:pt x="222" y="371"/>
                    <a:pt x="257" y="197"/>
                    <a:pt x="293" y="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3" name=""/>
            <p:cNvSpPr/>
            <p:nvPr/>
          </p:nvSpPr>
          <p:spPr>
            <a:xfrm>
              <a:off x="8658360" y="2846520"/>
              <a:ext cx="114840" cy="133200"/>
            </a:xfrm>
            <a:custGeom>
              <a:avLst/>
              <a:gdLst>
                <a:gd name="textAreaLeft" fmla="*/ 0 w 114840"/>
                <a:gd name="textAreaRight" fmla="*/ 119880 w 114840"/>
                <a:gd name="textAreaTop" fmla="*/ 0 h 133200"/>
                <a:gd name="textAreaBottom" fmla="*/ 138240 h 133200"/>
              </a:gdLst>
              <a:ahLst/>
              <a:rect l="textAreaLeft" t="textAreaTop" r="textAreaRight" b="textAreaBottom"/>
              <a:pathLst>
                <a:path w="333" h="384">
                  <a:moveTo>
                    <a:pt x="94" y="10"/>
                  </a:moveTo>
                  <a:cubicBezTo>
                    <a:pt x="89" y="0"/>
                    <a:pt x="89" y="0"/>
                    <a:pt x="79" y="0"/>
                  </a:cubicBezTo>
                  <a:cubicBezTo>
                    <a:pt x="53" y="0"/>
                    <a:pt x="27" y="0"/>
                    <a:pt x="0" y="0"/>
                  </a:cubicBezTo>
                  <a:cubicBezTo>
                    <a:pt x="0" y="7"/>
                    <a:pt x="0" y="13"/>
                    <a:pt x="0" y="21"/>
                  </a:cubicBezTo>
                  <a:cubicBezTo>
                    <a:pt x="5" y="21"/>
                    <a:pt x="9" y="21"/>
                    <a:pt x="15" y="21"/>
                  </a:cubicBezTo>
                  <a:cubicBezTo>
                    <a:pt x="33" y="21"/>
                    <a:pt x="45" y="23"/>
                    <a:pt x="46" y="23"/>
                  </a:cubicBezTo>
                  <a:cubicBezTo>
                    <a:pt x="46" y="123"/>
                    <a:pt x="46" y="223"/>
                    <a:pt x="46" y="324"/>
                  </a:cubicBezTo>
                  <a:cubicBezTo>
                    <a:pt x="46" y="338"/>
                    <a:pt x="46" y="365"/>
                    <a:pt x="0" y="365"/>
                  </a:cubicBezTo>
                  <a:cubicBezTo>
                    <a:pt x="0" y="371"/>
                    <a:pt x="0" y="378"/>
                    <a:pt x="0" y="384"/>
                  </a:cubicBezTo>
                  <a:cubicBezTo>
                    <a:pt x="19" y="383"/>
                    <a:pt x="37" y="383"/>
                    <a:pt x="56" y="383"/>
                  </a:cubicBezTo>
                  <a:cubicBezTo>
                    <a:pt x="74" y="383"/>
                    <a:pt x="92" y="383"/>
                    <a:pt x="111" y="384"/>
                  </a:cubicBezTo>
                  <a:cubicBezTo>
                    <a:pt x="111" y="378"/>
                    <a:pt x="111" y="371"/>
                    <a:pt x="111" y="365"/>
                  </a:cubicBezTo>
                  <a:cubicBezTo>
                    <a:pt x="65" y="365"/>
                    <a:pt x="65" y="338"/>
                    <a:pt x="65" y="324"/>
                  </a:cubicBezTo>
                  <a:cubicBezTo>
                    <a:pt x="65" y="228"/>
                    <a:pt x="65" y="133"/>
                    <a:pt x="65" y="39"/>
                  </a:cubicBezTo>
                  <a:cubicBezTo>
                    <a:pt x="132" y="151"/>
                    <a:pt x="199" y="263"/>
                    <a:pt x="265" y="376"/>
                  </a:cubicBezTo>
                  <a:cubicBezTo>
                    <a:pt x="269" y="384"/>
                    <a:pt x="272" y="384"/>
                    <a:pt x="277" y="384"/>
                  </a:cubicBezTo>
                  <a:cubicBezTo>
                    <a:pt x="284" y="384"/>
                    <a:pt x="284" y="381"/>
                    <a:pt x="284" y="370"/>
                  </a:cubicBezTo>
                  <a:cubicBezTo>
                    <a:pt x="284" y="266"/>
                    <a:pt x="284" y="164"/>
                    <a:pt x="284" y="62"/>
                  </a:cubicBezTo>
                  <a:cubicBezTo>
                    <a:pt x="284" y="46"/>
                    <a:pt x="284" y="21"/>
                    <a:pt x="333" y="21"/>
                  </a:cubicBezTo>
                  <a:cubicBezTo>
                    <a:pt x="333" y="13"/>
                    <a:pt x="333" y="7"/>
                    <a:pt x="333" y="0"/>
                  </a:cubicBezTo>
                  <a:cubicBezTo>
                    <a:pt x="314" y="2"/>
                    <a:pt x="296" y="2"/>
                    <a:pt x="277" y="2"/>
                  </a:cubicBezTo>
                  <a:cubicBezTo>
                    <a:pt x="259" y="2"/>
                    <a:pt x="240" y="2"/>
                    <a:pt x="222" y="0"/>
                  </a:cubicBezTo>
                  <a:cubicBezTo>
                    <a:pt x="222" y="7"/>
                    <a:pt x="222" y="13"/>
                    <a:pt x="222" y="21"/>
                  </a:cubicBezTo>
                  <a:cubicBezTo>
                    <a:pt x="268" y="21"/>
                    <a:pt x="268" y="46"/>
                    <a:pt x="268" y="62"/>
                  </a:cubicBezTo>
                  <a:cubicBezTo>
                    <a:pt x="268" y="141"/>
                    <a:pt x="268" y="220"/>
                    <a:pt x="268" y="301"/>
                  </a:cubicBezTo>
                  <a:cubicBezTo>
                    <a:pt x="210" y="204"/>
                    <a:pt x="152" y="107"/>
                    <a:pt x="94" y="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4" name=""/>
            <p:cNvSpPr/>
            <p:nvPr/>
          </p:nvSpPr>
          <p:spPr>
            <a:xfrm>
              <a:off x="8796960" y="2846520"/>
              <a:ext cx="113760" cy="133200"/>
            </a:xfrm>
            <a:custGeom>
              <a:avLst/>
              <a:gdLst>
                <a:gd name="textAreaLeft" fmla="*/ 0 w 113760"/>
                <a:gd name="textAreaRight" fmla="*/ 118800 w 113760"/>
                <a:gd name="textAreaTop" fmla="*/ 0 h 133200"/>
                <a:gd name="textAreaBottom" fmla="*/ 138240 h 133200"/>
              </a:gdLst>
              <a:ahLst/>
              <a:rect l="textAreaLeft" t="textAreaTop" r="textAreaRight" b="textAreaBottom"/>
              <a:pathLst>
                <a:path w="330" h="384">
                  <a:moveTo>
                    <a:pt x="93" y="10"/>
                  </a:moveTo>
                  <a:cubicBezTo>
                    <a:pt x="87" y="0"/>
                    <a:pt x="87" y="0"/>
                    <a:pt x="78" y="0"/>
                  </a:cubicBezTo>
                  <a:cubicBezTo>
                    <a:pt x="52" y="0"/>
                    <a:pt x="27" y="0"/>
                    <a:pt x="0" y="0"/>
                  </a:cubicBezTo>
                  <a:cubicBezTo>
                    <a:pt x="0" y="7"/>
                    <a:pt x="0" y="13"/>
                    <a:pt x="0" y="21"/>
                  </a:cubicBezTo>
                  <a:cubicBezTo>
                    <a:pt x="4" y="21"/>
                    <a:pt x="9" y="21"/>
                    <a:pt x="13" y="21"/>
                  </a:cubicBezTo>
                  <a:cubicBezTo>
                    <a:pt x="32" y="21"/>
                    <a:pt x="45" y="23"/>
                    <a:pt x="46" y="23"/>
                  </a:cubicBezTo>
                  <a:cubicBezTo>
                    <a:pt x="46" y="123"/>
                    <a:pt x="46" y="223"/>
                    <a:pt x="46" y="324"/>
                  </a:cubicBezTo>
                  <a:cubicBezTo>
                    <a:pt x="46" y="338"/>
                    <a:pt x="46" y="365"/>
                    <a:pt x="0" y="365"/>
                  </a:cubicBezTo>
                  <a:cubicBezTo>
                    <a:pt x="0" y="371"/>
                    <a:pt x="0" y="378"/>
                    <a:pt x="0" y="384"/>
                  </a:cubicBezTo>
                  <a:cubicBezTo>
                    <a:pt x="19" y="383"/>
                    <a:pt x="35" y="383"/>
                    <a:pt x="54" y="383"/>
                  </a:cubicBezTo>
                  <a:cubicBezTo>
                    <a:pt x="73" y="383"/>
                    <a:pt x="91" y="383"/>
                    <a:pt x="110" y="384"/>
                  </a:cubicBezTo>
                  <a:cubicBezTo>
                    <a:pt x="110" y="378"/>
                    <a:pt x="110" y="371"/>
                    <a:pt x="110" y="365"/>
                  </a:cubicBezTo>
                  <a:cubicBezTo>
                    <a:pt x="64" y="365"/>
                    <a:pt x="64" y="338"/>
                    <a:pt x="64" y="324"/>
                  </a:cubicBezTo>
                  <a:cubicBezTo>
                    <a:pt x="64" y="228"/>
                    <a:pt x="64" y="133"/>
                    <a:pt x="64" y="39"/>
                  </a:cubicBezTo>
                  <a:cubicBezTo>
                    <a:pt x="130" y="151"/>
                    <a:pt x="197" y="263"/>
                    <a:pt x="264" y="376"/>
                  </a:cubicBezTo>
                  <a:cubicBezTo>
                    <a:pt x="269" y="384"/>
                    <a:pt x="269" y="384"/>
                    <a:pt x="275" y="384"/>
                  </a:cubicBezTo>
                  <a:cubicBezTo>
                    <a:pt x="284" y="384"/>
                    <a:pt x="284" y="381"/>
                    <a:pt x="284" y="370"/>
                  </a:cubicBezTo>
                  <a:cubicBezTo>
                    <a:pt x="284" y="266"/>
                    <a:pt x="284" y="164"/>
                    <a:pt x="284" y="62"/>
                  </a:cubicBezTo>
                  <a:cubicBezTo>
                    <a:pt x="284" y="46"/>
                    <a:pt x="284" y="21"/>
                    <a:pt x="330" y="21"/>
                  </a:cubicBezTo>
                  <a:cubicBezTo>
                    <a:pt x="330" y="13"/>
                    <a:pt x="330" y="7"/>
                    <a:pt x="330" y="0"/>
                  </a:cubicBezTo>
                  <a:cubicBezTo>
                    <a:pt x="312" y="2"/>
                    <a:pt x="293" y="2"/>
                    <a:pt x="275" y="2"/>
                  </a:cubicBezTo>
                  <a:cubicBezTo>
                    <a:pt x="256" y="2"/>
                    <a:pt x="239" y="2"/>
                    <a:pt x="221" y="0"/>
                  </a:cubicBezTo>
                  <a:cubicBezTo>
                    <a:pt x="221" y="7"/>
                    <a:pt x="221" y="13"/>
                    <a:pt x="221" y="21"/>
                  </a:cubicBezTo>
                  <a:cubicBezTo>
                    <a:pt x="265" y="21"/>
                    <a:pt x="265" y="46"/>
                    <a:pt x="265" y="62"/>
                  </a:cubicBezTo>
                  <a:cubicBezTo>
                    <a:pt x="265" y="141"/>
                    <a:pt x="265" y="220"/>
                    <a:pt x="265" y="301"/>
                  </a:cubicBezTo>
                  <a:cubicBezTo>
                    <a:pt x="209" y="204"/>
                    <a:pt x="151" y="107"/>
                    <a:pt x="93" y="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
        <p:nvSpPr>
          <p:cNvPr id="1395" name="Titel 1"/>
          <p:cNvSpPr/>
          <p:nvPr/>
        </p:nvSpPr>
        <p:spPr>
          <a:xfrm>
            <a:off x="2361240" y="5813640"/>
            <a:ext cx="7030080" cy="498600"/>
          </a:xfrm>
          <a:prstGeom prst="rect">
            <a:avLst/>
          </a:prstGeom>
          <a:noFill/>
          <a:ln w="0">
            <a:noFill/>
          </a:ln>
        </p:spPr>
        <p:style>
          <a:lnRef idx="0"/>
          <a:fillRef idx="0"/>
          <a:effectRef idx="0"/>
          <a:fontRef idx="minor"/>
        </p:style>
        <p:txBody>
          <a:bodyPr lIns="90000" rIns="90000" tIns="45000" bIns="45000" anchor="t">
            <a:noAutofit/>
          </a:bodyPr>
          <a:p>
            <a:pPr>
              <a:lnSpc>
                <a:spcPct val="80000"/>
              </a:lnSpc>
            </a:pPr>
            <a:r>
              <a:rPr b="0" lang="de-DE" sz="2800" spc="-1" strike="noStrike">
                <a:solidFill>
                  <a:srgbClr val="2fa946"/>
                </a:solidFill>
                <a:latin typeface="Rotis Sans Serif Std Light"/>
                <a:ea typeface="ＭＳ Ｐゴシック"/>
              </a:rPr>
              <a:t>How to make sure the predicted Psi is convex w.r.t Inputs?</a:t>
            </a:r>
            <a:endParaRPr b="0" lang="en-US" sz="2800" spc="-1" strike="noStrike">
              <a:solidFill>
                <a:srgbClr val="000000"/>
              </a:solidFill>
              <a:latin typeface="Arial"/>
            </a:endParaRPr>
          </a:p>
        </p:txBody>
      </p:sp>
      <p:sp>
        <p:nvSpPr>
          <p:cNvPr id="1396" name=""/>
          <p:cNvSpPr/>
          <p:nvPr/>
        </p:nvSpPr>
        <p:spPr>
          <a:xfrm>
            <a:off x="929160" y="1869120"/>
            <a:ext cx="159516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Frame Invariance/ Objectivity</a:t>
            </a:r>
            <a:endParaRPr b="0" lang="en-US" sz="1800" spc="-1" strike="noStrike">
              <a:solidFill>
                <a:srgbClr val="000000"/>
              </a:solidFill>
              <a:latin typeface="Arial"/>
            </a:endParaRPr>
          </a:p>
        </p:txBody>
      </p:sp>
      <p:sp>
        <p:nvSpPr>
          <p:cNvPr id="1397" name=""/>
          <p:cNvSpPr/>
          <p:nvPr/>
        </p:nvSpPr>
        <p:spPr>
          <a:xfrm>
            <a:off x="9171360" y="1714680"/>
            <a:ext cx="2455200" cy="1819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2- Thermodynamic consistency → well posedness, stable behavior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Titel 16"/>
          <p:cNvSpPr/>
          <p:nvPr/>
        </p:nvSpPr>
        <p:spPr>
          <a:xfrm>
            <a:off x="1423080" y="524880"/>
            <a:ext cx="7030080" cy="498600"/>
          </a:xfrm>
          <a:prstGeom prst="rect">
            <a:avLst/>
          </a:prstGeom>
          <a:noFill/>
          <a:ln w="0">
            <a:noFill/>
          </a:ln>
        </p:spPr>
        <p:style>
          <a:lnRef idx="0"/>
          <a:fillRef idx="0"/>
          <a:effectRef idx="0"/>
          <a:fontRef idx="minor"/>
        </p:style>
        <p:txBody>
          <a:bodyPr lIns="90000" rIns="90000" tIns="45000" bIns="45000" anchor="t">
            <a:noAutofit/>
          </a:bodyPr>
          <a:p>
            <a:pPr>
              <a:lnSpc>
                <a:spcPct val="80000"/>
              </a:lnSpc>
            </a:pPr>
            <a:r>
              <a:rPr b="0" lang="de-DE" sz="2800" spc="-1" strike="noStrike">
                <a:solidFill>
                  <a:srgbClr val="2fa946"/>
                </a:solidFill>
                <a:latin typeface="Rotis Sans Serif Std Light"/>
                <a:ea typeface="ＭＳ Ｐゴシック"/>
              </a:rPr>
              <a:t>Helmholtz Free Energy</a:t>
            </a:r>
            <a:endParaRPr b="0" lang="en-US" sz="2800" spc="-1" strike="noStrike">
              <a:solidFill>
                <a:srgbClr val="000000"/>
              </a:solidFill>
              <a:latin typeface="Arial"/>
            </a:endParaRPr>
          </a:p>
        </p:txBody>
      </p:sp>
      <p:pic>
        <p:nvPicPr>
          <p:cNvPr id="1399" name="" descr=""/>
          <p:cNvPicPr/>
          <p:nvPr/>
        </p:nvPicPr>
        <p:blipFill>
          <a:blip r:embed="rId1">
            <a:alphaModFix amt="98000"/>
          </a:blip>
          <a:stretch/>
        </p:blipFill>
        <p:spPr>
          <a:xfrm>
            <a:off x="0" y="-18000"/>
            <a:ext cx="12221280" cy="6872400"/>
          </a:xfrm>
          <a:prstGeom prst="rect">
            <a:avLst/>
          </a:prstGeom>
          <a:ln w="0">
            <a:noFill/>
          </a:ln>
        </p:spPr>
      </p:pic>
      <p:sp>
        <p:nvSpPr>
          <p:cNvPr id="1400" name=""/>
          <p:cNvSpPr/>
          <p:nvPr/>
        </p:nvSpPr>
        <p:spPr>
          <a:xfrm>
            <a:off x="2252160" y="4762800"/>
            <a:ext cx="7447680" cy="111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6cd9ab"/>
                </a:solidFill>
                <a:latin typeface="Times New Roman"/>
                <a:ea typeface="DejaVu Sans"/>
              </a:rPr>
              <a:t>Most Physical Laws are formulated in terms of energy and potentials. In Continuum Mechanics, Free energy functional holds significance.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23" presetSubtype="16">
                                  <p:stCondLst>
                                    <p:cond delay="0"/>
                                  </p:stCondLst>
                                  <p:childTnLst>
                                    <p:set>
                                      <p:cBhvr>
                                        <p:cTn id="72" fill="hold">
                                          <p:stCondLst>
                                            <p:cond delay="0"/>
                                          </p:stCondLst>
                                        </p:cTn>
                                        <p:tgtEl>
                                          <p:spTgt spid="1400"/>
                                        </p:tgtEl>
                                        <p:attrNameLst>
                                          <p:attrName>style.visibility</p:attrName>
                                        </p:attrNameLst>
                                      </p:cBhvr>
                                      <p:to>
                                        <p:strVal val="visible"/>
                                      </p:to>
                                    </p:set>
                                    <p:anim calcmode="lin" valueType="num">
                                      <p:cBhvr additive="repl">
                                        <p:cTn id="73" dur="250" fill="hold"/>
                                        <p:tgtEl>
                                          <p:spTgt spid="1400"/>
                                        </p:tgtEl>
                                        <p:attrNameLst>
                                          <p:attrName>ppt_w</p:attrName>
                                        </p:attrNameLst>
                                      </p:cBhvr>
                                      <p:tavLst>
                                        <p:tav tm="0">
                                          <p:val>
                                            <p:strVal val="0"/>
                                          </p:val>
                                        </p:tav>
                                        <p:tav tm="100000">
                                          <p:val>
                                            <p:strVal val="#ppt_w"/>
                                          </p:val>
                                        </p:tav>
                                      </p:tavLst>
                                    </p:anim>
                                    <p:anim calcmode="lin" valueType="num">
                                      <p:cBhvr additive="repl">
                                        <p:cTn id="74" dur="250" fill="hold"/>
                                        <p:tgtEl>
                                          <p:spTgt spid="14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1" name="PlaceHolder 13"/>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Convexity</a:t>
            </a:r>
            <a:endParaRPr b="0" lang="en-US" sz="4400" spc="-1" strike="noStrike">
              <a:solidFill>
                <a:srgbClr val="000000"/>
              </a:solidFill>
              <a:latin typeface="Arial"/>
            </a:endParaRPr>
          </a:p>
        </p:txBody>
      </p:sp>
      <p:sp>
        <p:nvSpPr>
          <p:cNvPr id="1402" name=""/>
          <p:cNvSpPr/>
          <p:nvPr/>
        </p:nvSpPr>
        <p:spPr>
          <a:xfrm>
            <a:off x="1371600" y="1731600"/>
            <a:ext cx="9541080" cy="49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Convexity of a Function</a:t>
            </a:r>
            <a:r>
              <a:rPr b="0" lang="en-US" sz="1800" spc="-1" strike="noStrike">
                <a:solidFill>
                  <a:srgbClr val="000000"/>
                </a:solidFill>
                <a:latin typeface="Arial"/>
                <a:ea typeface="DejaVu Sans"/>
              </a:rPr>
              <a:t>: A function is convex if a line segment between any two points on its graph does not cross above the graph itself.</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Convex Function</a:t>
            </a:r>
            <a:r>
              <a:rPr b="0" lang="en-US" sz="1800" spc="-1" strike="noStrike">
                <a:solidFill>
                  <a:srgbClr val="000000"/>
                </a:solidFill>
                <a:latin typeface="Arial"/>
                <a:ea typeface="DejaVu Sans"/>
              </a:rPr>
              <a:t>: </a:t>
            </a:r>
            <a:r>
              <a:rPr b="0" lang="en-US" sz="1800" spc="-1" strike="noStrike">
                <a:solidFill>
                  <a:srgbClr val="000000"/>
                </a:solidFill>
                <a:latin typeface="TexMaths Symbols"/>
                <a:ea typeface="TexMaths Symbols"/>
              </a:rPr>
              <a:t>( y = x</a:t>
            </a:r>
            <a:r>
              <a:rPr b="0" lang="en-US" sz="1800" spc="-1" strike="noStrike" baseline="33000">
                <a:solidFill>
                  <a:srgbClr val="000000"/>
                </a:solidFill>
                <a:latin typeface="TexMaths Symbols"/>
                <a:ea typeface="TexMaths Symbols"/>
              </a:rPr>
              <a:t>2</a:t>
            </a:r>
            <a:r>
              <a:rPr b="0" lang="en-US" sz="1800" spc="-1" strike="noStrike">
                <a:solidFill>
                  <a:srgbClr val="000000"/>
                </a:solidFill>
                <a:latin typeface="TexMaths Symbols"/>
                <a:ea typeface="TexMaths Symbols"/>
              </a:rPr>
              <a:t> )</a:t>
            </a:r>
            <a:r>
              <a:rPr b="0" lang="en-US" sz="1800" spc="-1" strike="noStrike">
                <a:solidFill>
                  <a:srgbClr val="000000"/>
                </a:solidFill>
                <a:latin typeface="Arial"/>
                <a:ea typeface="Arial"/>
              </a:rPr>
              <a:t>  is convex as it forms an upward-opening parabola and satisfies the condition that the second derivative is always positive.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Arial"/>
              </a:rPr>
              <a:t>- </a:t>
            </a:r>
            <a:r>
              <a:rPr b="1" lang="en-US" sz="1800" spc="-1" strike="noStrike">
                <a:solidFill>
                  <a:srgbClr val="000000"/>
                </a:solidFill>
                <a:latin typeface="Arial"/>
                <a:ea typeface="Arial"/>
              </a:rPr>
              <a:t>Non-Convex Function</a:t>
            </a:r>
            <a:r>
              <a:rPr b="0" lang="en-US" sz="1800" spc="-1" strike="noStrike">
                <a:solidFill>
                  <a:srgbClr val="000000"/>
                </a:solidFill>
                <a:latin typeface="Arial"/>
                <a:ea typeface="Arial"/>
              </a:rPr>
              <a:t>: </a:t>
            </a:r>
            <a:r>
              <a:rPr b="0" lang="en-US" sz="1800" spc="-1" strike="noStrike">
                <a:solidFill>
                  <a:srgbClr val="000000"/>
                </a:solidFill>
                <a:latin typeface="TexMaths Symbols"/>
                <a:ea typeface="TexMaths Symbols"/>
              </a:rPr>
              <a:t>( y = </a:t>
            </a:r>
            <a:r>
              <a:rPr b="0" lang="en-US" sz="1800" spc="-1" strike="noStrike">
                <a:solidFill>
                  <a:srgbClr val="000000"/>
                </a:solidFill>
                <a:latin typeface="TexMaths Roman"/>
                <a:ea typeface="TexMaths Roman"/>
              </a:rPr>
              <a:t>sin</a:t>
            </a:r>
            <a:r>
              <a:rPr b="0" lang="en-US" sz="1800" spc="-1" strike="noStrike">
                <a:solidFill>
                  <a:srgbClr val="000000"/>
                </a:solidFill>
                <a:latin typeface="TexMaths Symbols"/>
                <a:ea typeface="TexMaths Symbols"/>
              </a:rPr>
              <a:t>(x) )</a:t>
            </a:r>
            <a:r>
              <a:rPr b="0" lang="en-US" sz="1800" spc="-1" strike="noStrike">
                <a:solidFill>
                  <a:srgbClr val="000000"/>
                </a:solidFill>
                <a:latin typeface="Arial"/>
                <a:ea typeface="Arial"/>
              </a:rPr>
              <a:t>  is non-convex because its graph oscillates, and the second derivative is not always positive, indicating regions where the function is concave.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 </a:t>
            </a:r>
            <a:r>
              <a:rPr b="1" lang="en-US" sz="1800" spc="-1" strike="noStrike">
                <a:solidFill>
                  <a:srgbClr val="000000"/>
                </a:solidFill>
                <a:latin typeface="Arial"/>
                <a:ea typeface="Noto Sans CJK SC"/>
              </a:rPr>
              <a:t>Helmholtz free energy function</a:t>
            </a:r>
            <a:r>
              <a:rPr b="0" lang="en-US" sz="1800" spc="-1" strike="noStrike">
                <a:solidFill>
                  <a:srgbClr val="000000"/>
                </a:solidFill>
                <a:latin typeface="Arial"/>
                <a:ea typeface="Noto Sans CJK SC"/>
              </a:rPr>
              <a:t>:  convex by definition → a single global minimum → there is a unique deformation state for a given set of loads.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3" name="PlaceHolder 18"/>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Convexity</a:t>
            </a:r>
            <a:endParaRPr b="0" lang="en-US" sz="4400" spc="-1" strike="noStrike">
              <a:solidFill>
                <a:srgbClr val="000000"/>
              </a:solidFill>
              <a:latin typeface="Arial"/>
            </a:endParaRPr>
          </a:p>
        </p:txBody>
      </p:sp>
      <p:sp>
        <p:nvSpPr>
          <p:cNvPr id="1404" name=""/>
          <p:cNvSpPr/>
          <p:nvPr/>
        </p:nvSpPr>
        <p:spPr>
          <a:xfrm>
            <a:off x="1371600" y="1820520"/>
            <a:ext cx="9541080" cy="499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Mathematically</a:t>
            </a: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represents the function in question.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TexMaths Symbols"/>
                <a:ea typeface="TexMaths Symbols"/>
              </a:rPr>
              <a:t>x</a:t>
            </a:r>
            <a:r>
              <a:rPr b="0" lang="en-US" sz="1800" spc="-1" strike="noStrike">
                <a:solidFill>
                  <a:srgbClr val="000000"/>
                </a:solidFill>
                <a:latin typeface="TexMaths Symbols"/>
                <a:ea typeface="TexMaths Symbols"/>
              </a:rPr>
              <a:t> </a:t>
            </a:r>
            <a:r>
              <a:rPr b="0" lang="en-US" sz="1800" spc="-1" strike="noStrike">
                <a:solidFill>
                  <a:srgbClr val="000000"/>
                </a:solidFill>
                <a:latin typeface="Arial"/>
                <a:ea typeface="DejaVu Sans"/>
              </a:rPr>
              <a:t>and </a:t>
            </a:r>
            <a:r>
              <a:rPr b="1"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any two points in the domain of </a:t>
            </a:r>
            <a:r>
              <a:rPr b="1"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TexMaths Symbols"/>
                <a:ea typeface="TexMaths Symbols"/>
              </a:rPr>
              <a:t>λ</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is a scalar between </a:t>
            </a:r>
            <a:r>
              <a:rPr b="1" lang="en-US" sz="1800" spc="-1" strike="noStrike">
                <a:solidFill>
                  <a:srgbClr val="000000"/>
                </a:solidFill>
                <a:latin typeface="TexMaths Symbols"/>
                <a:ea typeface="TexMaths Symbols"/>
              </a:rPr>
              <a:t>0</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and </a:t>
            </a:r>
            <a:r>
              <a:rPr b="1" lang="en-US" sz="1800" spc="-1" strike="noStrike">
                <a:solidFill>
                  <a:srgbClr val="000000"/>
                </a:solidFill>
                <a:latin typeface="TexMaths Symbols"/>
                <a:ea typeface="TexMaths Symbols"/>
              </a:rPr>
              <a:t>1</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inclusive </a:t>
            </a:r>
            <a:r>
              <a:rPr b="1" lang="en-US" sz="1800" spc="-1" strike="noStrike">
                <a:solidFill>
                  <a:srgbClr val="000000"/>
                </a:solidFill>
                <a:latin typeface="TexMaths Symbols"/>
                <a:ea typeface="TexMaths Symbols"/>
              </a:rPr>
              <a:t>0≤λ≤1</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The inequality states that for a function </a:t>
            </a:r>
            <a:r>
              <a:rPr b="1"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to be convex, the value of </a:t>
            </a:r>
            <a:r>
              <a:rPr b="1"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at any point on the straight line segment connecting </a:t>
            </a:r>
            <a:r>
              <a:rPr b="1" lang="en-US" sz="1800" spc="-1" strike="noStrike">
                <a:solidFill>
                  <a:srgbClr val="000000"/>
                </a:solidFill>
                <a:latin typeface="TexMaths Symbols"/>
                <a:ea typeface="TexMaths Symbols"/>
              </a:rPr>
              <a:t>x</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and </a:t>
            </a:r>
            <a:r>
              <a:rPr b="1"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(which is the left-hand side of the inequality) must be less than or equal to the weighted average of the values of </a:t>
            </a:r>
            <a:r>
              <a:rPr b="1"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at </a:t>
            </a:r>
            <a:r>
              <a:rPr b="1" lang="en-US" sz="1800" spc="-1" strike="noStrike">
                <a:solidFill>
                  <a:srgbClr val="000000"/>
                </a:solidFill>
                <a:latin typeface="TexMaths Symbols"/>
                <a:ea typeface="TexMaths Symbols"/>
              </a:rPr>
              <a:t>x</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and </a:t>
            </a:r>
            <a:r>
              <a:rPr b="1"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(which is the right-hand side of the inequality).</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grpSp>
        <p:nvGrpSpPr>
          <p:cNvPr id="1405" name=""/>
          <p:cNvGrpSpPr/>
          <p:nvPr/>
        </p:nvGrpSpPr>
        <p:grpSpPr>
          <a:xfrm>
            <a:off x="3802320" y="2247480"/>
            <a:ext cx="3438720" cy="198000"/>
            <a:chOff x="3802320" y="2247480"/>
            <a:chExt cx="3438720" cy="198000"/>
          </a:xfrm>
        </p:grpSpPr>
        <p:sp>
          <p:nvSpPr>
            <p:cNvPr id="1406" name=""/>
            <p:cNvSpPr/>
            <p:nvPr/>
          </p:nvSpPr>
          <p:spPr>
            <a:xfrm>
              <a:off x="3802320" y="2256840"/>
              <a:ext cx="62280" cy="138600"/>
            </a:xfrm>
            <a:custGeom>
              <a:avLst/>
              <a:gdLst>
                <a:gd name="textAreaLeft" fmla="*/ 0 w 62280"/>
                <a:gd name="textAreaRight" fmla="*/ 65160 w 62280"/>
                <a:gd name="textAreaTop" fmla="*/ 0 h 138600"/>
                <a:gd name="textAreaBottom" fmla="*/ 141480 h 138600"/>
              </a:gdLst>
              <a:ahLst/>
              <a:rect l="textAreaLeft" t="textAreaTop" r="textAreaRight" b="textAreaBottom"/>
              <a:pathLst>
                <a:path w="181" h="393">
                  <a:moveTo>
                    <a:pt x="78" y="153"/>
                  </a:moveTo>
                  <a:cubicBezTo>
                    <a:pt x="78" y="131"/>
                    <a:pt x="78" y="109"/>
                    <a:pt x="78" y="87"/>
                  </a:cubicBezTo>
                  <a:cubicBezTo>
                    <a:pt x="78" y="38"/>
                    <a:pt x="106" y="11"/>
                    <a:pt x="131" y="11"/>
                  </a:cubicBezTo>
                  <a:cubicBezTo>
                    <a:pt x="133" y="11"/>
                    <a:pt x="141" y="11"/>
                    <a:pt x="149" y="15"/>
                  </a:cubicBezTo>
                  <a:cubicBezTo>
                    <a:pt x="142" y="17"/>
                    <a:pt x="133" y="25"/>
                    <a:pt x="133" y="39"/>
                  </a:cubicBezTo>
                  <a:cubicBezTo>
                    <a:pt x="133" y="52"/>
                    <a:pt x="142" y="63"/>
                    <a:pt x="157" y="63"/>
                  </a:cubicBezTo>
                  <a:cubicBezTo>
                    <a:pt x="173" y="63"/>
                    <a:pt x="181" y="52"/>
                    <a:pt x="181" y="38"/>
                  </a:cubicBezTo>
                  <a:cubicBezTo>
                    <a:pt x="181" y="17"/>
                    <a:pt x="160" y="0"/>
                    <a:pt x="131" y="0"/>
                  </a:cubicBezTo>
                  <a:cubicBezTo>
                    <a:pt x="91" y="0"/>
                    <a:pt x="43" y="28"/>
                    <a:pt x="43" y="87"/>
                  </a:cubicBezTo>
                  <a:cubicBezTo>
                    <a:pt x="43" y="109"/>
                    <a:pt x="43" y="131"/>
                    <a:pt x="43" y="153"/>
                  </a:cubicBezTo>
                  <a:cubicBezTo>
                    <a:pt x="29" y="153"/>
                    <a:pt x="14" y="153"/>
                    <a:pt x="0" y="153"/>
                  </a:cubicBezTo>
                  <a:cubicBezTo>
                    <a:pt x="0" y="158"/>
                    <a:pt x="0" y="164"/>
                    <a:pt x="0" y="170"/>
                  </a:cubicBezTo>
                  <a:cubicBezTo>
                    <a:pt x="14" y="170"/>
                    <a:pt x="29" y="170"/>
                    <a:pt x="43" y="170"/>
                  </a:cubicBezTo>
                  <a:cubicBezTo>
                    <a:pt x="43" y="230"/>
                    <a:pt x="43" y="290"/>
                    <a:pt x="43" y="350"/>
                  </a:cubicBezTo>
                  <a:cubicBezTo>
                    <a:pt x="43" y="376"/>
                    <a:pt x="37" y="376"/>
                    <a:pt x="0" y="376"/>
                  </a:cubicBezTo>
                  <a:cubicBezTo>
                    <a:pt x="0" y="382"/>
                    <a:pt x="0" y="387"/>
                    <a:pt x="0" y="393"/>
                  </a:cubicBezTo>
                  <a:cubicBezTo>
                    <a:pt x="22" y="392"/>
                    <a:pt x="48" y="390"/>
                    <a:pt x="64" y="390"/>
                  </a:cubicBezTo>
                  <a:cubicBezTo>
                    <a:pt x="86" y="390"/>
                    <a:pt x="114" y="390"/>
                    <a:pt x="136" y="393"/>
                  </a:cubicBezTo>
                  <a:cubicBezTo>
                    <a:pt x="136" y="387"/>
                    <a:pt x="136" y="382"/>
                    <a:pt x="136" y="376"/>
                  </a:cubicBezTo>
                  <a:cubicBezTo>
                    <a:pt x="132" y="376"/>
                    <a:pt x="127" y="376"/>
                    <a:pt x="123" y="376"/>
                  </a:cubicBezTo>
                  <a:cubicBezTo>
                    <a:pt x="82" y="376"/>
                    <a:pt x="82" y="369"/>
                    <a:pt x="82" y="349"/>
                  </a:cubicBezTo>
                  <a:cubicBezTo>
                    <a:pt x="82" y="289"/>
                    <a:pt x="82" y="230"/>
                    <a:pt x="82" y="170"/>
                  </a:cubicBezTo>
                  <a:cubicBezTo>
                    <a:pt x="103" y="170"/>
                    <a:pt x="124" y="170"/>
                    <a:pt x="146" y="170"/>
                  </a:cubicBezTo>
                  <a:cubicBezTo>
                    <a:pt x="146" y="164"/>
                    <a:pt x="146" y="158"/>
                    <a:pt x="146" y="153"/>
                  </a:cubicBezTo>
                  <a:cubicBezTo>
                    <a:pt x="123" y="153"/>
                    <a:pt x="101" y="153"/>
                    <a:pt x="78" y="15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07" name=""/>
            <p:cNvSpPr/>
            <p:nvPr/>
          </p:nvSpPr>
          <p:spPr>
            <a:xfrm>
              <a:off x="387720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552"/>
                  </a:moveTo>
                  <a:cubicBezTo>
                    <a:pt x="131" y="550"/>
                    <a:pt x="131" y="550"/>
                    <a:pt x="122" y="540"/>
                  </a:cubicBezTo>
                  <a:cubicBezTo>
                    <a:pt x="51" y="470"/>
                    <a:pt x="34" y="365"/>
                    <a:pt x="34" y="279"/>
                  </a:cubicBezTo>
                  <a:cubicBezTo>
                    <a:pt x="34" y="182"/>
                    <a:pt x="54" y="84"/>
                    <a:pt x="123" y="14"/>
                  </a:cubicBezTo>
                  <a:cubicBezTo>
                    <a:pt x="131" y="8"/>
                    <a:pt x="131" y="8"/>
                    <a:pt x="131" y="5"/>
                  </a:cubicBezTo>
                  <a:cubicBezTo>
                    <a:pt x="131" y="2"/>
                    <a:pt x="128" y="0"/>
                    <a:pt x="125" y="0"/>
                  </a:cubicBezTo>
                  <a:cubicBezTo>
                    <a:pt x="120" y="0"/>
                    <a:pt x="69" y="38"/>
                    <a:pt x="35" y="108"/>
                  </a:cubicBezTo>
                  <a:cubicBezTo>
                    <a:pt x="6" y="171"/>
                    <a:pt x="0" y="233"/>
                    <a:pt x="0" y="279"/>
                  </a:cubicBezTo>
                  <a:cubicBezTo>
                    <a:pt x="0" y="322"/>
                    <a:pt x="6" y="391"/>
                    <a:pt x="37" y="453"/>
                  </a:cubicBezTo>
                  <a:cubicBezTo>
                    <a:pt x="70" y="521"/>
                    <a:pt x="120" y="558"/>
                    <a:pt x="125" y="558"/>
                  </a:cubicBezTo>
                  <a:cubicBezTo>
                    <a:pt x="128" y="558"/>
                    <a:pt x="131" y="556"/>
                    <a:pt x="131" y="55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08" name=""/>
            <p:cNvSpPr/>
            <p:nvPr/>
          </p:nvSpPr>
          <p:spPr>
            <a:xfrm>
              <a:off x="3947040" y="2259000"/>
              <a:ext cx="97200" cy="138960"/>
            </a:xfrm>
            <a:custGeom>
              <a:avLst/>
              <a:gdLst>
                <a:gd name="textAreaLeft" fmla="*/ 0 w 97200"/>
                <a:gd name="textAreaRight" fmla="*/ 100080 w 97200"/>
                <a:gd name="textAreaTop" fmla="*/ 0 h 138960"/>
                <a:gd name="textAreaBottom" fmla="*/ 141840 h 138960"/>
              </a:gdLst>
              <a:ahLst/>
              <a:rect l="textAreaLeft" t="textAreaTop" r="textAreaRight" b="textAreaBottom"/>
              <a:pathLst>
                <a:path w="278" h="394">
                  <a:moveTo>
                    <a:pt x="169" y="223"/>
                  </a:moveTo>
                  <a:cubicBezTo>
                    <a:pt x="193" y="282"/>
                    <a:pt x="220" y="368"/>
                    <a:pt x="228" y="381"/>
                  </a:cubicBezTo>
                  <a:cubicBezTo>
                    <a:pt x="238" y="392"/>
                    <a:pt x="244" y="392"/>
                    <a:pt x="259" y="392"/>
                  </a:cubicBezTo>
                  <a:cubicBezTo>
                    <a:pt x="263" y="392"/>
                    <a:pt x="267" y="392"/>
                    <a:pt x="271" y="392"/>
                  </a:cubicBezTo>
                  <a:cubicBezTo>
                    <a:pt x="276" y="392"/>
                    <a:pt x="278" y="389"/>
                    <a:pt x="278" y="387"/>
                  </a:cubicBezTo>
                  <a:cubicBezTo>
                    <a:pt x="278" y="386"/>
                    <a:pt x="276" y="384"/>
                    <a:pt x="275" y="383"/>
                  </a:cubicBezTo>
                  <a:cubicBezTo>
                    <a:pt x="268" y="376"/>
                    <a:pt x="265" y="368"/>
                    <a:pt x="262" y="357"/>
                  </a:cubicBezTo>
                  <a:cubicBezTo>
                    <a:pt x="223" y="251"/>
                    <a:pt x="185" y="144"/>
                    <a:pt x="147" y="38"/>
                  </a:cubicBezTo>
                  <a:cubicBezTo>
                    <a:pt x="136" y="6"/>
                    <a:pt x="105" y="0"/>
                    <a:pt x="78" y="0"/>
                  </a:cubicBezTo>
                  <a:cubicBezTo>
                    <a:pt x="75" y="0"/>
                    <a:pt x="68" y="0"/>
                    <a:pt x="68" y="5"/>
                  </a:cubicBezTo>
                  <a:cubicBezTo>
                    <a:pt x="68" y="9"/>
                    <a:pt x="72" y="9"/>
                    <a:pt x="73" y="11"/>
                  </a:cubicBezTo>
                  <a:cubicBezTo>
                    <a:pt x="92" y="14"/>
                    <a:pt x="96" y="17"/>
                    <a:pt x="110" y="56"/>
                  </a:cubicBezTo>
                  <a:cubicBezTo>
                    <a:pt x="128" y="106"/>
                    <a:pt x="146" y="157"/>
                    <a:pt x="164" y="207"/>
                  </a:cubicBezTo>
                  <a:cubicBezTo>
                    <a:pt x="113" y="258"/>
                    <a:pt x="61" y="309"/>
                    <a:pt x="9" y="360"/>
                  </a:cubicBezTo>
                  <a:cubicBezTo>
                    <a:pt x="3" y="367"/>
                    <a:pt x="0" y="370"/>
                    <a:pt x="0" y="378"/>
                  </a:cubicBezTo>
                  <a:cubicBezTo>
                    <a:pt x="0" y="387"/>
                    <a:pt x="7" y="394"/>
                    <a:pt x="16" y="394"/>
                  </a:cubicBezTo>
                  <a:cubicBezTo>
                    <a:pt x="24" y="394"/>
                    <a:pt x="30" y="387"/>
                    <a:pt x="35" y="383"/>
                  </a:cubicBezTo>
                  <a:cubicBezTo>
                    <a:pt x="80" y="329"/>
                    <a:pt x="124" y="276"/>
                    <a:pt x="169" y="2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09" name=""/>
            <p:cNvSpPr/>
            <p:nvPr/>
          </p:nvSpPr>
          <p:spPr>
            <a:xfrm>
              <a:off x="4059720" y="2309400"/>
              <a:ext cx="97920" cy="87840"/>
            </a:xfrm>
            <a:custGeom>
              <a:avLst/>
              <a:gdLst>
                <a:gd name="textAreaLeft" fmla="*/ 0 w 97920"/>
                <a:gd name="textAreaRight" fmla="*/ 100800 w 97920"/>
                <a:gd name="textAreaTop" fmla="*/ 0 h 87840"/>
                <a:gd name="textAreaBottom" fmla="*/ 90720 h 87840"/>
              </a:gdLst>
              <a:ahLst/>
              <a:rect l="textAreaLeft" t="textAreaTop" r="textAreaRight" b="textAreaBottom"/>
              <a:pathLst>
                <a:path w="280" h="252">
                  <a:moveTo>
                    <a:pt x="171" y="78"/>
                  </a:moveTo>
                  <a:cubicBezTo>
                    <a:pt x="176" y="64"/>
                    <a:pt x="189" y="11"/>
                    <a:pt x="227" y="11"/>
                  </a:cubicBezTo>
                  <a:cubicBezTo>
                    <a:pt x="230" y="11"/>
                    <a:pt x="243" y="11"/>
                    <a:pt x="256" y="19"/>
                  </a:cubicBezTo>
                  <a:cubicBezTo>
                    <a:pt x="240" y="23"/>
                    <a:pt x="229" y="37"/>
                    <a:pt x="229" y="50"/>
                  </a:cubicBezTo>
                  <a:cubicBezTo>
                    <a:pt x="229" y="59"/>
                    <a:pt x="235" y="69"/>
                    <a:pt x="250" y="69"/>
                  </a:cubicBezTo>
                  <a:cubicBezTo>
                    <a:pt x="262" y="69"/>
                    <a:pt x="280" y="59"/>
                    <a:pt x="280" y="37"/>
                  </a:cubicBezTo>
                  <a:cubicBezTo>
                    <a:pt x="280" y="8"/>
                    <a:pt x="246" y="0"/>
                    <a:pt x="229" y="0"/>
                  </a:cubicBezTo>
                  <a:cubicBezTo>
                    <a:pt x="195" y="0"/>
                    <a:pt x="176" y="29"/>
                    <a:pt x="170" y="42"/>
                  </a:cubicBezTo>
                  <a:cubicBezTo>
                    <a:pt x="155" y="5"/>
                    <a:pt x="125" y="0"/>
                    <a:pt x="109" y="0"/>
                  </a:cubicBezTo>
                  <a:cubicBezTo>
                    <a:pt x="50" y="0"/>
                    <a:pt x="18" y="72"/>
                    <a:pt x="18" y="86"/>
                  </a:cubicBezTo>
                  <a:cubicBezTo>
                    <a:pt x="18" y="91"/>
                    <a:pt x="22" y="89"/>
                    <a:pt x="24" y="91"/>
                  </a:cubicBezTo>
                  <a:cubicBezTo>
                    <a:pt x="29" y="91"/>
                    <a:pt x="30" y="89"/>
                    <a:pt x="32" y="85"/>
                  </a:cubicBezTo>
                  <a:cubicBezTo>
                    <a:pt x="51" y="26"/>
                    <a:pt x="88" y="11"/>
                    <a:pt x="107" y="11"/>
                  </a:cubicBezTo>
                  <a:cubicBezTo>
                    <a:pt x="118" y="11"/>
                    <a:pt x="138" y="18"/>
                    <a:pt x="138" y="50"/>
                  </a:cubicBezTo>
                  <a:cubicBezTo>
                    <a:pt x="138" y="67"/>
                    <a:pt x="128" y="104"/>
                    <a:pt x="107" y="182"/>
                  </a:cubicBezTo>
                  <a:cubicBezTo>
                    <a:pt x="98" y="217"/>
                    <a:pt x="78" y="241"/>
                    <a:pt x="54" y="241"/>
                  </a:cubicBezTo>
                  <a:cubicBezTo>
                    <a:pt x="50" y="241"/>
                    <a:pt x="37" y="241"/>
                    <a:pt x="26" y="233"/>
                  </a:cubicBezTo>
                  <a:cubicBezTo>
                    <a:pt x="40" y="230"/>
                    <a:pt x="53" y="219"/>
                    <a:pt x="53" y="203"/>
                  </a:cubicBezTo>
                  <a:cubicBezTo>
                    <a:pt x="53" y="188"/>
                    <a:pt x="40" y="184"/>
                    <a:pt x="32" y="184"/>
                  </a:cubicBezTo>
                  <a:cubicBezTo>
                    <a:pt x="14" y="184"/>
                    <a:pt x="0" y="198"/>
                    <a:pt x="0" y="215"/>
                  </a:cubicBezTo>
                  <a:cubicBezTo>
                    <a:pt x="0" y="241"/>
                    <a:pt x="29" y="252"/>
                    <a:pt x="53" y="252"/>
                  </a:cubicBezTo>
                  <a:cubicBezTo>
                    <a:pt x="90" y="252"/>
                    <a:pt x="110" y="214"/>
                    <a:pt x="112" y="211"/>
                  </a:cubicBezTo>
                  <a:cubicBezTo>
                    <a:pt x="118" y="231"/>
                    <a:pt x="139" y="252"/>
                    <a:pt x="173" y="252"/>
                  </a:cubicBezTo>
                  <a:cubicBezTo>
                    <a:pt x="230" y="252"/>
                    <a:pt x="262" y="180"/>
                    <a:pt x="262" y="166"/>
                  </a:cubicBezTo>
                  <a:cubicBezTo>
                    <a:pt x="262" y="161"/>
                    <a:pt x="258" y="161"/>
                    <a:pt x="256" y="161"/>
                  </a:cubicBezTo>
                  <a:cubicBezTo>
                    <a:pt x="251" y="161"/>
                    <a:pt x="250" y="163"/>
                    <a:pt x="250" y="168"/>
                  </a:cubicBezTo>
                  <a:cubicBezTo>
                    <a:pt x="230" y="227"/>
                    <a:pt x="192" y="241"/>
                    <a:pt x="174" y="241"/>
                  </a:cubicBezTo>
                  <a:cubicBezTo>
                    <a:pt x="152" y="241"/>
                    <a:pt x="142" y="222"/>
                    <a:pt x="142" y="204"/>
                  </a:cubicBezTo>
                  <a:cubicBezTo>
                    <a:pt x="142" y="192"/>
                    <a:pt x="147" y="179"/>
                    <a:pt x="152" y="155"/>
                  </a:cubicBezTo>
                  <a:cubicBezTo>
                    <a:pt x="158" y="129"/>
                    <a:pt x="165" y="104"/>
                    <a:pt x="171" y="7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0" name=""/>
            <p:cNvSpPr/>
            <p:nvPr/>
          </p:nvSpPr>
          <p:spPr>
            <a:xfrm>
              <a:off x="4226040" y="2280600"/>
              <a:ext cx="131400" cy="131760"/>
            </a:xfrm>
            <a:custGeom>
              <a:avLst/>
              <a:gdLst>
                <a:gd name="textAreaLeft" fmla="*/ 0 w 131400"/>
                <a:gd name="textAreaRight" fmla="*/ 134280 w 131400"/>
                <a:gd name="textAreaTop" fmla="*/ 0 h 131760"/>
                <a:gd name="textAreaBottom" fmla="*/ 134640 h 131760"/>
              </a:gdLst>
              <a:ahLst/>
              <a:rect l="textAreaLeft" t="textAreaTop" r="textAreaRight" b="textAreaBottom"/>
              <a:pathLst>
                <a:path w="373" h="374">
                  <a:moveTo>
                    <a:pt x="199" y="198"/>
                  </a:moveTo>
                  <a:cubicBezTo>
                    <a:pt x="251" y="198"/>
                    <a:pt x="303" y="198"/>
                    <a:pt x="356" y="198"/>
                  </a:cubicBezTo>
                  <a:cubicBezTo>
                    <a:pt x="364" y="198"/>
                    <a:pt x="373" y="198"/>
                    <a:pt x="373" y="187"/>
                  </a:cubicBezTo>
                  <a:cubicBezTo>
                    <a:pt x="373" y="176"/>
                    <a:pt x="364" y="176"/>
                    <a:pt x="356" y="176"/>
                  </a:cubicBezTo>
                  <a:cubicBezTo>
                    <a:pt x="303" y="176"/>
                    <a:pt x="251" y="176"/>
                    <a:pt x="199" y="176"/>
                  </a:cubicBezTo>
                  <a:cubicBezTo>
                    <a:pt x="199" y="124"/>
                    <a:pt x="199" y="72"/>
                    <a:pt x="199" y="20"/>
                  </a:cubicBezTo>
                  <a:cubicBezTo>
                    <a:pt x="199" y="12"/>
                    <a:pt x="199" y="0"/>
                    <a:pt x="188" y="0"/>
                  </a:cubicBezTo>
                  <a:cubicBezTo>
                    <a:pt x="176" y="0"/>
                    <a:pt x="176" y="12"/>
                    <a:pt x="176" y="20"/>
                  </a:cubicBezTo>
                  <a:cubicBezTo>
                    <a:pt x="176" y="72"/>
                    <a:pt x="176" y="124"/>
                    <a:pt x="176" y="176"/>
                  </a:cubicBezTo>
                  <a:cubicBezTo>
                    <a:pt x="124" y="176"/>
                    <a:pt x="71" y="176"/>
                    <a:pt x="18" y="176"/>
                  </a:cubicBezTo>
                  <a:cubicBezTo>
                    <a:pt x="10" y="176"/>
                    <a:pt x="0" y="176"/>
                    <a:pt x="0" y="187"/>
                  </a:cubicBezTo>
                  <a:cubicBezTo>
                    <a:pt x="0" y="198"/>
                    <a:pt x="10" y="198"/>
                    <a:pt x="18" y="198"/>
                  </a:cubicBezTo>
                  <a:cubicBezTo>
                    <a:pt x="71" y="198"/>
                    <a:pt x="124" y="198"/>
                    <a:pt x="176" y="198"/>
                  </a:cubicBezTo>
                  <a:cubicBezTo>
                    <a:pt x="176" y="250"/>
                    <a:pt x="176" y="302"/>
                    <a:pt x="176" y="354"/>
                  </a:cubicBezTo>
                  <a:cubicBezTo>
                    <a:pt x="176" y="362"/>
                    <a:pt x="176" y="374"/>
                    <a:pt x="188" y="374"/>
                  </a:cubicBezTo>
                  <a:cubicBezTo>
                    <a:pt x="199" y="374"/>
                    <a:pt x="199" y="362"/>
                    <a:pt x="199" y="354"/>
                  </a:cubicBezTo>
                  <a:cubicBezTo>
                    <a:pt x="199" y="302"/>
                    <a:pt x="199" y="250"/>
                    <a:pt x="199" y="19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1" name=""/>
            <p:cNvSpPr/>
            <p:nvPr/>
          </p:nvSpPr>
          <p:spPr>
            <a:xfrm>
              <a:off x="443700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552"/>
                  </a:moveTo>
                  <a:cubicBezTo>
                    <a:pt x="131" y="550"/>
                    <a:pt x="131" y="550"/>
                    <a:pt x="121" y="540"/>
                  </a:cubicBezTo>
                  <a:cubicBezTo>
                    <a:pt x="51" y="470"/>
                    <a:pt x="33" y="365"/>
                    <a:pt x="33" y="279"/>
                  </a:cubicBezTo>
                  <a:cubicBezTo>
                    <a:pt x="33" y="182"/>
                    <a:pt x="54" y="84"/>
                    <a:pt x="123" y="14"/>
                  </a:cubicBezTo>
                  <a:cubicBezTo>
                    <a:pt x="131" y="8"/>
                    <a:pt x="131" y="8"/>
                    <a:pt x="131" y="5"/>
                  </a:cubicBezTo>
                  <a:cubicBezTo>
                    <a:pt x="131" y="2"/>
                    <a:pt x="128" y="0"/>
                    <a:pt x="125" y="0"/>
                  </a:cubicBezTo>
                  <a:cubicBezTo>
                    <a:pt x="120" y="0"/>
                    <a:pt x="69" y="38"/>
                    <a:pt x="35" y="108"/>
                  </a:cubicBezTo>
                  <a:cubicBezTo>
                    <a:pt x="6" y="171"/>
                    <a:pt x="0" y="233"/>
                    <a:pt x="0" y="279"/>
                  </a:cubicBezTo>
                  <a:cubicBezTo>
                    <a:pt x="0" y="322"/>
                    <a:pt x="6" y="391"/>
                    <a:pt x="37" y="453"/>
                  </a:cubicBezTo>
                  <a:cubicBezTo>
                    <a:pt x="70" y="521"/>
                    <a:pt x="120" y="558"/>
                    <a:pt x="125" y="558"/>
                  </a:cubicBezTo>
                  <a:cubicBezTo>
                    <a:pt x="128" y="558"/>
                    <a:pt x="131" y="556"/>
                    <a:pt x="131" y="55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2" name=""/>
            <p:cNvSpPr/>
            <p:nvPr/>
          </p:nvSpPr>
          <p:spPr>
            <a:xfrm>
              <a:off x="4513680" y="2264040"/>
              <a:ext cx="63720" cy="131400"/>
            </a:xfrm>
            <a:custGeom>
              <a:avLst/>
              <a:gdLst>
                <a:gd name="textAreaLeft" fmla="*/ 0 w 63720"/>
                <a:gd name="textAreaRight" fmla="*/ 66600 w 63720"/>
                <a:gd name="textAreaTop" fmla="*/ 0 h 131400"/>
                <a:gd name="textAreaBottom" fmla="*/ 134280 h 131400"/>
              </a:gdLst>
              <a:ahLst/>
              <a:rect l="textAreaLeft" t="textAreaTop" r="textAreaRight" b="textAreaBottom"/>
              <a:pathLst>
                <a:path w="185" h="373">
                  <a:moveTo>
                    <a:pt x="115" y="15"/>
                  </a:moveTo>
                  <a:cubicBezTo>
                    <a:pt x="115" y="2"/>
                    <a:pt x="115" y="0"/>
                    <a:pt x="102" y="0"/>
                  </a:cubicBezTo>
                  <a:cubicBezTo>
                    <a:pt x="67" y="37"/>
                    <a:pt x="19" y="37"/>
                    <a:pt x="0" y="37"/>
                  </a:cubicBezTo>
                  <a:cubicBezTo>
                    <a:pt x="0" y="43"/>
                    <a:pt x="0" y="49"/>
                    <a:pt x="0" y="54"/>
                  </a:cubicBezTo>
                  <a:cubicBezTo>
                    <a:pt x="11" y="54"/>
                    <a:pt x="44" y="54"/>
                    <a:pt x="73" y="40"/>
                  </a:cubicBezTo>
                  <a:cubicBezTo>
                    <a:pt x="73" y="136"/>
                    <a:pt x="73" y="232"/>
                    <a:pt x="73" y="329"/>
                  </a:cubicBezTo>
                  <a:cubicBezTo>
                    <a:pt x="73" y="348"/>
                    <a:pt x="72" y="356"/>
                    <a:pt x="22" y="356"/>
                  </a:cubicBezTo>
                  <a:cubicBezTo>
                    <a:pt x="16" y="356"/>
                    <a:pt x="9" y="356"/>
                    <a:pt x="3" y="356"/>
                  </a:cubicBezTo>
                  <a:cubicBezTo>
                    <a:pt x="3" y="362"/>
                    <a:pt x="3" y="367"/>
                    <a:pt x="3" y="373"/>
                  </a:cubicBezTo>
                  <a:cubicBezTo>
                    <a:pt x="24" y="370"/>
                    <a:pt x="72" y="370"/>
                    <a:pt x="94" y="370"/>
                  </a:cubicBezTo>
                  <a:cubicBezTo>
                    <a:pt x="116" y="370"/>
                    <a:pt x="166" y="370"/>
                    <a:pt x="185" y="373"/>
                  </a:cubicBezTo>
                  <a:cubicBezTo>
                    <a:pt x="185" y="367"/>
                    <a:pt x="185" y="362"/>
                    <a:pt x="185" y="356"/>
                  </a:cubicBezTo>
                  <a:cubicBezTo>
                    <a:pt x="179" y="356"/>
                    <a:pt x="174" y="356"/>
                    <a:pt x="168" y="356"/>
                  </a:cubicBezTo>
                  <a:cubicBezTo>
                    <a:pt x="116" y="356"/>
                    <a:pt x="115" y="349"/>
                    <a:pt x="115" y="329"/>
                  </a:cubicBezTo>
                  <a:cubicBezTo>
                    <a:pt x="115" y="224"/>
                    <a:pt x="115" y="119"/>
                    <a:pt x="115" y="1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3" name=""/>
            <p:cNvSpPr/>
            <p:nvPr/>
          </p:nvSpPr>
          <p:spPr>
            <a:xfrm>
              <a:off x="4658760" y="2343960"/>
              <a:ext cx="120960" cy="5040"/>
            </a:xfrm>
            <a:custGeom>
              <a:avLst/>
              <a:gdLst>
                <a:gd name="textAreaLeft" fmla="*/ 0 w 120960"/>
                <a:gd name="textAreaRight" fmla="*/ 123840 w 120960"/>
                <a:gd name="textAreaTop" fmla="*/ 0 h 5040"/>
                <a:gd name="textAreaBottom" fmla="*/ 7920 h 5040"/>
              </a:gdLst>
              <a:ahLst/>
              <a:rect l="textAreaLeft" t="textAreaTop" r="textAreaRight" b="textAreaBottom"/>
              <a:pathLst>
                <a:path w="344" h="22">
                  <a:moveTo>
                    <a:pt x="323" y="22"/>
                  </a:moveTo>
                  <a:cubicBezTo>
                    <a:pt x="333" y="22"/>
                    <a:pt x="344" y="22"/>
                    <a:pt x="344" y="11"/>
                  </a:cubicBezTo>
                  <a:cubicBezTo>
                    <a:pt x="344" y="0"/>
                    <a:pt x="333" y="0"/>
                    <a:pt x="323" y="0"/>
                  </a:cubicBezTo>
                  <a:cubicBezTo>
                    <a:pt x="222" y="0"/>
                    <a:pt x="120" y="0"/>
                    <a:pt x="19" y="0"/>
                  </a:cubicBezTo>
                  <a:cubicBezTo>
                    <a:pt x="9" y="0"/>
                    <a:pt x="0" y="0"/>
                    <a:pt x="0" y="11"/>
                  </a:cubicBezTo>
                  <a:cubicBezTo>
                    <a:pt x="0" y="22"/>
                    <a:pt x="9" y="22"/>
                    <a:pt x="19" y="22"/>
                  </a:cubicBezTo>
                  <a:cubicBezTo>
                    <a:pt x="120" y="22"/>
                    <a:pt x="222" y="22"/>
                    <a:pt x="323" y="22"/>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414" name=""/>
            <p:cNvSpPr/>
            <p:nvPr/>
          </p:nvSpPr>
          <p:spPr>
            <a:xfrm>
              <a:off x="4854960" y="2259000"/>
              <a:ext cx="97560" cy="138960"/>
            </a:xfrm>
            <a:custGeom>
              <a:avLst/>
              <a:gdLst>
                <a:gd name="textAreaLeft" fmla="*/ 0 w 97560"/>
                <a:gd name="textAreaRight" fmla="*/ 100440 w 97560"/>
                <a:gd name="textAreaTop" fmla="*/ 0 h 138960"/>
                <a:gd name="textAreaBottom" fmla="*/ 141840 h 138960"/>
              </a:gdLst>
              <a:ahLst/>
              <a:rect l="textAreaLeft" t="textAreaTop" r="textAreaRight" b="textAreaBottom"/>
              <a:pathLst>
                <a:path w="279" h="394">
                  <a:moveTo>
                    <a:pt x="171" y="223"/>
                  </a:moveTo>
                  <a:cubicBezTo>
                    <a:pt x="194" y="282"/>
                    <a:pt x="221" y="368"/>
                    <a:pt x="231" y="381"/>
                  </a:cubicBezTo>
                  <a:cubicBezTo>
                    <a:pt x="239" y="392"/>
                    <a:pt x="245" y="392"/>
                    <a:pt x="259" y="392"/>
                  </a:cubicBezTo>
                  <a:cubicBezTo>
                    <a:pt x="264" y="392"/>
                    <a:pt x="268" y="392"/>
                    <a:pt x="272" y="392"/>
                  </a:cubicBezTo>
                  <a:cubicBezTo>
                    <a:pt x="277" y="392"/>
                    <a:pt x="279" y="389"/>
                    <a:pt x="279" y="387"/>
                  </a:cubicBezTo>
                  <a:cubicBezTo>
                    <a:pt x="279" y="386"/>
                    <a:pt x="277" y="384"/>
                    <a:pt x="275" y="383"/>
                  </a:cubicBezTo>
                  <a:cubicBezTo>
                    <a:pt x="271" y="376"/>
                    <a:pt x="266" y="368"/>
                    <a:pt x="263" y="357"/>
                  </a:cubicBezTo>
                  <a:cubicBezTo>
                    <a:pt x="224" y="251"/>
                    <a:pt x="186" y="144"/>
                    <a:pt x="147" y="38"/>
                  </a:cubicBezTo>
                  <a:cubicBezTo>
                    <a:pt x="136" y="6"/>
                    <a:pt x="106" y="0"/>
                    <a:pt x="79" y="0"/>
                  </a:cubicBezTo>
                  <a:cubicBezTo>
                    <a:pt x="77" y="0"/>
                    <a:pt x="69" y="0"/>
                    <a:pt x="69" y="5"/>
                  </a:cubicBezTo>
                  <a:cubicBezTo>
                    <a:pt x="69" y="9"/>
                    <a:pt x="72" y="9"/>
                    <a:pt x="74" y="11"/>
                  </a:cubicBezTo>
                  <a:cubicBezTo>
                    <a:pt x="93" y="14"/>
                    <a:pt x="96" y="17"/>
                    <a:pt x="111" y="56"/>
                  </a:cubicBezTo>
                  <a:cubicBezTo>
                    <a:pt x="129" y="106"/>
                    <a:pt x="147" y="157"/>
                    <a:pt x="165" y="207"/>
                  </a:cubicBezTo>
                  <a:cubicBezTo>
                    <a:pt x="113" y="258"/>
                    <a:pt x="62" y="309"/>
                    <a:pt x="10" y="360"/>
                  </a:cubicBezTo>
                  <a:cubicBezTo>
                    <a:pt x="4" y="367"/>
                    <a:pt x="0" y="370"/>
                    <a:pt x="0" y="378"/>
                  </a:cubicBezTo>
                  <a:cubicBezTo>
                    <a:pt x="0" y="387"/>
                    <a:pt x="8" y="394"/>
                    <a:pt x="16" y="394"/>
                  </a:cubicBezTo>
                  <a:cubicBezTo>
                    <a:pt x="25" y="394"/>
                    <a:pt x="31" y="387"/>
                    <a:pt x="36" y="383"/>
                  </a:cubicBezTo>
                  <a:cubicBezTo>
                    <a:pt x="81" y="329"/>
                    <a:pt x="126" y="276"/>
                    <a:pt x="171" y="2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5" name=""/>
            <p:cNvSpPr/>
            <p:nvPr/>
          </p:nvSpPr>
          <p:spPr>
            <a:xfrm>
              <a:off x="497376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279"/>
                  </a:moveTo>
                  <a:cubicBezTo>
                    <a:pt x="131" y="236"/>
                    <a:pt x="125" y="167"/>
                    <a:pt x="94" y="105"/>
                  </a:cubicBezTo>
                  <a:cubicBezTo>
                    <a:pt x="59" y="37"/>
                    <a:pt x="11" y="0"/>
                    <a:pt x="6" y="0"/>
                  </a:cubicBezTo>
                  <a:cubicBezTo>
                    <a:pt x="3" y="0"/>
                    <a:pt x="0" y="2"/>
                    <a:pt x="0" y="5"/>
                  </a:cubicBezTo>
                  <a:cubicBezTo>
                    <a:pt x="0" y="8"/>
                    <a:pt x="0" y="8"/>
                    <a:pt x="11" y="19"/>
                  </a:cubicBezTo>
                  <a:cubicBezTo>
                    <a:pt x="65" y="73"/>
                    <a:pt x="97" y="163"/>
                    <a:pt x="97" y="279"/>
                  </a:cubicBezTo>
                  <a:cubicBezTo>
                    <a:pt x="97" y="375"/>
                    <a:pt x="77" y="472"/>
                    <a:pt x="8" y="544"/>
                  </a:cubicBezTo>
                  <a:cubicBezTo>
                    <a:pt x="0" y="550"/>
                    <a:pt x="0" y="550"/>
                    <a:pt x="0" y="552"/>
                  </a:cubicBezTo>
                  <a:cubicBezTo>
                    <a:pt x="0" y="556"/>
                    <a:pt x="3" y="558"/>
                    <a:pt x="6" y="558"/>
                  </a:cubicBezTo>
                  <a:cubicBezTo>
                    <a:pt x="11" y="558"/>
                    <a:pt x="62" y="520"/>
                    <a:pt x="96" y="450"/>
                  </a:cubicBezTo>
                  <a:cubicBezTo>
                    <a:pt x="125" y="387"/>
                    <a:pt x="131" y="325"/>
                    <a:pt x="131" y="27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6" name=""/>
            <p:cNvSpPr/>
            <p:nvPr/>
          </p:nvSpPr>
          <p:spPr>
            <a:xfrm>
              <a:off x="5046840" y="2309400"/>
              <a:ext cx="90360" cy="126720"/>
            </a:xfrm>
            <a:custGeom>
              <a:avLst/>
              <a:gdLst>
                <a:gd name="textAreaLeft" fmla="*/ 0 w 90360"/>
                <a:gd name="textAreaRight" fmla="*/ 93240 w 90360"/>
                <a:gd name="textAreaTop" fmla="*/ 0 h 126720"/>
                <a:gd name="textAreaBottom" fmla="*/ 129600 h 126720"/>
              </a:gdLst>
              <a:ahLst/>
              <a:rect l="textAreaLeft" t="textAreaTop" r="textAreaRight" b="textAreaBottom"/>
              <a:pathLst>
                <a:path w="259" h="360">
                  <a:moveTo>
                    <a:pt x="258" y="34"/>
                  </a:moveTo>
                  <a:cubicBezTo>
                    <a:pt x="259" y="26"/>
                    <a:pt x="259" y="26"/>
                    <a:pt x="259" y="21"/>
                  </a:cubicBezTo>
                  <a:cubicBezTo>
                    <a:pt x="259" y="11"/>
                    <a:pt x="251" y="7"/>
                    <a:pt x="243" y="7"/>
                  </a:cubicBezTo>
                  <a:cubicBezTo>
                    <a:pt x="237" y="7"/>
                    <a:pt x="229" y="10"/>
                    <a:pt x="224" y="18"/>
                  </a:cubicBezTo>
                  <a:cubicBezTo>
                    <a:pt x="222" y="21"/>
                    <a:pt x="218" y="38"/>
                    <a:pt x="216" y="48"/>
                  </a:cubicBezTo>
                  <a:cubicBezTo>
                    <a:pt x="211" y="62"/>
                    <a:pt x="208" y="77"/>
                    <a:pt x="205" y="93"/>
                  </a:cubicBezTo>
                  <a:cubicBezTo>
                    <a:pt x="196" y="126"/>
                    <a:pt x="188" y="160"/>
                    <a:pt x="179" y="193"/>
                  </a:cubicBezTo>
                  <a:cubicBezTo>
                    <a:pt x="176" y="201"/>
                    <a:pt x="152" y="241"/>
                    <a:pt x="115" y="241"/>
                  </a:cubicBezTo>
                  <a:cubicBezTo>
                    <a:pt x="86" y="241"/>
                    <a:pt x="80" y="215"/>
                    <a:pt x="80" y="195"/>
                  </a:cubicBezTo>
                  <a:cubicBezTo>
                    <a:pt x="80" y="169"/>
                    <a:pt x="90" y="136"/>
                    <a:pt x="109" y="86"/>
                  </a:cubicBezTo>
                  <a:cubicBezTo>
                    <a:pt x="118" y="62"/>
                    <a:pt x="120" y="56"/>
                    <a:pt x="120" y="45"/>
                  </a:cubicBezTo>
                  <a:cubicBezTo>
                    <a:pt x="120" y="21"/>
                    <a:pt x="102" y="0"/>
                    <a:pt x="74" y="0"/>
                  </a:cubicBezTo>
                  <a:cubicBezTo>
                    <a:pt x="21" y="0"/>
                    <a:pt x="0" y="81"/>
                    <a:pt x="0" y="86"/>
                  </a:cubicBezTo>
                  <a:cubicBezTo>
                    <a:pt x="0" y="91"/>
                    <a:pt x="4" y="89"/>
                    <a:pt x="6" y="91"/>
                  </a:cubicBezTo>
                  <a:cubicBezTo>
                    <a:pt x="13" y="91"/>
                    <a:pt x="13" y="89"/>
                    <a:pt x="16" y="81"/>
                  </a:cubicBezTo>
                  <a:cubicBezTo>
                    <a:pt x="30" y="29"/>
                    <a:pt x="53" y="11"/>
                    <a:pt x="72" y="11"/>
                  </a:cubicBezTo>
                  <a:cubicBezTo>
                    <a:pt x="77" y="11"/>
                    <a:pt x="86" y="11"/>
                    <a:pt x="86" y="30"/>
                  </a:cubicBezTo>
                  <a:cubicBezTo>
                    <a:pt x="86" y="43"/>
                    <a:pt x="82" y="59"/>
                    <a:pt x="77" y="69"/>
                  </a:cubicBezTo>
                  <a:cubicBezTo>
                    <a:pt x="54" y="128"/>
                    <a:pt x="45" y="160"/>
                    <a:pt x="45" y="187"/>
                  </a:cubicBezTo>
                  <a:cubicBezTo>
                    <a:pt x="45" y="236"/>
                    <a:pt x="80" y="252"/>
                    <a:pt x="114" y="252"/>
                  </a:cubicBezTo>
                  <a:cubicBezTo>
                    <a:pt x="134" y="252"/>
                    <a:pt x="154" y="243"/>
                    <a:pt x="170" y="228"/>
                  </a:cubicBezTo>
                  <a:cubicBezTo>
                    <a:pt x="163" y="257"/>
                    <a:pt x="155" y="284"/>
                    <a:pt x="133" y="313"/>
                  </a:cubicBezTo>
                  <a:cubicBezTo>
                    <a:pt x="118" y="332"/>
                    <a:pt x="98" y="349"/>
                    <a:pt x="72" y="349"/>
                  </a:cubicBezTo>
                  <a:cubicBezTo>
                    <a:pt x="64" y="349"/>
                    <a:pt x="38" y="346"/>
                    <a:pt x="29" y="325"/>
                  </a:cubicBezTo>
                  <a:cubicBezTo>
                    <a:pt x="38" y="325"/>
                    <a:pt x="45" y="325"/>
                    <a:pt x="53" y="319"/>
                  </a:cubicBezTo>
                  <a:cubicBezTo>
                    <a:pt x="59" y="313"/>
                    <a:pt x="64" y="306"/>
                    <a:pt x="64" y="295"/>
                  </a:cubicBezTo>
                  <a:cubicBezTo>
                    <a:pt x="64" y="278"/>
                    <a:pt x="50" y="276"/>
                    <a:pt x="43" y="276"/>
                  </a:cubicBezTo>
                  <a:cubicBezTo>
                    <a:pt x="30" y="276"/>
                    <a:pt x="11" y="286"/>
                    <a:pt x="11" y="313"/>
                  </a:cubicBezTo>
                  <a:cubicBezTo>
                    <a:pt x="11" y="340"/>
                    <a:pt x="37" y="360"/>
                    <a:pt x="72" y="360"/>
                  </a:cubicBezTo>
                  <a:cubicBezTo>
                    <a:pt x="130" y="360"/>
                    <a:pt x="187" y="309"/>
                    <a:pt x="203" y="247"/>
                  </a:cubicBezTo>
                  <a:cubicBezTo>
                    <a:pt x="221" y="176"/>
                    <a:pt x="239" y="105"/>
                    <a:pt x="258" y="3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7" name=""/>
            <p:cNvSpPr/>
            <p:nvPr/>
          </p:nvSpPr>
          <p:spPr>
            <a:xfrm>
              <a:off x="5159160" y="2247480"/>
              <a:ext cx="43920" cy="198000"/>
            </a:xfrm>
            <a:custGeom>
              <a:avLst/>
              <a:gdLst>
                <a:gd name="textAreaLeft" fmla="*/ 0 w 43920"/>
                <a:gd name="textAreaRight" fmla="*/ 46800 w 43920"/>
                <a:gd name="textAreaTop" fmla="*/ 0 h 198000"/>
                <a:gd name="textAreaBottom" fmla="*/ 200880 h 198000"/>
              </a:gdLst>
              <a:ahLst/>
              <a:rect l="textAreaLeft" t="textAreaTop" r="textAreaRight" b="textAreaBottom"/>
              <a:pathLst>
                <a:path w="130" h="558">
                  <a:moveTo>
                    <a:pt x="130" y="279"/>
                  </a:moveTo>
                  <a:cubicBezTo>
                    <a:pt x="130" y="236"/>
                    <a:pt x="123" y="167"/>
                    <a:pt x="93" y="105"/>
                  </a:cubicBezTo>
                  <a:cubicBezTo>
                    <a:pt x="59" y="37"/>
                    <a:pt x="11" y="0"/>
                    <a:pt x="5" y="0"/>
                  </a:cubicBezTo>
                  <a:cubicBezTo>
                    <a:pt x="2" y="0"/>
                    <a:pt x="0" y="2"/>
                    <a:pt x="0" y="5"/>
                  </a:cubicBezTo>
                  <a:cubicBezTo>
                    <a:pt x="0" y="8"/>
                    <a:pt x="0" y="8"/>
                    <a:pt x="10" y="19"/>
                  </a:cubicBezTo>
                  <a:cubicBezTo>
                    <a:pt x="66" y="73"/>
                    <a:pt x="98" y="163"/>
                    <a:pt x="98" y="279"/>
                  </a:cubicBezTo>
                  <a:cubicBezTo>
                    <a:pt x="98" y="375"/>
                    <a:pt x="77" y="472"/>
                    <a:pt x="6" y="544"/>
                  </a:cubicBezTo>
                  <a:cubicBezTo>
                    <a:pt x="0" y="550"/>
                    <a:pt x="0" y="550"/>
                    <a:pt x="0" y="552"/>
                  </a:cubicBezTo>
                  <a:cubicBezTo>
                    <a:pt x="0" y="556"/>
                    <a:pt x="2" y="558"/>
                    <a:pt x="5" y="558"/>
                  </a:cubicBezTo>
                  <a:cubicBezTo>
                    <a:pt x="11" y="558"/>
                    <a:pt x="61" y="520"/>
                    <a:pt x="94" y="450"/>
                  </a:cubicBezTo>
                  <a:cubicBezTo>
                    <a:pt x="123" y="387"/>
                    <a:pt x="130" y="325"/>
                    <a:pt x="130" y="27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8" name=""/>
            <p:cNvSpPr/>
            <p:nvPr/>
          </p:nvSpPr>
          <p:spPr>
            <a:xfrm>
              <a:off x="5299200" y="2270520"/>
              <a:ext cx="120960" cy="151920"/>
            </a:xfrm>
            <a:custGeom>
              <a:avLst/>
              <a:gdLst>
                <a:gd name="textAreaLeft" fmla="*/ 0 w 120960"/>
                <a:gd name="textAreaRight" fmla="*/ 123840 w 120960"/>
                <a:gd name="textAreaTop" fmla="*/ 0 h 151920"/>
                <a:gd name="textAreaBottom" fmla="*/ 154800 h 151920"/>
              </a:gdLst>
              <a:ahLst/>
              <a:rect l="textAreaLeft" t="textAreaTop" r="textAreaRight" b="textAreaBottom"/>
              <a:pathLst>
                <a:path w="344" h="430">
                  <a:moveTo>
                    <a:pt x="332" y="24"/>
                  </a:moveTo>
                  <a:cubicBezTo>
                    <a:pt x="339" y="20"/>
                    <a:pt x="344" y="17"/>
                    <a:pt x="344" y="11"/>
                  </a:cubicBezTo>
                  <a:cubicBezTo>
                    <a:pt x="344" y="5"/>
                    <a:pt x="339" y="0"/>
                    <a:pt x="332" y="0"/>
                  </a:cubicBezTo>
                  <a:cubicBezTo>
                    <a:pt x="329" y="0"/>
                    <a:pt x="324" y="1"/>
                    <a:pt x="323" y="3"/>
                  </a:cubicBezTo>
                  <a:cubicBezTo>
                    <a:pt x="219" y="51"/>
                    <a:pt x="115" y="100"/>
                    <a:pt x="11" y="148"/>
                  </a:cubicBezTo>
                  <a:cubicBezTo>
                    <a:pt x="1" y="153"/>
                    <a:pt x="0" y="158"/>
                    <a:pt x="0" y="161"/>
                  </a:cubicBezTo>
                  <a:cubicBezTo>
                    <a:pt x="0" y="167"/>
                    <a:pt x="3" y="170"/>
                    <a:pt x="11" y="174"/>
                  </a:cubicBezTo>
                  <a:cubicBezTo>
                    <a:pt x="115" y="222"/>
                    <a:pt x="219" y="270"/>
                    <a:pt x="323" y="319"/>
                  </a:cubicBezTo>
                  <a:cubicBezTo>
                    <a:pt x="329" y="323"/>
                    <a:pt x="331" y="323"/>
                    <a:pt x="332" y="323"/>
                  </a:cubicBezTo>
                  <a:cubicBezTo>
                    <a:pt x="339" y="323"/>
                    <a:pt x="344" y="317"/>
                    <a:pt x="344" y="312"/>
                  </a:cubicBezTo>
                  <a:cubicBezTo>
                    <a:pt x="344" y="306"/>
                    <a:pt x="342" y="303"/>
                    <a:pt x="332" y="298"/>
                  </a:cubicBezTo>
                  <a:cubicBezTo>
                    <a:pt x="234" y="252"/>
                    <a:pt x="136" y="206"/>
                    <a:pt x="38" y="161"/>
                  </a:cubicBezTo>
                  <a:cubicBezTo>
                    <a:pt x="136" y="115"/>
                    <a:pt x="234" y="69"/>
                    <a:pt x="332" y="24"/>
                  </a:cubicBezTo>
                  <a:moveTo>
                    <a:pt x="324" y="430"/>
                  </a:moveTo>
                  <a:cubicBezTo>
                    <a:pt x="334" y="430"/>
                    <a:pt x="344" y="430"/>
                    <a:pt x="344" y="419"/>
                  </a:cubicBezTo>
                  <a:cubicBezTo>
                    <a:pt x="344" y="408"/>
                    <a:pt x="332" y="408"/>
                    <a:pt x="323" y="408"/>
                  </a:cubicBezTo>
                  <a:cubicBezTo>
                    <a:pt x="222" y="408"/>
                    <a:pt x="121" y="408"/>
                    <a:pt x="20" y="408"/>
                  </a:cubicBezTo>
                  <a:cubicBezTo>
                    <a:pt x="13" y="408"/>
                    <a:pt x="0" y="408"/>
                    <a:pt x="0" y="419"/>
                  </a:cubicBezTo>
                  <a:cubicBezTo>
                    <a:pt x="0" y="430"/>
                    <a:pt x="11" y="430"/>
                    <a:pt x="20" y="430"/>
                  </a:cubicBezTo>
                  <a:cubicBezTo>
                    <a:pt x="122" y="430"/>
                    <a:pt x="223" y="430"/>
                    <a:pt x="324" y="43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9" name=""/>
            <p:cNvSpPr/>
            <p:nvPr/>
          </p:nvSpPr>
          <p:spPr>
            <a:xfrm>
              <a:off x="5506920" y="2259000"/>
              <a:ext cx="97560" cy="138960"/>
            </a:xfrm>
            <a:custGeom>
              <a:avLst/>
              <a:gdLst>
                <a:gd name="textAreaLeft" fmla="*/ 0 w 97560"/>
                <a:gd name="textAreaRight" fmla="*/ 100440 w 97560"/>
                <a:gd name="textAreaTop" fmla="*/ 0 h 138960"/>
                <a:gd name="textAreaBottom" fmla="*/ 141840 h 138960"/>
              </a:gdLst>
              <a:ahLst/>
              <a:rect l="textAreaLeft" t="textAreaTop" r="textAreaRight" b="textAreaBottom"/>
              <a:pathLst>
                <a:path w="279" h="394">
                  <a:moveTo>
                    <a:pt x="170" y="223"/>
                  </a:moveTo>
                  <a:cubicBezTo>
                    <a:pt x="194" y="282"/>
                    <a:pt x="221" y="368"/>
                    <a:pt x="229" y="381"/>
                  </a:cubicBezTo>
                  <a:cubicBezTo>
                    <a:pt x="239" y="392"/>
                    <a:pt x="243" y="392"/>
                    <a:pt x="259" y="392"/>
                  </a:cubicBezTo>
                  <a:cubicBezTo>
                    <a:pt x="264" y="392"/>
                    <a:pt x="268" y="392"/>
                    <a:pt x="272" y="392"/>
                  </a:cubicBezTo>
                  <a:cubicBezTo>
                    <a:pt x="277" y="392"/>
                    <a:pt x="279" y="389"/>
                    <a:pt x="279" y="387"/>
                  </a:cubicBezTo>
                  <a:cubicBezTo>
                    <a:pt x="279" y="386"/>
                    <a:pt x="277" y="384"/>
                    <a:pt x="275" y="383"/>
                  </a:cubicBezTo>
                  <a:cubicBezTo>
                    <a:pt x="269" y="376"/>
                    <a:pt x="266" y="368"/>
                    <a:pt x="263" y="357"/>
                  </a:cubicBezTo>
                  <a:cubicBezTo>
                    <a:pt x="224" y="251"/>
                    <a:pt x="186" y="144"/>
                    <a:pt x="147" y="38"/>
                  </a:cubicBezTo>
                  <a:cubicBezTo>
                    <a:pt x="136" y="6"/>
                    <a:pt x="106" y="0"/>
                    <a:pt x="79" y="0"/>
                  </a:cubicBezTo>
                  <a:cubicBezTo>
                    <a:pt x="75" y="0"/>
                    <a:pt x="69" y="0"/>
                    <a:pt x="69" y="5"/>
                  </a:cubicBezTo>
                  <a:cubicBezTo>
                    <a:pt x="69" y="9"/>
                    <a:pt x="72" y="9"/>
                    <a:pt x="74" y="11"/>
                  </a:cubicBezTo>
                  <a:cubicBezTo>
                    <a:pt x="93" y="14"/>
                    <a:pt x="96" y="17"/>
                    <a:pt x="111" y="56"/>
                  </a:cubicBezTo>
                  <a:cubicBezTo>
                    <a:pt x="129" y="106"/>
                    <a:pt x="147" y="157"/>
                    <a:pt x="165" y="207"/>
                  </a:cubicBezTo>
                  <a:cubicBezTo>
                    <a:pt x="113" y="258"/>
                    <a:pt x="62" y="309"/>
                    <a:pt x="10" y="360"/>
                  </a:cubicBezTo>
                  <a:cubicBezTo>
                    <a:pt x="3" y="367"/>
                    <a:pt x="0" y="370"/>
                    <a:pt x="0" y="378"/>
                  </a:cubicBezTo>
                  <a:cubicBezTo>
                    <a:pt x="0" y="387"/>
                    <a:pt x="7" y="394"/>
                    <a:pt x="16" y="394"/>
                  </a:cubicBezTo>
                  <a:cubicBezTo>
                    <a:pt x="25" y="394"/>
                    <a:pt x="31" y="387"/>
                    <a:pt x="35" y="383"/>
                  </a:cubicBezTo>
                  <a:cubicBezTo>
                    <a:pt x="80" y="329"/>
                    <a:pt x="125" y="276"/>
                    <a:pt x="170" y="2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0" name=""/>
            <p:cNvSpPr/>
            <p:nvPr/>
          </p:nvSpPr>
          <p:spPr>
            <a:xfrm>
              <a:off x="5625000" y="2256840"/>
              <a:ext cx="97920" cy="179280"/>
            </a:xfrm>
            <a:custGeom>
              <a:avLst/>
              <a:gdLst>
                <a:gd name="textAreaLeft" fmla="*/ 0 w 97920"/>
                <a:gd name="textAreaRight" fmla="*/ 100800 w 97920"/>
                <a:gd name="textAreaTop" fmla="*/ 0 h 179280"/>
                <a:gd name="textAreaBottom" fmla="*/ 182160 h 179280"/>
              </a:gdLst>
              <a:ahLst/>
              <a:rect l="textAreaLeft" t="textAreaTop" r="textAreaRight" b="textAreaBottom"/>
              <a:pathLst>
                <a:path w="280" h="506">
                  <a:moveTo>
                    <a:pt x="176" y="170"/>
                  </a:moveTo>
                  <a:cubicBezTo>
                    <a:pt x="192" y="170"/>
                    <a:pt x="208" y="170"/>
                    <a:pt x="224" y="170"/>
                  </a:cubicBezTo>
                  <a:cubicBezTo>
                    <a:pt x="235" y="170"/>
                    <a:pt x="242" y="170"/>
                    <a:pt x="242" y="157"/>
                  </a:cubicBezTo>
                  <a:cubicBezTo>
                    <a:pt x="242" y="153"/>
                    <a:pt x="235" y="153"/>
                    <a:pt x="226" y="153"/>
                  </a:cubicBezTo>
                  <a:cubicBezTo>
                    <a:pt x="210" y="153"/>
                    <a:pt x="195" y="153"/>
                    <a:pt x="179" y="153"/>
                  </a:cubicBezTo>
                  <a:cubicBezTo>
                    <a:pt x="183" y="131"/>
                    <a:pt x="187" y="110"/>
                    <a:pt x="191" y="89"/>
                  </a:cubicBezTo>
                  <a:cubicBezTo>
                    <a:pt x="194" y="76"/>
                    <a:pt x="202" y="38"/>
                    <a:pt x="205" y="30"/>
                  </a:cubicBezTo>
                  <a:cubicBezTo>
                    <a:pt x="210" y="20"/>
                    <a:pt x="219" y="11"/>
                    <a:pt x="231" y="11"/>
                  </a:cubicBezTo>
                  <a:cubicBezTo>
                    <a:pt x="234" y="11"/>
                    <a:pt x="248" y="11"/>
                    <a:pt x="259" y="22"/>
                  </a:cubicBezTo>
                  <a:cubicBezTo>
                    <a:pt x="234" y="23"/>
                    <a:pt x="229" y="43"/>
                    <a:pt x="229" y="52"/>
                  </a:cubicBezTo>
                  <a:cubicBezTo>
                    <a:pt x="229" y="65"/>
                    <a:pt x="239" y="71"/>
                    <a:pt x="250" y="71"/>
                  </a:cubicBezTo>
                  <a:cubicBezTo>
                    <a:pt x="264" y="71"/>
                    <a:pt x="280" y="58"/>
                    <a:pt x="280" y="38"/>
                  </a:cubicBezTo>
                  <a:cubicBezTo>
                    <a:pt x="280" y="12"/>
                    <a:pt x="255" y="0"/>
                    <a:pt x="231" y="0"/>
                  </a:cubicBezTo>
                  <a:cubicBezTo>
                    <a:pt x="211" y="0"/>
                    <a:pt x="176" y="9"/>
                    <a:pt x="160" y="65"/>
                  </a:cubicBezTo>
                  <a:cubicBezTo>
                    <a:pt x="157" y="76"/>
                    <a:pt x="155" y="82"/>
                    <a:pt x="141" y="153"/>
                  </a:cubicBezTo>
                  <a:cubicBezTo>
                    <a:pt x="128" y="153"/>
                    <a:pt x="115" y="153"/>
                    <a:pt x="103" y="153"/>
                  </a:cubicBezTo>
                  <a:cubicBezTo>
                    <a:pt x="91" y="153"/>
                    <a:pt x="85" y="153"/>
                    <a:pt x="85" y="162"/>
                  </a:cubicBezTo>
                  <a:cubicBezTo>
                    <a:pt x="85" y="170"/>
                    <a:pt x="91" y="170"/>
                    <a:pt x="101" y="170"/>
                  </a:cubicBezTo>
                  <a:cubicBezTo>
                    <a:pt x="113" y="170"/>
                    <a:pt x="125" y="170"/>
                    <a:pt x="138" y="170"/>
                  </a:cubicBezTo>
                  <a:cubicBezTo>
                    <a:pt x="124" y="243"/>
                    <a:pt x="110" y="317"/>
                    <a:pt x="96" y="390"/>
                  </a:cubicBezTo>
                  <a:cubicBezTo>
                    <a:pt x="87" y="444"/>
                    <a:pt x="77" y="495"/>
                    <a:pt x="47" y="495"/>
                  </a:cubicBezTo>
                  <a:cubicBezTo>
                    <a:pt x="45" y="495"/>
                    <a:pt x="31" y="495"/>
                    <a:pt x="21" y="484"/>
                  </a:cubicBezTo>
                  <a:cubicBezTo>
                    <a:pt x="47" y="483"/>
                    <a:pt x="51" y="463"/>
                    <a:pt x="51" y="454"/>
                  </a:cubicBezTo>
                  <a:cubicBezTo>
                    <a:pt x="51" y="441"/>
                    <a:pt x="42" y="435"/>
                    <a:pt x="31" y="435"/>
                  </a:cubicBezTo>
                  <a:cubicBezTo>
                    <a:pt x="16" y="435"/>
                    <a:pt x="0" y="448"/>
                    <a:pt x="0" y="468"/>
                  </a:cubicBezTo>
                  <a:cubicBezTo>
                    <a:pt x="0" y="494"/>
                    <a:pt x="24" y="506"/>
                    <a:pt x="47" y="506"/>
                  </a:cubicBezTo>
                  <a:cubicBezTo>
                    <a:pt x="79" y="506"/>
                    <a:pt x="101" y="475"/>
                    <a:pt x="111" y="452"/>
                  </a:cubicBezTo>
                  <a:cubicBezTo>
                    <a:pt x="128" y="417"/>
                    <a:pt x="143" y="350"/>
                    <a:pt x="143" y="345"/>
                  </a:cubicBezTo>
                  <a:cubicBezTo>
                    <a:pt x="154" y="287"/>
                    <a:pt x="165" y="229"/>
                    <a:pt x="176" y="17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1" name=""/>
            <p:cNvSpPr/>
            <p:nvPr/>
          </p:nvSpPr>
          <p:spPr>
            <a:xfrm>
              <a:off x="5755320" y="2247480"/>
              <a:ext cx="43560" cy="198000"/>
            </a:xfrm>
            <a:custGeom>
              <a:avLst/>
              <a:gdLst>
                <a:gd name="textAreaLeft" fmla="*/ 0 w 43560"/>
                <a:gd name="textAreaRight" fmla="*/ 46440 w 43560"/>
                <a:gd name="textAreaTop" fmla="*/ 0 h 198000"/>
                <a:gd name="textAreaBottom" fmla="*/ 200880 h 198000"/>
              </a:gdLst>
              <a:ahLst/>
              <a:rect l="textAreaLeft" t="textAreaTop" r="textAreaRight" b="textAreaBottom"/>
              <a:pathLst>
                <a:path w="129" h="558">
                  <a:moveTo>
                    <a:pt x="129" y="552"/>
                  </a:moveTo>
                  <a:cubicBezTo>
                    <a:pt x="129" y="550"/>
                    <a:pt x="129" y="550"/>
                    <a:pt x="120" y="540"/>
                  </a:cubicBezTo>
                  <a:cubicBezTo>
                    <a:pt x="49" y="470"/>
                    <a:pt x="32" y="365"/>
                    <a:pt x="32" y="279"/>
                  </a:cubicBezTo>
                  <a:cubicBezTo>
                    <a:pt x="32" y="182"/>
                    <a:pt x="52" y="84"/>
                    <a:pt x="123" y="14"/>
                  </a:cubicBezTo>
                  <a:cubicBezTo>
                    <a:pt x="129" y="8"/>
                    <a:pt x="129" y="8"/>
                    <a:pt x="129" y="5"/>
                  </a:cubicBezTo>
                  <a:cubicBezTo>
                    <a:pt x="129" y="2"/>
                    <a:pt x="128" y="0"/>
                    <a:pt x="124" y="0"/>
                  </a:cubicBezTo>
                  <a:cubicBezTo>
                    <a:pt x="118" y="0"/>
                    <a:pt x="68" y="38"/>
                    <a:pt x="35" y="108"/>
                  </a:cubicBezTo>
                  <a:cubicBezTo>
                    <a:pt x="6" y="171"/>
                    <a:pt x="0" y="233"/>
                    <a:pt x="0" y="279"/>
                  </a:cubicBezTo>
                  <a:cubicBezTo>
                    <a:pt x="0" y="322"/>
                    <a:pt x="4" y="391"/>
                    <a:pt x="36" y="453"/>
                  </a:cubicBezTo>
                  <a:cubicBezTo>
                    <a:pt x="70" y="521"/>
                    <a:pt x="118" y="558"/>
                    <a:pt x="124" y="558"/>
                  </a:cubicBezTo>
                  <a:cubicBezTo>
                    <a:pt x="128" y="558"/>
                    <a:pt x="129" y="556"/>
                    <a:pt x="129" y="55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2" name=""/>
            <p:cNvSpPr/>
            <p:nvPr/>
          </p:nvSpPr>
          <p:spPr>
            <a:xfrm>
              <a:off x="5819760" y="2309400"/>
              <a:ext cx="97920" cy="87840"/>
            </a:xfrm>
            <a:custGeom>
              <a:avLst/>
              <a:gdLst>
                <a:gd name="textAreaLeft" fmla="*/ 0 w 97920"/>
                <a:gd name="textAreaRight" fmla="*/ 100800 w 97920"/>
                <a:gd name="textAreaTop" fmla="*/ 0 h 87840"/>
                <a:gd name="textAreaBottom" fmla="*/ 90720 h 87840"/>
              </a:gdLst>
              <a:ahLst/>
              <a:rect l="textAreaLeft" t="textAreaTop" r="textAreaRight" b="textAreaBottom"/>
              <a:pathLst>
                <a:path w="280" h="252">
                  <a:moveTo>
                    <a:pt x="171" y="78"/>
                  </a:moveTo>
                  <a:cubicBezTo>
                    <a:pt x="174" y="64"/>
                    <a:pt x="187" y="11"/>
                    <a:pt x="227" y="11"/>
                  </a:cubicBezTo>
                  <a:cubicBezTo>
                    <a:pt x="229" y="11"/>
                    <a:pt x="243" y="11"/>
                    <a:pt x="254" y="19"/>
                  </a:cubicBezTo>
                  <a:cubicBezTo>
                    <a:pt x="238" y="23"/>
                    <a:pt x="227" y="37"/>
                    <a:pt x="227" y="50"/>
                  </a:cubicBezTo>
                  <a:cubicBezTo>
                    <a:pt x="227" y="59"/>
                    <a:pt x="233" y="69"/>
                    <a:pt x="249" y="69"/>
                  </a:cubicBezTo>
                  <a:cubicBezTo>
                    <a:pt x="261" y="69"/>
                    <a:pt x="280" y="59"/>
                    <a:pt x="280" y="37"/>
                  </a:cubicBezTo>
                  <a:cubicBezTo>
                    <a:pt x="280" y="8"/>
                    <a:pt x="246" y="0"/>
                    <a:pt x="227" y="0"/>
                  </a:cubicBezTo>
                  <a:cubicBezTo>
                    <a:pt x="195" y="0"/>
                    <a:pt x="174" y="29"/>
                    <a:pt x="168" y="42"/>
                  </a:cubicBezTo>
                  <a:cubicBezTo>
                    <a:pt x="153" y="5"/>
                    <a:pt x="123" y="0"/>
                    <a:pt x="107" y="0"/>
                  </a:cubicBezTo>
                  <a:cubicBezTo>
                    <a:pt x="49" y="0"/>
                    <a:pt x="17" y="72"/>
                    <a:pt x="17" y="86"/>
                  </a:cubicBezTo>
                  <a:cubicBezTo>
                    <a:pt x="17" y="91"/>
                    <a:pt x="22" y="91"/>
                    <a:pt x="24" y="91"/>
                  </a:cubicBezTo>
                  <a:cubicBezTo>
                    <a:pt x="29" y="91"/>
                    <a:pt x="30" y="89"/>
                    <a:pt x="30" y="85"/>
                  </a:cubicBezTo>
                  <a:cubicBezTo>
                    <a:pt x="49" y="26"/>
                    <a:pt x="88" y="11"/>
                    <a:pt x="105" y="11"/>
                  </a:cubicBezTo>
                  <a:cubicBezTo>
                    <a:pt x="117" y="11"/>
                    <a:pt x="136" y="18"/>
                    <a:pt x="136" y="50"/>
                  </a:cubicBezTo>
                  <a:cubicBezTo>
                    <a:pt x="136" y="67"/>
                    <a:pt x="126" y="104"/>
                    <a:pt x="105" y="182"/>
                  </a:cubicBezTo>
                  <a:cubicBezTo>
                    <a:pt x="97" y="217"/>
                    <a:pt x="78" y="241"/>
                    <a:pt x="53" y="241"/>
                  </a:cubicBezTo>
                  <a:cubicBezTo>
                    <a:pt x="49" y="241"/>
                    <a:pt x="37" y="241"/>
                    <a:pt x="25" y="233"/>
                  </a:cubicBezTo>
                  <a:cubicBezTo>
                    <a:pt x="38" y="230"/>
                    <a:pt x="51" y="219"/>
                    <a:pt x="51" y="203"/>
                  </a:cubicBezTo>
                  <a:cubicBezTo>
                    <a:pt x="51" y="188"/>
                    <a:pt x="38" y="184"/>
                    <a:pt x="30" y="184"/>
                  </a:cubicBezTo>
                  <a:cubicBezTo>
                    <a:pt x="13" y="184"/>
                    <a:pt x="0" y="198"/>
                    <a:pt x="0" y="215"/>
                  </a:cubicBezTo>
                  <a:cubicBezTo>
                    <a:pt x="0" y="241"/>
                    <a:pt x="27" y="252"/>
                    <a:pt x="53" y="252"/>
                  </a:cubicBezTo>
                  <a:cubicBezTo>
                    <a:pt x="89" y="252"/>
                    <a:pt x="110" y="214"/>
                    <a:pt x="112" y="211"/>
                  </a:cubicBezTo>
                  <a:cubicBezTo>
                    <a:pt x="118" y="231"/>
                    <a:pt x="137" y="252"/>
                    <a:pt x="173" y="252"/>
                  </a:cubicBezTo>
                  <a:cubicBezTo>
                    <a:pt x="230" y="252"/>
                    <a:pt x="262" y="180"/>
                    <a:pt x="262" y="166"/>
                  </a:cubicBezTo>
                  <a:cubicBezTo>
                    <a:pt x="262" y="161"/>
                    <a:pt x="257" y="161"/>
                    <a:pt x="256" y="161"/>
                  </a:cubicBezTo>
                  <a:cubicBezTo>
                    <a:pt x="249" y="161"/>
                    <a:pt x="249" y="163"/>
                    <a:pt x="248" y="168"/>
                  </a:cubicBezTo>
                  <a:cubicBezTo>
                    <a:pt x="229" y="227"/>
                    <a:pt x="192" y="241"/>
                    <a:pt x="173" y="241"/>
                  </a:cubicBezTo>
                  <a:cubicBezTo>
                    <a:pt x="152" y="241"/>
                    <a:pt x="142" y="222"/>
                    <a:pt x="142" y="204"/>
                  </a:cubicBezTo>
                  <a:cubicBezTo>
                    <a:pt x="142" y="192"/>
                    <a:pt x="145" y="179"/>
                    <a:pt x="152" y="155"/>
                  </a:cubicBezTo>
                  <a:cubicBezTo>
                    <a:pt x="158" y="129"/>
                    <a:pt x="165" y="104"/>
                    <a:pt x="171" y="7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3" name=""/>
            <p:cNvSpPr/>
            <p:nvPr/>
          </p:nvSpPr>
          <p:spPr>
            <a:xfrm>
              <a:off x="594072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279"/>
                  </a:moveTo>
                  <a:cubicBezTo>
                    <a:pt x="131" y="236"/>
                    <a:pt x="125" y="167"/>
                    <a:pt x="94" y="105"/>
                  </a:cubicBezTo>
                  <a:cubicBezTo>
                    <a:pt x="61" y="37"/>
                    <a:pt x="11" y="0"/>
                    <a:pt x="6" y="0"/>
                  </a:cubicBezTo>
                  <a:cubicBezTo>
                    <a:pt x="3" y="0"/>
                    <a:pt x="0" y="2"/>
                    <a:pt x="0" y="5"/>
                  </a:cubicBezTo>
                  <a:cubicBezTo>
                    <a:pt x="0" y="8"/>
                    <a:pt x="0" y="8"/>
                    <a:pt x="11" y="19"/>
                  </a:cubicBezTo>
                  <a:cubicBezTo>
                    <a:pt x="65" y="73"/>
                    <a:pt x="99" y="163"/>
                    <a:pt x="99" y="279"/>
                  </a:cubicBezTo>
                  <a:cubicBezTo>
                    <a:pt x="99" y="375"/>
                    <a:pt x="78" y="472"/>
                    <a:pt x="8" y="544"/>
                  </a:cubicBezTo>
                  <a:cubicBezTo>
                    <a:pt x="0" y="550"/>
                    <a:pt x="0" y="550"/>
                    <a:pt x="0" y="552"/>
                  </a:cubicBezTo>
                  <a:cubicBezTo>
                    <a:pt x="0" y="556"/>
                    <a:pt x="3" y="558"/>
                    <a:pt x="6" y="558"/>
                  </a:cubicBezTo>
                  <a:cubicBezTo>
                    <a:pt x="11" y="558"/>
                    <a:pt x="62" y="520"/>
                    <a:pt x="96" y="450"/>
                  </a:cubicBezTo>
                  <a:cubicBezTo>
                    <a:pt x="125" y="387"/>
                    <a:pt x="131" y="325"/>
                    <a:pt x="131" y="27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4" name=""/>
            <p:cNvSpPr/>
            <p:nvPr/>
          </p:nvSpPr>
          <p:spPr>
            <a:xfrm>
              <a:off x="6064560" y="2280600"/>
              <a:ext cx="131040" cy="131760"/>
            </a:xfrm>
            <a:custGeom>
              <a:avLst/>
              <a:gdLst>
                <a:gd name="textAreaLeft" fmla="*/ 0 w 131040"/>
                <a:gd name="textAreaRight" fmla="*/ 133920 w 131040"/>
                <a:gd name="textAreaTop" fmla="*/ 0 h 131760"/>
                <a:gd name="textAreaBottom" fmla="*/ 134640 h 131760"/>
              </a:gdLst>
              <a:ahLst/>
              <a:rect l="textAreaLeft" t="textAreaTop" r="textAreaRight" b="textAreaBottom"/>
              <a:pathLst>
                <a:path w="372" h="374">
                  <a:moveTo>
                    <a:pt x="198" y="198"/>
                  </a:moveTo>
                  <a:cubicBezTo>
                    <a:pt x="250" y="198"/>
                    <a:pt x="303" y="198"/>
                    <a:pt x="355" y="198"/>
                  </a:cubicBezTo>
                  <a:cubicBezTo>
                    <a:pt x="363" y="198"/>
                    <a:pt x="372" y="198"/>
                    <a:pt x="372" y="187"/>
                  </a:cubicBezTo>
                  <a:cubicBezTo>
                    <a:pt x="372" y="176"/>
                    <a:pt x="363" y="176"/>
                    <a:pt x="355" y="176"/>
                  </a:cubicBezTo>
                  <a:cubicBezTo>
                    <a:pt x="303" y="176"/>
                    <a:pt x="250" y="176"/>
                    <a:pt x="198" y="176"/>
                  </a:cubicBezTo>
                  <a:cubicBezTo>
                    <a:pt x="198" y="124"/>
                    <a:pt x="198" y="72"/>
                    <a:pt x="198" y="20"/>
                  </a:cubicBezTo>
                  <a:cubicBezTo>
                    <a:pt x="198" y="12"/>
                    <a:pt x="198" y="0"/>
                    <a:pt x="187" y="0"/>
                  </a:cubicBezTo>
                  <a:cubicBezTo>
                    <a:pt x="176" y="0"/>
                    <a:pt x="176" y="12"/>
                    <a:pt x="176" y="20"/>
                  </a:cubicBezTo>
                  <a:cubicBezTo>
                    <a:pt x="176" y="72"/>
                    <a:pt x="176" y="124"/>
                    <a:pt x="176" y="176"/>
                  </a:cubicBezTo>
                  <a:cubicBezTo>
                    <a:pt x="123" y="176"/>
                    <a:pt x="70" y="176"/>
                    <a:pt x="17" y="176"/>
                  </a:cubicBezTo>
                  <a:cubicBezTo>
                    <a:pt x="9" y="176"/>
                    <a:pt x="0" y="176"/>
                    <a:pt x="0" y="187"/>
                  </a:cubicBezTo>
                  <a:cubicBezTo>
                    <a:pt x="0" y="198"/>
                    <a:pt x="9" y="198"/>
                    <a:pt x="17" y="198"/>
                  </a:cubicBezTo>
                  <a:cubicBezTo>
                    <a:pt x="70" y="198"/>
                    <a:pt x="123" y="198"/>
                    <a:pt x="176" y="198"/>
                  </a:cubicBezTo>
                  <a:cubicBezTo>
                    <a:pt x="176" y="250"/>
                    <a:pt x="176" y="302"/>
                    <a:pt x="176" y="354"/>
                  </a:cubicBezTo>
                  <a:cubicBezTo>
                    <a:pt x="176" y="362"/>
                    <a:pt x="176" y="374"/>
                    <a:pt x="187" y="374"/>
                  </a:cubicBezTo>
                  <a:cubicBezTo>
                    <a:pt x="198" y="374"/>
                    <a:pt x="198" y="362"/>
                    <a:pt x="198" y="354"/>
                  </a:cubicBezTo>
                  <a:cubicBezTo>
                    <a:pt x="198" y="302"/>
                    <a:pt x="198" y="250"/>
                    <a:pt x="198" y="19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5" name=""/>
            <p:cNvSpPr/>
            <p:nvPr/>
          </p:nvSpPr>
          <p:spPr>
            <a:xfrm>
              <a:off x="627516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552"/>
                  </a:moveTo>
                  <a:cubicBezTo>
                    <a:pt x="131" y="550"/>
                    <a:pt x="131" y="550"/>
                    <a:pt x="122" y="540"/>
                  </a:cubicBezTo>
                  <a:cubicBezTo>
                    <a:pt x="51" y="470"/>
                    <a:pt x="34" y="365"/>
                    <a:pt x="34" y="279"/>
                  </a:cubicBezTo>
                  <a:cubicBezTo>
                    <a:pt x="34" y="182"/>
                    <a:pt x="55" y="84"/>
                    <a:pt x="123" y="14"/>
                  </a:cubicBezTo>
                  <a:cubicBezTo>
                    <a:pt x="131" y="8"/>
                    <a:pt x="131" y="8"/>
                    <a:pt x="131" y="5"/>
                  </a:cubicBezTo>
                  <a:cubicBezTo>
                    <a:pt x="131" y="2"/>
                    <a:pt x="128" y="0"/>
                    <a:pt x="125" y="0"/>
                  </a:cubicBezTo>
                  <a:cubicBezTo>
                    <a:pt x="120" y="0"/>
                    <a:pt x="69" y="38"/>
                    <a:pt x="35" y="108"/>
                  </a:cubicBezTo>
                  <a:cubicBezTo>
                    <a:pt x="8" y="171"/>
                    <a:pt x="0" y="233"/>
                    <a:pt x="0" y="279"/>
                  </a:cubicBezTo>
                  <a:cubicBezTo>
                    <a:pt x="0" y="322"/>
                    <a:pt x="7" y="391"/>
                    <a:pt x="37" y="453"/>
                  </a:cubicBezTo>
                  <a:cubicBezTo>
                    <a:pt x="72" y="521"/>
                    <a:pt x="120" y="558"/>
                    <a:pt x="125" y="558"/>
                  </a:cubicBezTo>
                  <a:cubicBezTo>
                    <a:pt x="128" y="558"/>
                    <a:pt x="131" y="556"/>
                    <a:pt x="131" y="55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6" name=""/>
            <p:cNvSpPr/>
            <p:nvPr/>
          </p:nvSpPr>
          <p:spPr>
            <a:xfrm>
              <a:off x="6351840" y="2264040"/>
              <a:ext cx="64080" cy="131400"/>
            </a:xfrm>
            <a:custGeom>
              <a:avLst/>
              <a:gdLst>
                <a:gd name="textAreaLeft" fmla="*/ 0 w 64080"/>
                <a:gd name="textAreaRight" fmla="*/ 66960 w 64080"/>
                <a:gd name="textAreaTop" fmla="*/ 0 h 131400"/>
                <a:gd name="textAreaBottom" fmla="*/ 134280 h 131400"/>
              </a:gdLst>
              <a:ahLst/>
              <a:rect l="textAreaLeft" t="textAreaTop" r="textAreaRight" b="textAreaBottom"/>
              <a:pathLst>
                <a:path w="186" h="373">
                  <a:moveTo>
                    <a:pt x="115" y="15"/>
                  </a:moveTo>
                  <a:cubicBezTo>
                    <a:pt x="115" y="2"/>
                    <a:pt x="115" y="0"/>
                    <a:pt x="102" y="0"/>
                  </a:cubicBezTo>
                  <a:cubicBezTo>
                    <a:pt x="69" y="37"/>
                    <a:pt x="19" y="37"/>
                    <a:pt x="0" y="37"/>
                  </a:cubicBezTo>
                  <a:cubicBezTo>
                    <a:pt x="0" y="43"/>
                    <a:pt x="0" y="49"/>
                    <a:pt x="0" y="54"/>
                  </a:cubicBezTo>
                  <a:cubicBezTo>
                    <a:pt x="11" y="54"/>
                    <a:pt x="45" y="54"/>
                    <a:pt x="74" y="40"/>
                  </a:cubicBezTo>
                  <a:cubicBezTo>
                    <a:pt x="74" y="136"/>
                    <a:pt x="74" y="232"/>
                    <a:pt x="74" y="329"/>
                  </a:cubicBezTo>
                  <a:cubicBezTo>
                    <a:pt x="74" y="348"/>
                    <a:pt x="72" y="356"/>
                    <a:pt x="22" y="356"/>
                  </a:cubicBezTo>
                  <a:cubicBezTo>
                    <a:pt x="17" y="356"/>
                    <a:pt x="11" y="356"/>
                    <a:pt x="5" y="356"/>
                  </a:cubicBezTo>
                  <a:cubicBezTo>
                    <a:pt x="5" y="362"/>
                    <a:pt x="5" y="367"/>
                    <a:pt x="5" y="373"/>
                  </a:cubicBezTo>
                  <a:cubicBezTo>
                    <a:pt x="24" y="370"/>
                    <a:pt x="71" y="370"/>
                    <a:pt x="94" y="370"/>
                  </a:cubicBezTo>
                  <a:cubicBezTo>
                    <a:pt x="118" y="370"/>
                    <a:pt x="166" y="370"/>
                    <a:pt x="186" y="373"/>
                  </a:cubicBezTo>
                  <a:cubicBezTo>
                    <a:pt x="186" y="367"/>
                    <a:pt x="186" y="362"/>
                    <a:pt x="186" y="356"/>
                  </a:cubicBezTo>
                  <a:cubicBezTo>
                    <a:pt x="180" y="356"/>
                    <a:pt x="174" y="356"/>
                    <a:pt x="168" y="356"/>
                  </a:cubicBezTo>
                  <a:cubicBezTo>
                    <a:pt x="118" y="356"/>
                    <a:pt x="115" y="349"/>
                    <a:pt x="115" y="329"/>
                  </a:cubicBezTo>
                  <a:cubicBezTo>
                    <a:pt x="115" y="224"/>
                    <a:pt x="115" y="119"/>
                    <a:pt x="115" y="1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7" name=""/>
            <p:cNvSpPr/>
            <p:nvPr/>
          </p:nvSpPr>
          <p:spPr>
            <a:xfrm>
              <a:off x="6496920" y="2343960"/>
              <a:ext cx="120960" cy="5040"/>
            </a:xfrm>
            <a:custGeom>
              <a:avLst/>
              <a:gdLst>
                <a:gd name="textAreaLeft" fmla="*/ 0 w 120960"/>
                <a:gd name="textAreaRight" fmla="*/ 123840 w 120960"/>
                <a:gd name="textAreaTop" fmla="*/ 0 h 5040"/>
                <a:gd name="textAreaBottom" fmla="*/ 7920 h 5040"/>
              </a:gdLst>
              <a:ahLst/>
              <a:rect l="textAreaLeft" t="textAreaTop" r="textAreaRight" b="textAreaBottom"/>
              <a:pathLst>
                <a:path w="344" h="22">
                  <a:moveTo>
                    <a:pt x="325" y="22"/>
                  </a:moveTo>
                  <a:cubicBezTo>
                    <a:pt x="334" y="22"/>
                    <a:pt x="344" y="22"/>
                    <a:pt x="344" y="11"/>
                  </a:cubicBezTo>
                  <a:cubicBezTo>
                    <a:pt x="344" y="0"/>
                    <a:pt x="334" y="0"/>
                    <a:pt x="325" y="0"/>
                  </a:cubicBezTo>
                  <a:cubicBezTo>
                    <a:pt x="223" y="0"/>
                    <a:pt x="121" y="0"/>
                    <a:pt x="19" y="0"/>
                  </a:cubicBezTo>
                  <a:cubicBezTo>
                    <a:pt x="10" y="0"/>
                    <a:pt x="0" y="0"/>
                    <a:pt x="0" y="11"/>
                  </a:cubicBezTo>
                  <a:cubicBezTo>
                    <a:pt x="0" y="22"/>
                    <a:pt x="10" y="22"/>
                    <a:pt x="19" y="22"/>
                  </a:cubicBezTo>
                  <a:cubicBezTo>
                    <a:pt x="121" y="22"/>
                    <a:pt x="223" y="22"/>
                    <a:pt x="325" y="22"/>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428" name=""/>
            <p:cNvSpPr/>
            <p:nvPr/>
          </p:nvSpPr>
          <p:spPr>
            <a:xfrm>
              <a:off x="6693480" y="2259000"/>
              <a:ext cx="97200" cy="138960"/>
            </a:xfrm>
            <a:custGeom>
              <a:avLst/>
              <a:gdLst>
                <a:gd name="textAreaLeft" fmla="*/ 0 w 97200"/>
                <a:gd name="textAreaRight" fmla="*/ 100080 w 97200"/>
                <a:gd name="textAreaTop" fmla="*/ 0 h 138960"/>
                <a:gd name="textAreaBottom" fmla="*/ 141840 h 138960"/>
              </a:gdLst>
              <a:ahLst/>
              <a:rect l="textAreaLeft" t="textAreaTop" r="textAreaRight" b="textAreaBottom"/>
              <a:pathLst>
                <a:path w="278" h="394">
                  <a:moveTo>
                    <a:pt x="171" y="223"/>
                  </a:moveTo>
                  <a:cubicBezTo>
                    <a:pt x="193" y="282"/>
                    <a:pt x="220" y="368"/>
                    <a:pt x="230" y="381"/>
                  </a:cubicBezTo>
                  <a:cubicBezTo>
                    <a:pt x="238" y="392"/>
                    <a:pt x="244" y="392"/>
                    <a:pt x="259" y="392"/>
                  </a:cubicBezTo>
                  <a:cubicBezTo>
                    <a:pt x="263" y="392"/>
                    <a:pt x="267" y="392"/>
                    <a:pt x="272" y="392"/>
                  </a:cubicBezTo>
                  <a:cubicBezTo>
                    <a:pt x="278" y="392"/>
                    <a:pt x="278" y="389"/>
                    <a:pt x="278" y="387"/>
                  </a:cubicBezTo>
                  <a:cubicBezTo>
                    <a:pt x="278" y="386"/>
                    <a:pt x="276" y="384"/>
                    <a:pt x="275" y="383"/>
                  </a:cubicBezTo>
                  <a:cubicBezTo>
                    <a:pt x="270" y="376"/>
                    <a:pt x="267" y="368"/>
                    <a:pt x="262" y="357"/>
                  </a:cubicBezTo>
                  <a:cubicBezTo>
                    <a:pt x="224" y="251"/>
                    <a:pt x="185" y="144"/>
                    <a:pt x="147" y="38"/>
                  </a:cubicBezTo>
                  <a:cubicBezTo>
                    <a:pt x="136" y="6"/>
                    <a:pt x="105" y="0"/>
                    <a:pt x="80" y="0"/>
                  </a:cubicBezTo>
                  <a:cubicBezTo>
                    <a:pt x="76" y="0"/>
                    <a:pt x="68" y="0"/>
                    <a:pt x="68" y="5"/>
                  </a:cubicBezTo>
                  <a:cubicBezTo>
                    <a:pt x="68" y="9"/>
                    <a:pt x="72" y="9"/>
                    <a:pt x="73" y="11"/>
                  </a:cubicBezTo>
                  <a:cubicBezTo>
                    <a:pt x="92" y="14"/>
                    <a:pt x="96" y="17"/>
                    <a:pt x="110" y="56"/>
                  </a:cubicBezTo>
                  <a:cubicBezTo>
                    <a:pt x="128" y="106"/>
                    <a:pt x="146" y="157"/>
                    <a:pt x="164" y="207"/>
                  </a:cubicBezTo>
                  <a:cubicBezTo>
                    <a:pt x="113" y="258"/>
                    <a:pt x="61" y="309"/>
                    <a:pt x="9" y="360"/>
                  </a:cubicBezTo>
                  <a:cubicBezTo>
                    <a:pt x="3" y="367"/>
                    <a:pt x="0" y="370"/>
                    <a:pt x="0" y="378"/>
                  </a:cubicBezTo>
                  <a:cubicBezTo>
                    <a:pt x="0" y="387"/>
                    <a:pt x="8" y="394"/>
                    <a:pt x="17" y="394"/>
                  </a:cubicBezTo>
                  <a:cubicBezTo>
                    <a:pt x="26" y="394"/>
                    <a:pt x="30" y="387"/>
                    <a:pt x="35" y="383"/>
                  </a:cubicBezTo>
                  <a:cubicBezTo>
                    <a:pt x="80" y="329"/>
                    <a:pt x="126" y="276"/>
                    <a:pt x="171" y="2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9" name=""/>
            <p:cNvSpPr/>
            <p:nvPr/>
          </p:nvSpPr>
          <p:spPr>
            <a:xfrm>
              <a:off x="681192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279"/>
                  </a:moveTo>
                  <a:cubicBezTo>
                    <a:pt x="131" y="236"/>
                    <a:pt x="125" y="167"/>
                    <a:pt x="95" y="105"/>
                  </a:cubicBezTo>
                  <a:cubicBezTo>
                    <a:pt x="61" y="37"/>
                    <a:pt x="11" y="0"/>
                    <a:pt x="7" y="0"/>
                  </a:cubicBezTo>
                  <a:cubicBezTo>
                    <a:pt x="3" y="0"/>
                    <a:pt x="0" y="2"/>
                    <a:pt x="0" y="5"/>
                  </a:cubicBezTo>
                  <a:cubicBezTo>
                    <a:pt x="0" y="8"/>
                    <a:pt x="0" y="8"/>
                    <a:pt x="11" y="19"/>
                  </a:cubicBezTo>
                  <a:cubicBezTo>
                    <a:pt x="66" y="73"/>
                    <a:pt x="99" y="163"/>
                    <a:pt x="99" y="279"/>
                  </a:cubicBezTo>
                  <a:cubicBezTo>
                    <a:pt x="99" y="375"/>
                    <a:pt x="79" y="472"/>
                    <a:pt x="8" y="544"/>
                  </a:cubicBezTo>
                  <a:cubicBezTo>
                    <a:pt x="0" y="550"/>
                    <a:pt x="0" y="550"/>
                    <a:pt x="0" y="552"/>
                  </a:cubicBezTo>
                  <a:cubicBezTo>
                    <a:pt x="0" y="556"/>
                    <a:pt x="3" y="558"/>
                    <a:pt x="7" y="558"/>
                  </a:cubicBezTo>
                  <a:cubicBezTo>
                    <a:pt x="11" y="558"/>
                    <a:pt x="63" y="520"/>
                    <a:pt x="96" y="450"/>
                  </a:cubicBezTo>
                  <a:cubicBezTo>
                    <a:pt x="125" y="387"/>
                    <a:pt x="131" y="325"/>
                    <a:pt x="131" y="27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30" name=""/>
            <p:cNvSpPr/>
            <p:nvPr/>
          </p:nvSpPr>
          <p:spPr>
            <a:xfrm>
              <a:off x="6890400" y="2256840"/>
              <a:ext cx="97920" cy="179280"/>
            </a:xfrm>
            <a:custGeom>
              <a:avLst/>
              <a:gdLst>
                <a:gd name="textAreaLeft" fmla="*/ 0 w 97920"/>
                <a:gd name="textAreaRight" fmla="*/ 100800 w 97920"/>
                <a:gd name="textAreaTop" fmla="*/ 0 h 179280"/>
                <a:gd name="textAreaBottom" fmla="*/ 182160 h 179280"/>
              </a:gdLst>
              <a:ahLst/>
              <a:rect l="textAreaLeft" t="textAreaTop" r="textAreaRight" b="textAreaBottom"/>
              <a:pathLst>
                <a:path w="280" h="506">
                  <a:moveTo>
                    <a:pt x="176" y="170"/>
                  </a:moveTo>
                  <a:cubicBezTo>
                    <a:pt x="192" y="170"/>
                    <a:pt x="208" y="170"/>
                    <a:pt x="224" y="170"/>
                  </a:cubicBezTo>
                  <a:cubicBezTo>
                    <a:pt x="235" y="170"/>
                    <a:pt x="241" y="170"/>
                    <a:pt x="241" y="157"/>
                  </a:cubicBezTo>
                  <a:cubicBezTo>
                    <a:pt x="241" y="153"/>
                    <a:pt x="235" y="153"/>
                    <a:pt x="225" y="153"/>
                  </a:cubicBezTo>
                  <a:cubicBezTo>
                    <a:pt x="210" y="153"/>
                    <a:pt x="194" y="153"/>
                    <a:pt x="179" y="153"/>
                  </a:cubicBezTo>
                  <a:cubicBezTo>
                    <a:pt x="183" y="131"/>
                    <a:pt x="186" y="110"/>
                    <a:pt x="190" y="89"/>
                  </a:cubicBezTo>
                  <a:cubicBezTo>
                    <a:pt x="193" y="76"/>
                    <a:pt x="201" y="38"/>
                    <a:pt x="205" y="30"/>
                  </a:cubicBezTo>
                  <a:cubicBezTo>
                    <a:pt x="209" y="20"/>
                    <a:pt x="219" y="11"/>
                    <a:pt x="230" y="11"/>
                  </a:cubicBezTo>
                  <a:cubicBezTo>
                    <a:pt x="233" y="11"/>
                    <a:pt x="248" y="11"/>
                    <a:pt x="259" y="22"/>
                  </a:cubicBezTo>
                  <a:cubicBezTo>
                    <a:pt x="233" y="23"/>
                    <a:pt x="229" y="43"/>
                    <a:pt x="229" y="52"/>
                  </a:cubicBezTo>
                  <a:cubicBezTo>
                    <a:pt x="229" y="65"/>
                    <a:pt x="238" y="71"/>
                    <a:pt x="249" y="71"/>
                  </a:cubicBezTo>
                  <a:cubicBezTo>
                    <a:pt x="264" y="71"/>
                    <a:pt x="280" y="58"/>
                    <a:pt x="280" y="38"/>
                  </a:cubicBezTo>
                  <a:cubicBezTo>
                    <a:pt x="280" y="12"/>
                    <a:pt x="254" y="0"/>
                    <a:pt x="230" y="0"/>
                  </a:cubicBezTo>
                  <a:cubicBezTo>
                    <a:pt x="211" y="0"/>
                    <a:pt x="176" y="9"/>
                    <a:pt x="160" y="65"/>
                  </a:cubicBezTo>
                  <a:cubicBezTo>
                    <a:pt x="157" y="76"/>
                    <a:pt x="155" y="82"/>
                    <a:pt x="141" y="153"/>
                  </a:cubicBezTo>
                  <a:cubicBezTo>
                    <a:pt x="128" y="153"/>
                    <a:pt x="115" y="153"/>
                    <a:pt x="102" y="153"/>
                  </a:cubicBezTo>
                  <a:cubicBezTo>
                    <a:pt x="91" y="153"/>
                    <a:pt x="85" y="153"/>
                    <a:pt x="85" y="162"/>
                  </a:cubicBezTo>
                  <a:cubicBezTo>
                    <a:pt x="85" y="170"/>
                    <a:pt x="91" y="170"/>
                    <a:pt x="101" y="170"/>
                  </a:cubicBezTo>
                  <a:cubicBezTo>
                    <a:pt x="113" y="170"/>
                    <a:pt x="125" y="170"/>
                    <a:pt x="137" y="170"/>
                  </a:cubicBezTo>
                  <a:cubicBezTo>
                    <a:pt x="123" y="243"/>
                    <a:pt x="110" y="317"/>
                    <a:pt x="96" y="390"/>
                  </a:cubicBezTo>
                  <a:cubicBezTo>
                    <a:pt x="86" y="444"/>
                    <a:pt x="77" y="495"/>
                    <a:pt x="48" y="495"/>
                  </a:cubicBezTo>
                  <a:cubicBezTo>
                    <a:pt x="45" y="495"/>
                    <a:pt x="30" y="495"/>
                    <a:pt x="21" y="484"/>
                  </a:cubicBezTo>
                  <a:cubicBezTo>
                    <a:pt x="46" y="483"/>
                    <a:pt x="51" y="463"/>
                    <a:pt x="51" y="454"/>
                  </a:cubicBezTo>
                  <a:cubicBezTo>
                    <a:pt x="51" y="441"/>
                    <a:pt x="41" y="435"/>
                    <a:pt x="30" y="435"/>
                  </a:cubicBezTo>
                  <a:cubicBezTo>
                    <a:pt x="16" y="435"/>
                    <a:pt x="0" y="448"/>
                    <a:pt x="0" y="468"/>
                  </a:cubicBezTo>
                  <a:cubicBezTo>
                    <a:pt x="0" y="494"/>
                    <a:pt x="24" y="506"/>
                    <a:pt x="48" y="506"/>
                  </a:cubicBezTo>
                  <a:cubicBezTo>
                    <a:pt x="78" y="506"/>
                    <a:pt x="101" y="475"/>
                    <a:pt x="110" y="452"/>
                  </a:cubicBezTo>
                  <a:cubicBezTo>
                    <a:pt x="128" y="417"/>
                    <a:pt x="142" y="350"/>
                    <a:pt x="142" y="345"/>
                  </a:cubicBezTo>
                  <a:cubicBezTo>
                    <a:pt x="153" y="287"/>
                    <a:pt x="165" y="229"/>
                    <a:pt x="176" y="17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31" name=""/>
            <p:cNvSpPr/>
            <p:nvPr/>
          </p:nvSpPr>
          <p:spPr>
            <a:xfrm>
              <a:off x="7020360" y="2247480"/>
              <a:ext cx="43920" cy="198000"/>
            </a:xfrm>
            <a:custGeom>
              <a:avLst/>
              <a:gdLst>
                <a:gd name="textAreaLeft" fmla="*/ 0 w 43920"/>
                <a:gd name="textAreaRight" fmla="*/ 46800 w 43920"/>
                <a:gd name="textAreaTop" fmla="*/ 0 h 198000"/>
                <a:gd name="textAreaBottom" fmla="*/ 200880 h 198000"/>
              </a:gdLst>
              <a:ahLst/>
              <a:rect l="textAreaLeft" t="textAreaTop" r="textAreaRight" b="textAreaBottom"/>
              <a:pathLst>
                <a:path w="130" h="558">
                  <a:moveTo>
                    <a:pt x="130" y="552"/>
                  </a:moveTo>
                  <a:cubicBezTo>
                    <a:pt x="130" y="550"/>
                    <a:pt x="130" y="550"/>
                    <a:pt x="120" y="540"/>
                  </a:cubicBezTo>
                  <a:cubicBezTo>
                    <a:pt x="50" y="470"/>
                    <a:pt x="32" y="365"/>
                    <a:pt x="32" y="279"/>
                  </a:cubicBezTo>
                  <a:cubicBezTo>
                    <a:pt x="32" y="182"/>
                    <a:pt x="53" y="84"/>
                    <a:pt x="123" y="14"/>
                  </a:cubicBezTo>
                  <a:cubicBezTo>
                    <a:pt x="130" y="8"/>
                    <a:pt x="130" y="8"/>
                    <a:pt x="130" y="5"/>
                  </a:cubicBezTo>
                  <a:cubicBezTo>
                    <a:pt x="130" y="2"/>
                    <a:pt x="128" y="0"/>
                    <a:pt x="125" y="0"/>
                  </a:cubicBezTo>
                  <a:cubicBezTo>
                    <a:pt x="119" y="0"/>
                    <a:pt x="69" y="38"/>
                    <a:pt x="35" y="108"/>
                  </a:cubicBezTo>
                  <a:cubicBezTo>
                    <a:pt x="7" y="171"/>
                    <a:pt x="0" y="233"/>
                    <a:pt x="0" y="279"/>
                  </a:cubicBezTo>
                  <a:cubicBezTo>
                    <a:pt x="0" y="322"/>
                    <a:pt x="7" y="391"/>
                    <a:pt x="37" y="453"/>
                  </a:cubicBezTo>
                  <a:cubicBezTo>
                    <a:pt x="71" y="521"/>
                    <a:pt x="119" y="558"/>
                    <a:pt x="125" y="558"/>
                  </a:cubicBezTo>
                  <a:cubicBezTo>
                    <a:pt x="128" y="558"/>
                    <a:pt x="130" y="556"/>
                    <a:pt x="130" y="55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32" name=""/>
            <p:cNvSpPr/>
            <p:nvPr/>
          </p:nvSpPr>
          <p:spPr>
            <a:xfrm>
              <a:off x="7084800" y="2309400"/>
              <a:ext cx="90720" cy="126720"/>
            </a:xfrm>
            <a:custGeom>
              <a:avLst/>
              <a:gdLst>
                <a:gd name="textAreaLeft" fmla="*/ 0 w 90720"/>
                <a:gd name="textAreaRight" fmla="*/ 93600 w 90720"/>
                <a:gd name="textAreaTop" fmla="*/ 0 h 126720"/>
                <a:gd name="textAreaBottom" fmla="*/ 129600 h 126720"/>
              </a:gdLst>
              <a:ahLst/>
              <a:rect l="textAreaLeft" t="textAreaTop" r="textAreaRight" b="textAreaBottom"/>
              <a:pathLst>
                <a:path w="260" h="360">
                  <a:moveTo>
                    <a:pt x="256" y="34"/>
                  </a:moveTo>
                  <a:cubicBezTo>
                    <a:pt x="260" y="26"/>
                    <a:pt x="260" y="26"/>
                    <a:pt x="260" y="21"/>
                  </a:cubicBezTo>
                  <a:cubicBezTo>
                    <a:pt x="260" y="11"/>
                    <a:pt x="252" y="7"/>
                    <a:pt x="244" y="7"/>
                  </a:cubicBezTo>
                  <a:cubicBezTo>
                    <a:pt x="237" y="7"/>
                    <a:pt x="228" y="10"/>
                    <a:pt x="223" y="18"/>
                  </a:cubicBezTo>
                  <a:cubicBezTo>
                    <a:pt x="223" y="21"/>
                    <a:pt x="218" y="38"/>
                    <a:pt x="215" y="48"/>
                  </a:cubicBezTo>
                  <a:cubicBezTo>
                    <a:pt x="212" y="62"/>
                    <a:pt x="207" y="77"/>
                    <a:pt x="204" y="93"/>
                  </a:cubicBezTo>
                  <a:cubicBezTo>
                    <a:pt x="195" y="126"/>
                    <a:pt x="187" y="160"/>
                    <a:pt x="178" y="193"/>
                  </a:cubicBezTo>
                  <a:cubicBezTo>
                    <a:pt x="176" y="201"/>
                    <a:pt x="152" y="241"/>
                    <a:pt x="116" y="241"/>
                  </a:cubicBezTo>
                  <a:cubicBezTo>
                    <a:pt x="87" y="241"/>
                    <a:pt x="80" y="215"/>
                    <a:pt x="80" y="195"/>
                  </a:cubicBezTo>
                  <a:cubicBezTo>
                    <a:pt x="80" y="169"/>
                    <a:pt x="90" y="136"/>
                    <a:pt x="109" y="86"/>
                  </a:cubicBezTo>
                  <a:cubicBezTo>
                    <a:pt x="119" y="62"/>
                    <a:pt x="120" y="56"/>
                    <a:pt x="120" y="45"/>
                  </a:cubicBezTo>
                  <a:cubicBezTo>
                    <a:pt x="120" y="21"/>
                    <a:pt x="103" y="0"/>
                    <a:pt x="74" y="0"/>
                  </a:cubicBezTo>
                  <a:cubicBezTo>
                    <a:pt x="21" y="0"/>
                    <a:pt x="0" y="81"/>
                    <a:pt x="0" y="86"/>
                  </a:cubicBezTo>
                  <a:cubicBezTo>
                    <a:pt x="0" y="91"/>
                    <a:pt x="5" y="91"/>
                    <a:pt x="7" y="91"/>
                  </a:cubicBezTo>
                  <a:cubicBezTo>
                    <a:pt x="12" y="91"/>
                    <a:pt x="13" y="89"/>
                    <a:pt x="16" y="81"/>
                  </a:cubicBezTo>
                  <a:cubicBezTo>
                    <a:pt x="31" y="29"/>
                    <a:pt x="53" y="11"/>
                    <a:pt x="72" y="11"/>
                  </a:cubicBezTo>
                  <a:cubicBezTo>
                    <a:pt x="77" y="11"/>
                    <a:pt x="87" y="11"/>
                    <a:pt x="87" y="30"/>
                  </a:cubicBezTo>
                  <a:cubicBezTo>
                    <a:pt x="87" y="43"/>
                    <a:pt x="80" y="59"/>
                    <a:pt x="77" y="69"/>
                  </a:cubicBezTo>
                  <a:cubicBezTo>
                    <a:pt x="55" y="128"/>
                    <a:pt x="44" y="160"/>
                    <a:pt x="44" y="187"/>
                  </a:cubicBezTo>
                  <a:cubicBezTo>
                    <a:pt x="44" y="236"/>
                    <a:pt x="80" y="252"/>
                    <a:pt x="112" y="252"/>
                  </a:cubicBezTo>
                  <a:cubicBezTo>
                    <a:pt x="135" y="252"/>
                    <a:pt x="154" y="243"/>
                    <a:pt x="170" y="228"/>
                  </a:cubicBezTo>
                  <a:cubicBezTo>
                    <a:pt x="162" y="257"/>
                    <a:pt x="156" y="284"/>
                    <a:pt x="133" y="313"/>
                  </a:cubicBezTo>
                  <a:cubicBezTo>
                    <a:pt x="119" y="332"/>
                    <a:pt x="98" y="349"/>
                    <a:pt x="71" y="349"/>
                  </a:cubicBezTo>
                  <a:cubicBezTo>
                    <a:pt x="63" y="349"/>
                    <a:pt x="39" y="346"/>
                    <a:pt x="29" y="325"/>
                  </a:cubicBezTo>
                  <a:cubicBezTo>
                    <a:pt x="37" y="325"/>
                    <a:pt x="45" y="325"/>
                    <a:pt x="53" y="319"/>
                  </a:cubicBezTo>
                  <a:cubicBezTo>
                    <a:pt x="58" y="313"/>
                    <a:pt x="64" y="306"/>
                    <a:pt x="64" y="295"/>
                  </a:cubicBezTo>
                  <a:cubicBezTo>
                    <a:pt x="64" y="278"/>
                    <a:pt x="48" y="276"/>
                    <a:pt x="44" y="276"/>
                  </a:cubicBezTo>
                  <a:cubicBezTo>
                    <a:pt x="31" y="276"/>
                    <a:pt x="12" y="286"/>
                    <a:pt x="12" y="313"/>
                  </a:cubicBezTo>
                  <a:cubicBezTo>
                    <a:pt x="12" y="340"/>
                    <a:pt x="37" y="360"/>
                    <a:pt x="71" y="360"/>
                  </a:cubicBezTo>
                  <a:cubicBezTo>
                    <a:pt x="130" y="360"/>
                    <a:pt x="188" y="309"/>
                    <a:pt x="204" y="247"/>
                  </a:cubicBezTo>
                  <a:cubicBezTo>
                    <a:pt x="221" y="176"/>
                    <a:pt x="239" y="105"/>
                    <a:pt x="256" y="3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33" name=""/>
            <p:cNvSpPr/>
            <p:nvPr/>
          </p:nvSpPr>
          <p:spPr>
            <a:xfrm>
              <a:off x="7196760" y="2247480"/>
              <a:ext cx="44280" cy="198000"/>
            </a:xfrm>
            <a:custGeom>
              <a:avLst/>
              <a:gdLst>
                <a:gd name="textAreaLeft" fmla="*/ 0 w 44280"/>
                <a:gd name="textAreaRight" fmla="*/ 47160 w 44280"/>
                <a:gd name="textAreaTop" fmla="*/ 0 h 198000"/>
                <a:gd name="textAreaBottom" fmla="*/ 200880 h 198000"/>
              </a:gdLst>
              <a:ahLst/>
              <a:rect l="textAreaLeft" t="textAreaTop" r="textAreaRight" b="textAreaBottom"/>
              <a:pathLst>
                <a:path w="131" h="558">
                  <a:moveTo>
                    <a:pt x="131" y="279"/>
                  </a:moveTo>
                  <a:cubicBezTo>
                    <a:pt x="131" y="236"/>
                    <a:pt x="125" y="167"/>
                    <a:pt x="94" y="105"/>
                  </a:cubicBezTo>
                  <a:cubicBezTo>
                    <a:pt x="61" y="37"/>
                    <a:pt x="13" y="0"/>
                    <a:pt x="6" y="0"/>
                  </a:cubicBezTo>
                  <a:cubicBezTo>
                    <a:pt x="3" y="0"/>
                    <a:pt x="0" y="2"/>
                    <a:pt x="0" y="5"/>
                  </a:cubicBezTo>
                  <a:cubicBezTo>
                    <a:pt x="0" y="8"/>
                    <a:pt x="0" y="8"/>
                    <a:pt x="11" y="19"/>
                  </a:cubicBezTo>
                  <a:cubicBezTo>
                    <a:pt x="67" y="73"/>
                    <a:pt x="99" y="163"/>
                    <a:pt x="99" y="279"/>
                  </a:cubicBezTo>
                  <a:cubicBezTo>
                    <a:pt x="99" y="375"/>
                    <a:pt x="78" y="472"/>
                    <a:pt x="8" y="544"/>
                  </a:cubicBezTo>
                  <a:cubicBezTo>
                    <a:pt x="0" y="550"/>
                    <a:pt x="0" y="550"/>
                    <a:pt x="0" y="552"/>
                  </a:cubicBezTo>
                  <a:cubicBezTo>
                    <a:pt x="0" y="556"/>
                    <a:pt x="3" y="558"/>
                    <a:pt x="6" y="558"/>
                  </a:cubicBezTo>
                  <a:cubicBezTo>
                    <a:pt x="13" y="558"/>
                    <a:pt x="62" y="520"/>
                    <a:pt x="96" y="450"/>
                  </a:cubicBezTo>
                  <a:cubicBezTo>
                    <a:pt x="125" y="387"/>
                    <a:pt x="131" y="325"/>
                    <a:pt x="131" y="27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25"/>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exMaths Symbols"/>
                <a:ea typeface="TexMaths Symbols"/>
              </a:rPr>
              <a:t>σ</a:t>
            </a:r>
            <a:r>
              <a:rPr b="0" lang="en-US" sz="4400" spc="-1" strike="noStrike" baseline="-8000">
                <a:solidFill>
                  <a:srgbClr val="000000"/>
                </a:solidFill>
                <a:latin typeface="TexMaths Symbols"/>
                <a:ea typeface="TexMaths Symbols"/>
              </a:rPr>
              <a:t>C</a:t>
            </a:r>
            <a:r>
              <a:rPr b="0" lang="en-US" sz="4400" spc="-1" strike="noStrike">
                <a:solidFill>
                  <a:srgbClr val="000000"/>
                </a:solidFill>
                <a:latin typeface="Times New Roman"/>
                <a:ea typeface="Times New Roman"/>
              </a:rPr>
              <a:t> </a:t>
            </a:r>
            <a:endParaRPr b="0" lang="en-US" sz="4400" spc="-1" strike="noStrike">
              <a:solidFill>
                <a:srgbClr val="000000"/>
              </a:solidFill>
              <a:latin typeface="Arial"/>
            </a:endParaRPr>
          </a:p>
        </p:txBody>
      </p:sp>
      <p:pic>
        <p:nvPicPr>
          <p:cNvPr id="1435" name="" descr=""/>
          <p:cNvPicPr/>
          <p:nvPr/>
        </p:nvPicPr>
        <p:blipFill>
          <a:blip r:embed="rId1"/>
          <a:stretch/>
        </p:blipFill>
        <p:spPr>
          <a:xfrm>
            <a:off x="1154160" y="845640"/>
            <a:ext cx="3990600" cy="6009840"/>
          </a:xfrm>
          <a:prstGeom prst="rect">
            <a:avLst/>
          </a:prstGeom>
          <a:ln w="0">
            <a:noFill/>
          </a:ln>
        </p:spPr>
      </p:pic>
      <p:pic>
        <p:nvPicPr>
          <p:cNvPr id="1436" name="" descr=""/>
          <p:cNvPicPr/>
          <p:nvPr/>
        </p:nvPicPr>
        <p:blipFill>
          <a:blip r:embed="rId2"/>
          <a:stretch/>
        </p:blipFill>
        <p:spPr>
          <a:xfrm>
            <a:off x="6926400" y="937440"/>
            <a:ext cx="3929400" cy="5918040"/>
          </a:xfrm>
          <a:prstGeom prst="rect">
            <a:avLst/>
          </a:prstGeom>
          <a:ln w="0">
            <a:noFill/>
          </a:ln>
        </p:spPr>
      </p:pic>
      <p:sp>
        <p:nvSpPr>
          <p:cNvPr id="1437" name=""/>
          <p:cNvSpPr/>
          <p:nvPr/>
        </p:nvSpPr>
        <p:spPr>
          <a:xfrm>
            <a:off x="5016960" y="1882080"/>
            <a:ext cx="238752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729fcf"/>
                </a:solidFill>
                <a:latin typeface="Arial"/>
                <a:ea typeface="DejaVu Sans"/>
              </a:rPr>
              <a:t>- Predicted result</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Arial"/>
                <a:ea typeface="DejaVu Sans"/>
              </a:rPr>
              <a:t>. RVE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23"/>
          <p:cNvSpPr/>
          <p:nvPr/>
        </p:nvSpPr>
        <p:spPr>
          <a:xfrm>
            <a:off x="609480" y="25848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ICNN Results</a:t>
            </a:r>
            <a:endParaRPr b="0" lang="en-US" sz="4400" spc="-1" strike="noStrike">
              <a:solidFill>
                <a:srgbClr val="000000"/>
              </a:solidFill>
              <a:latin typeface="Arial"/>
            </a:endParaRPr>
          </a:p>
        </p:txBody>
      </p:sp>
      <p:pic>
        <p:nvPicPr>
          <p:cNvPr id="1439" name="" descr=""/>
          <p:cNvPicPr/>
          <p:nvPr/>
        </p:nvPicPr>
        <p:blipFill>
          <a:blip r:embed="rId1"/>
          <a:stretch/>
        </p:blipFill>
        <p:spPr>
          <a:xfrm>
            <a:off x="4316400" y="2122560"/>
            <a:ext cx="1771560" cy="1018440"/>
          </a:xfrm>
          <a:prstGeom prst="rect">
            <a:avLst/>
          </a:prstGeom>
          <a:ln w="0">
            <a:noFill/>
          </a:ln>
        </p:spPr>
      </p:pic>
      <p:pic>
        <p:nvPicPr>
          <p:cNvPr id="1440" name="" descr=""/>
          <p:cNvPicPr/>
          <p:nvPr/>
        </p:nvPicPr>
        <p:blipFill>
          <a:blip r:embed="rId2"/>
          <a:stretch/>
        </p:blipFill>
        <p:spPr>
          <a:xfrm flipH="1" rot="10800000">
            <a:off x="6072480" y="2538720"/>
            <a:ext cx="248040" cy="61200"/>
          </a:xfrm>
          <a:prstGeom prst="rect">
            <a:avLst/>
          </a:prstGeom>
          <a:ln w="0">
            <a:noFill/>
          </a:ln>
        </p:spPr>
      </p:pic>
      <p:pic>
        <p:nvPicPr>
          <p:cNvPr id="1441" name="" descr=""/>
          <p:cNvPicPr/>
          <p:nvPr/>
        </p:nvPicPr>
        <p:blipFill>
          <a:blip r:embed="rId3"/>
          <a:stretch/>
        </p:blipFill>
        <p:spPr>
          <a:xfrm flipH="1" rot="10800000">
            <a:off x="7794360" y="2540160"/>
            <a:ext cx="248040" cy="59760"/>
          </a:xfrm>
          <a:prstGeom prst="rect">
            <a:avLst/>
          </a:prstGeom>
          <a:ln w="0">
            <a:noFill/>
          </a:ln>
        </p:spPr>
      </p:pic>
      <p:grpSp>
        <p:nvGrpSpPr>
          <p:cNvPr id="1442" name=""/>
          <p:cNvGrpSpPr/>
          <p:nvPr/>
        </p:nvGrpSpPr>
        <p:grpSpPr>
          <a:xfrm>
            <a:off x="8128080" y="2328120"/>
            <a:ext cx="2716920" cy="433800"/>
            <a:chOff x="8128080" y="2328120"/>
            <a:chExt cx="2716920" cy="433800"/>
          </a:xfrm>
        </p:grpSpPr>
        <p:sp>
          <p:nvSpPr>
            <p:cNvPr id="1443" name=""/>
            <p:cNvSpPr/>
            <p:nvPr/>
          </p:nvSpPr>
          <p:spPr>
            <a:xfrm>
              <a:off x="8128080" y="2520720"/>
              <a:ext cx="207000" cy="127440"/>
            </a:xfrm>
            <a:custGeom>
              <a:avLst/>
              <a:gdLst>
                <a:gd name="textAreaLeft" fmla="*/ 0 w 207000"/>
                <a:gd name="textAreaRight" fmla="*/ 212400 w 207000"/>
                <a:gd name="textAreaTop" fmla="*/ 0 h 127440"/>
                <a:gd name="textAreaBottom" fmla="*/ 133920 h 127440"/>
              </a:gdLst>
              <a:ahLst/>
              <a:rect l="textAreaLeft" t="textAreaTop" r="textAreaRight" b="textAreaBottom"/>
              <a:pathLst>
                <a:path w="385" h="216">
                  <a:moveTo>
                    <a:pt x="39" y="47"/>
                  </a:moveTo>
                  <a:cubicBezTo>
                    <a:pt x="39" y="91"/>
                    <a:pt x="39" y="135"/>
                    <a:pt x="39" y="179"/>
                  </a:cubicBezTo>
                  <a:cubicBezTo>
                    <a:pt x="39" y="201"/>
                    <a:pt x="34" y="201"/>
                    <a:pt x="0" y="201"/>
                  </a:cubicBezTo>
                  <a:cubicBezTo>
                    <a:pt x="0" y="206"/>
                    <a:pt x="0" y="211"/>
                    <a:pt x="0" y="216"/>
                  </a:cubicBezTo>
                  <a:cubicBezTo>
                    <a:pt x="18" y="215"/>
                    <a:pt x="42" y="215"/>
                    <a:pt x="56" y="215"/>
                  </a:cubicBezTo>
                  <a:cubicBezTo>
                    <a:pt x="69" y="215"/>
                    <a:pt x="94" y="215"/>
                    <a:pt x="111" y="216"/>
                  </a:cubicBezTo>
                  <a:cubicBezTo>
                    <a:pt x="111" y="211"/>
                    <a:pt x="111" y="206"/>
                    <a:pt x="111" y="201"/>
                  </a:cubicBezTo>
                  <a:cubicBezTo>
                    <a:pt x="78" y="201"/>
                    <a:pt x="73" y="201"/>
                    <a:pt x="73" y="179"/>
                  </a:cubicBezTo>
                  <a:cubicBezTo>
                    <a:pt x="73" y="148"/>
                    <a:pt x="73" y="118"/>
                    <a:pt x="73" y="88"/>
                  </a:cubicBezTo>
                  <a:cubicBezTo>
                    <a:pt x="73" y="37"/>
                    <a:pt x="108" y="9"/>
                    <a:pt x="139" y="9"/>
                  </a:cubicBezTo>
                  <a:cubicBezTo>
                    <a:pt x="169" y="9"/>
                    <a:pt x="175" y="36"/>
                    <a:pt x="175" y="64"/>
                  </a:cubicBezTo>
                  <a:cubicBezTo>
                    <a:pt x="175" y="102"/>
                    <a:pt x="175" y="140"/>
                    <a:pt x="175" y="179"/>
                  </a:cubicBezTo>
                  <a:cubicBezTo>
                    <a:pt x="175" y="201"/>
                    <a:pt x="169" y="201"/>
                    <a:pt x="137" y="201"/>
                  </a:cubicBezTo>
                  <a:cubicBezTo>
                    <a:pt x="137" y="206"/>
                    <a:pt x="137" y="211"/>
                    <a:pt x="137" y="216"/>
                  </a:cubicBezTo>
                  <a:cubicBezTo>
                    <a:pt x="154" y="215"/>
                    <a:pt x="179" y="215"/>
                    <a:pt x="193" y="215"/>
                  </a:cubicBezTo>
                  <a:cubicBezTo>
                    <a:pt x="206" y="215"/>
                    <a:pt x="231" y="215"/>
                    <a:pt x="248" y="216"/>
                  </a:cubicBezTo>
                  <a:cubicBezTo>
                    <a:pt x="248" y="211"/>
                    <a:pt x="248" y="206"/>
                    <a:pt x="248" y="201"/>
                  </a:cubicBezTo>
                  <a:cubicBezTo>
                    <a:pt x="214" y="201"/>
                    <a:pt x="210" y="201"/>
                    <a:pt x="210" y="179"/>
                  </a:cubicBezTo>
                  <a:cubicBezTo>
                    <a:pt x="210" y="148"/>
                    <a:pt x="210" y="118"/>
                    <a:pt x="210" y="88"/>
                  </a:cubicBezTo>
                  <a:cubicBezTo>
                    <a:pt x="210" y="37"/>
                    <a:pt x="245" y="9"/>
                    <a:pt x="276" y="9"/>
                  </a:cubicBezTo>
                  <a:cubicBezTo>
                    <a:pt x="307" y="9"/>
                    <a:pt x="312" y="36"/>
                    <a:pt x="312" y="64"/>
                  </a:cubicBezTo>
                  <a:cubicBezTo>
                    <a:pt x="312" y="102"/>
                    <a:pt x="312" y="140"/>
                    <a:pt x="312" y="179"/>
                  </a:cubicBezTo>
                  <a:cubicBezTo>
                    <a:pt x="312" y="201"/>
                    <a:pt x="307" y="201"/>
                    <a:pt x="274" y="201"/>
                  </a:cubicBezTo>
                  <a:cubicBezTo>
                    <a:pt x="274" y="206"/>
                    <a:pt x="274" y="211"/>
                    <a:pt x="274" y="216"/>
                  </a:cubicBezTo>
                  <a:cubicBezTo>
                    <a:pt x="291" y="215"/>
                    <a:pt x="316" y="215"/>
                    <a:pt x="329" y="215"/>
                  </a:cubicBezTo>
                  <a:cubicBezTo>
                    <a:pt x="342" y="215"/>
                    <a:pt x="368" y="215"/>
                    <a:pt x="385" y="216"/>
                  </a:cubicBezTo>
                  <a:cubicBezTo>
                    <a:pt x="385" y="211"/>
                    <a:pt x="385" y="206"/>
                    <a:pt x="385" y="201"/>
                  </a:cubicBezTo>
                  <a:cubicBezTo>
                    <a:pt x="358" y="201"/>
                    <a:pt x="347" y="201"/>
                    <a:pt x="346" y="186"/>
                  </a:cubicBezTo>
                  <a:cubicBezTo>
                    <a:pt x="346" y="154"/>
                    <a:pt x="346" y="123"/>
                    <a:pt x="346" y="92"/>
                  </a:cubicBezTo>
                  <a:cubicBezTo>
                    <a:pt x="346" y="50"/>
                    <a:pt x="346" y="35"/>
                    <a:pt x="330" y="18"/>
                  </a:cubicBezTo>
                  <a:cubicBezTo>
                    <a:pt x="323" y="9"/>
                    <a:pt x="308" y="0"/>
                    <a:pt x="279" y="0"/>
                  </a:cubicBezTo>
                  <a:cubicBezTo>
                    <a:pt x="238" y="0"/>
                    <a:pt x="216" y="29"/>
                    <a:pt x="209" y="47"/>
                  </a:cubicBezTo>
                  <a:cubicBezTo>
                    <a:pt x="202" y="4"/>
                    <a:pt x="165" y="0"/>
                    <a:pt x="143" y="0"/>
                  </a:cubicBezTo>
                  <a:cubicBezTo>
                    <a:pt x="106" y="0"/>
                    <a:pt x="84" y="21"/>
                    <a:pt x="70" y="50"/>
                  </a:cubicBezTo>
                  <a:cubicBezTo>
                    <a:pt x="70" y="33"/>
                    <a:pt x="70" y="16"/>
                    <a:pt x="70" y="0"/>
                  </a:cubicBezTo>
                  <a:cubicBezTo>
                    <a:pt x="47" y="1"/>
                    <a:pt x="23" y="2"/>
                    <a:pt x="0" y="4"/>
                  </a:cubicBezTo>
                  <a:cubicBezTo>
                    <a:pt x="0" y="9"/>
                    <a:pt x="0" y="14"/>
                    <a:pt x="0" y="19"/>
                  </a:cubicBezTo>
                  <a:cubicBezTo>
                    <a:pt x="35" y="19"/>
                    <a:pt x="39" y="23"/>
                    <a:pt x="39" y="4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444" name=""/>
            <p:cNvSpPr/>
            <p:nvPr/>
          </p:nvSpPr>
          <p:spPr>
            <a:xfrm>
              <a:off x="8355960" y="2450520"/>
              <a:ext cx="52560" cy="197640"/>
            </a:xfrm>
            <a:custGeom>
              <a:avLst/>
              <a:gdLst>
                <a:gd name="textAreaLeft" fmla="*/ 0 w 52560"/>
                <a:gd name="textAreaRight" fmla="*/ 57960 w 52560"/>
                <a:gd name="textAreaTop" fmla="*/ 0 h 197640"/>
                <a:gd name="textAreaBottom" fmla="*/ 204120 h 197640"/>
              </a:gdLst>
              <a:ahLst/>
              <a:rect l="textAreaLeft" t="textAreaTop" r="textAreaRight" b="textAreaBottom"/>
              <a:pathLst>
                <a:path w="106" h="328">
                  <a:moveTo>
                    <a:pt x="71" y="112"/>
                  </a:moveTo>
                  <a:cubicBezTo>
                    <a:pt x="49" y="113"/>
                    <a:pt x="26" y="114"/>
                    <a:pt x="3" y="116"/>
                  </a:cubicBezTo>
                  <a:cubicBezTo>
                    <a:pt x="3" y="121"/>
                    <a:pt x="3" y="126"/>
                    <a:pt x="3" y="131"/>
                  </a:cubicBezTo>
                  <a:cubicBezTo>
                    <a:pt x="35" y="131"/>
                    <a:pt x="39" y="134"/>
                    <a:pt x="39" y="159"/>
                  </a:cubicBezTo>
                  <a:cubicBezTo>
                    <a:pt x="39" y="203"/>
                    <a:pt x="39" y="247"/>
                    <a:pt x="39" y="291"/>
                  </a:cubicBezTo>
                  <a:cubicBezTo>
                    <a:pt x="39" y="313"/>
                    <a:pt x="34" y="313"/>
                    <a:pt x="0" y="313"/>
                  </a:cubicBezTo>
                  <a:cubicBezTo>
                    <a:pt x="0" y="318"/>
                    <a:pt x="0" y="323"/>
                    <a:pt x="0" y="328"/>
                  </a:cubicBezTo>
                  <a:cubicBezTo>
                    <a:pt x="17" y="327"/>
                    <a:pt x="44" y="327"/>
                    <a:pt x="55" y="327"/>
                  </a:cubicBezTo>
                  <a:cubicBezTo>
                    <a:pt x="71" y="327"/>
                    <a:pt x="90" y="327"/>
                    <a:pt x="106" y="328"/>
                  </a:cubicBezTo>
                  <a:cubicBezTo>
                    <a:pt x="106" y="323"/>
                    <a:pt x="106" y="318"/>
                    <a:pt x="106" y="313"/>
                  </a:cubicBezTo>
                  <a:cubicBezTo>
                    <a:pt x="73" y="313"/>
                    <a:pt x="71" y="310"/>
                    <a:pt x="71" y="291"/>
                  </a:cubicBezTo>
                  <a:cubicBezTo>
                    <a:pt x="71" y="231"/>
                    <a:pt x="71" y="171"/>
                    <a:pt x="71" y="112"/>
                  </a:cubicBezTo>
                  <a:moveTo>
                    <a:pt x="73" y="26"/>
                  </a:moveTo>
                  <a:cubicBezTo>
                    <a:pt x="73" y="10"/>
                    <a:pt x="62" y="0"/>
                    <a:pt x="48" y="0"/>
                  </a:cubicBezTo>
                  <a:cubicBezTo>
                    <a:pt x="32" y="0"/>
                    <a:pt x="21" y="12"/>
                    <a:pt x="21" y="26"/>
                  </a:cubicBezTo>
                  <a:cubicBezTo>
                    <a:pt x="21" y="39"/>
                    <a:pt x="32" y="51"/>
                    <a:pt x="48" y="51"/>
                  </a:cubicBezTo>
                  <a:cubicBezTo>
                    <a:pt x="62" y="51"/>
                    <a:pt x="73" y="42"/>
                    <a:pt x="73" y="2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45" name=""/>
            <p:cNvSpPr/>
            <p:nvPr/>
          </p:nvSpPr>
          <p:spPr>
            <a:xfrm>
              <a:off x="8431560" y="2520720"/>
              <a:ext cx="130680" cy="127440"/>
            </a:xfrm>
            <a:custGeom>
              <a:avLst/>
              <a:gdLst>
                <a:gd name="textAreaLeft" fmla="*/ 0 w 130680"/>
                <a:gd name="textAreaRight" fmla="*/ 136080 w 130680"/>
                <a:gd name="textAreaTop" fmla="*/ 0 h 127440"/>
                <a:gd name="textAreaBottom" fmla="*/ 133920 h 127440"/>
              </a:gdLst>
              <a:ahLst/>
              <a:rect l="textAreaLeft" t="textAreaTop" r="textAreaRight" b="textAreaBottom"/>
              <a:pathLst>
                <a:path w="247" h="216">
                  <a:moveTo>
                    <a:pt x="38" y="47"/>
                  </a:moveTo>
                  <a:cubicBezTo>
                    <a:pt x="38" y="91"/>
                    <a:pt x="38" y="135"/>
                    <a:pt x="38" y="179"/>
                  </a:cubicBezTo>
                  <a:cubicBezTo>
                    <a:pt x="38" y="201"/>
                    <a:pt x="32" y="201"/>
                    <a:pt x="0" y="201"/>
                  </a:cubicBezTo>
                  <a:cubicBezTo>
                    <a:pt x="0" y="206"/>
                    <a:pt x="0" y="211"/>
                    <a:pt x="0" y="216"/>
                  </a:cubicBezTo>
                  <a:cubicBezTo>
                    <a:pt x="17" y="215"/>
                    <a:pt x="42" y="215"/>
                    <a:pt x="55" y="215"/>
                  </a:cubicBezTo>
                  <a:cubicBezTo>
                    <a:pt x="67" y="215"/>
                    <a:pt x="94" y="215"/>
                    <a:pt x="111" y="216"/>
                  </a:cubicBezTo>
                  <a:cubicBezTo>
                    <a:pt x="111" y="211"/>
                    <a:pt x="111" y="206"/>
                    <a:pt x="111" y="201"/>
                  </a:cubicBezTo>
                  <a:cubicBezTo>
                    <a:pt x="77" y="201"/>
                    <a:pt x="72" y="201"/>
                    <a:pt x="72" y="179"/>
                  </a:cubicBezTo>
                  <a:cubicBezTo>
                    <a:pt x="72" y="148"/>
                    <a:pt x="72" y="118"/>
                    <a:pt x="72" y="88"/>
                  </a:cubicBezTo>
                  <a:cubicBezTo>
                    <a:pt x="72" y="37"/>
                    <a:pt x="107" y="9"/>
                    <a:pt x="139" y="9"/>
                  </a:cubicBezTo>
                  <a:cubicBezTo>
                    <a:pt x="170" y="9"/>
                    <a:pt x="175" y="36"/>
                    <a:pt x="175" y="64"/>
                  </a:cubicBezTo>
                  <a:cubicBezTo>
                    <a:pt x="175" y="102"/>
                    <a:pt x="175" y="140"/>
                    <a:pt x="175" y="179"/>
                  </a:cubicBezTo>
                  <a:cubicBezTo>
                    <a:pt x="175" y="201"/>
                    <a:pt x="170" y="201"/>
                    <a:pt x="136" y="201"/>
                  </a:cubicBezTo>
                  <a:cubicBezTo>
                    <a:pt x="136" y="206"/>
                    <a:pt x="136" y="211"/>
                    <a:pt x="136" y="216"/>
                  </a:cubicBezTo>
                  <a:cubicBezTo>
                    <a:pt x="154" y="215"/>
                    <a:pt x="179" y="215"/>
                    <a:pt x="192" y="215"/>
                  </a:cubicBezTo>
                  <a:cubicBezTo>
                    <a:pt x="205" y="215"/>
                    <a:pt x="230" y="215"/>
                    <a:pt x="247" y="216"/>
                  </a:cubicBezTo>
                  <a:cubicBezTo>
                    <a:pt x="247" y="211"/>
                    <a:pt x="247" y="206"/>
                    <a:pt x="247" y="201"/>
                  </a:cubicBezTo>
                  <a:cubicBezTo>
                    <a:pt x="221" y="201"/>
                    <a:pt x="209" y="201"/>
                    <a:pt x="209" y="186"/>
                  </a:cubicBezTo>
                  <a:cubicBezTo>
                    <a:pt x="209" y="154"/>
                    <a:pt x="209" y="123"/>
                    <a:pt x="209" y="92"/>
                  </a:cubicBezTo>
                  <a:cubicBezTo>
                    <a:pt x="209" y="50"/>
                    <a:pt x="209" y="35"/>
                    <a:pt x="193" y="18"/>
                  </a:cubicBezTo>
                  <a:cubicBezTo>
                    <a:pt x="186" y="9"/>
                    <a:pt x="171" y="0"/>
                    <a:pt x="142" y="0"/>
                  </a:cubicBezTo>
                  <a:cubicBezTo>
                    <a:pt x="107" y="0"/>
                    <a:pt x="83" y="21"/>
                    <a:pt x="69" y="50"/>
                  </a:cubicBezTo>
                  <a:cubicBezTo>
                    <a:pt x="69" y="33"/>
                    <a:pt x="69" y="16"/>
                    <a:pt x="69" y="0"/>
                  </a:cubicBezTo>
                  <a:cubicBezTo>
                    <a:pt x="46" y="1"/>
                    <a:pt x="23" y="2"/>
                    <a:pt x="0" y="4"/>
                  </a:cubicBezTo>
                  <a:cubicBezTo>
                    <a:pt x="0" y="9"/>
                    <a:pt x="0" y="14"/>
                    <a:pt x="0" y="19"/>
                  </a:cubicBezTo>
                  <a:cubicBezTo>
                    <a:pt x="34" y="19"/>
                    <a:pt x="38" y="23"/>
                    <a:pt x="38" y="4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446" name=""/>
            <p:cNvSpPr/>
            <p:nvPr/>
          </p:nvSpPr>
          <p:spPr>
            <a:xfrm>
              <a:off x="8586360" y="2550240"/>
              <a:ext cx="78840" cy="145800"/>
            </a:xfrm>
            <a:custGeom>
              <a:avLst/>
              <a:gdLst>
                <a:gd name="textAreaLeft" fmla="*/ 0 w 78840"/>
                <a:gd name="textAreaRight" fmla="*/ 84240 w 78840"/>
                <a:gd name="textAreaTop" fmla="*/ 0 h 145800"/>
                <a:gd name="textAreaBottom" fmla="*/ 152280 h 145800"/>
              </a:gdLst>
              <a:ahLst/>
              <a:rect l="textAreaLeft" t="textAreaTop" r="textAreaRight" b="textAreaBottom"/>
              <a:pathLst>
                <a:path w="154" h="246">
                  <a:moveTo>
                    <a:pt x="154" y="76"/>
                  </a:moveTo>
                  <a:cubicBezTo>
                    <a:pt x="154" y="39"/>
                    <a:pt x="140" y="0"/>
                    <a:pt x="106" y="0"/>
                  </a:cubicBezTo>
                  <a:cubicBezTo>
                    <a:pt x="54" y="0"/>
                    <a:pt x="0" y="92"/>
                    <a:pt x="0" y="172"/>
                  </a:cubicBezTo>
                  <a:cubicBezTo>
                    <a:pt x="0" y="213"/>
                    <a:pt x="15" y="246"/>
                    <a:pt x="47" y="246"/>
                  </a:cubicBezTo>
                  <a:cubicBezTo>
                    <a:pt x="99" y="246"/>
                    <a:pt x="154" y="152"/>
                    <a:pt x="154" y="76"/>
                  </a:cubicBezTo>
                  <a:moveTo>
                    <a:pt x="39" y="118"/>
                  </a:moveTo>
                  <a:cubicBezTo>
                    <a:pt x="56" y="43"/>
                    <a:pt x="87" y="10"/>
                    <a:pt x="106" y="10"/>
                  </a:cubicBezTo>
                  <a:cubicBezTo>
                    <a:pt x="129" y="10"/>
                    <a:pt x="129" y="49"/>
                    <a:pt x="129" y="55"/>
                  </a:cubicBezTo>
                  <a:cubicBezTo>
                    <a:pt x="129" y="69"/>
                    <a:pt x="126" y="88"/>
                    <a:pt x="119" y="118"/>
                  </a:cubicBezTo>
                  <a:cubicBezTo>
                    <a:pt x="92" y="118"/>
                    <a:pt x="66" y="118"/>
                    <a:pt x="39" y="118"/>
                  </a:cubicBezTo>
                  <a:moveTo>
                    <a:pt x="115" y="130"/>
                  </a:moveTo>
                  <a:cubicBezTo>
                    <a:pt x="106" y="166"/>
                    <a:pt x="98" y="186"/>
                    <a:pt x="88" y="203"/>
                  </a:cubicBezTo>
                  <a:cubicBezTo>
                    <a:pt x="77" y="220"/>
                    <a:pt x="63" y="236"/>
                    <a:pt x="47" y="236"/>
                  </a:cubicBezTo>
                  <a:cubicBezTo>
                    <a:pt x="29" y="236"/>
                    <a:pt x="26" y="210"/>
                    <a:pt x="26" y="192"/>
                  </a:cubicBezTo>
                  <a:cubicBezTo>
                    <a:pt x="26" y="169"/>
                    <a:pt x="32" y="143"/>
                    <a:pt x="36" y="130"/>
                  </a:cubicBezTo>
                  <a:cubicBezTo>
                    <a:pt x="62" y="130"/>
                    <a:pt x="88" y="130"/>
                    <a:pt x="115" y="130"/>
                  </a:cubicBezTo>
                  <a:close/>
                </a:path>
              </a:pathLst>
            </a:custGeom>
            <a:solidFill>
              <a:srgbClr val="000000"/>
            </a:solidFill>
            <a:ln w="0">
              <a:noFill/>
            </a:ln>
          </p:spPr>
          <p:style>
            <a:lnRef idx="0"/>
            <a:fillRef idx="0"/>
            <a:effectRef idx="0"/>
            <a:fontRef idx="minor"/>
          </p:style>
          <p:txBody>
            <a:bodyPr lIns="90000" rIns="90000" tIns="43560" bIns="43560" anchor="ctr" anchorCtr="1">
              <a:noAutofit/>
            </a:bodyPr>
            <a:p>
              <a:pPr>
                <a:lnSpc>
                  <a:spcPct val="100000"/>
                </a:lnSpc>
              </a:pPr>
              <a:endParaRPr b="0" lang="en-US" sz="1800" spc="-1" strike="noStrike">
                <a:solidFill>
                  <a:srgbClr val="ffffff"/>
                </a:solidFill>
                <a:latin typeface="Arial"/>
                <a:ea typeface="DejaVu Sans"/>
              </a:endParaRPr>
            </a:p>
          </p:txBody>
        </p:sp>
        <p:sp>
          <p:nvSpPr>
            <p:cNvPr id="1447" name=""/>
            <p:cNvSpPr/>
            <p:nvPr/>
          </p:nvSpPr>
          <p:spPr>
            <a:xfrm>
              <a:off x="8784000" y="2388240"/>
              <a:ext cx="64440" cy="189360"/>
            </a:xfrm>
            <a:custGeom>
              <a:avLst/>
              <a:gdLst>
                <a:gd name="textAreaLeft" fmla="*/ 0 w 64440"/>
                <a:gd name="textAreaRight" fmla="*/ 69840 w 64440"/>
                <a:gd name="textAreaTop" fmla="*/ 0 h 189360"/>
                <a:gd name="textAreaBottom" fmla="*/ 195840 h 189360"/>
              </a:gdLst>
              <a:ahLst/>
              <a:rect l="textAreaLeft" t="textAreaTop" r="textAreaRight" b="textAreaBottom"/>
              <a:pathLst>
                <a:path w="130" h="315">
                  <a:moveTo>
                    <a:pt x="0" y="297"/>
                  </a:moveTo>
                  <a:cubicBezTo>
                    <a:pt x="0" y="305"/>
                    <a:pt x="0" y="315"/>
                    <a:pt x="10" y="315"/>
                  </a:cubicBezTo>
                  <a:cubicBezTo>
                    <a:pt x="21" y="315"/>
                    <a:pt x="21" y="305"/>
                    <a:pt x="21" y="297"/>
                  </a:cubicBezTo>
                  <a:cubicBezTo>
                    <a:pt x="21" y="204"/>
                    <a:pt x="21" y="111"/>
                    <a:pt x="21" y="19"/>
                  </a:cubicBezTo>
                  <a:cubicBezTo>
                    <a:pt x="21" y="10"/>
                    <a:pt x="21" y="0"/>
                    <a:pt x="11" y="0"/>
                  </a:cubicBezTo>
                  <a:cubicBezTo>
                    <a:pt x="0" y="0"/>
                    <a:pt x="0" y="10"/>
                    <a:pt x="0" y="19"/>
                  </a:cubicBezTo>
                  <a:cubicBezTo>
                    <a:pt x="0" y="111"/>
                    <a:pt x="0" y="204"/>
                    <a:pt x="0" y="297"/>
                  </a:cubicBezTo>
                  <a:moveTo>
                    <a:pt x="109" y="297"/>
                  </a:moveTo>
                  <a:cubicBezTo>
                    <a:pt x="109" y="305"/>
                    <a:pt x="109" y="315"/>
                    <a:pt x="119" y="315"/>
                  </a:cubicBezTo>
                  <a:cubicBezTo>
                    <a:pt x="130" y="315"/>
                    <a:pt x="130" y="305"/>
                    <a:pt x="130" y="297"/>
                  </a:cubicBezTo>
                  <a:cubicBezTo>
                    <a:pt x="130" y="204"/>
                    <a:pt x="130" y="111"/>
                    <a:pt x="130" y="19"/>
                  </a:cubicBezTo>
                  <a:cubicBezTo>
                    <a:pt x="130" y="10"/>
                    <a:pt x="130" y="0"/>
                    <a:pt x="120" y="0"/>
                  </a:cubicBezTo>
                  <a:cubicBezTo>
                    <a:pt x="109" y="0"/>
                    <a:pt x="109" y="10"/>
                    <a:pt x="109" y="19"/>
                  </a:cubicBezTo>
                  <a:cubicBezTo>
                    <a:pt x="109" y="111"/>
                    <a:pt x="109" y="204"/>
                    <a:pt x="109"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48" name=""/>
            <p:cNvSpPr/>
            <p:nvPr/>
          </p:nvSpPr>
          <p:spPr>
            <a:xfrm>
              <a:off x="8784000" y="2572920"/>
              <a:ext cx="64440" cy="189000"/>
            </a:xfrm>
            <a:custGeom>
              <a:avLst/>
              <a:gdLst>
                <a:gd name="textAreaLeft" fmla="*/ 0 w 64440"/>
                <a:gd name="textAreaRight" fmla="*/ 69840 w 64440"/>
                <a:gd name="textAreaTop" fmla="*/ 0 h 189000"/>
                <a:gd name="textAreaBottom" fmla="*/ 195480 h 189000"/>
              </a:gdLst>
              <a:ahLst/>
              <a:rect l="textAreaLeft" t="textAreaTop" r="textAreaRight" b="textAreaBottom"/>
              <a:pathLst>
                <a:path w="130" h="315">
                  <a:moveTo>
                    <a:pt x="0" y="297"/>
                  </a:moveTo>
                  <a:cubicBezTo>
                    <a:pt x="0" y="305"/>
                    <a:pt x="0" y="315"/>
                    <a:pt x="10" y="315"/>
                  </a:cubicBezTo>
                  <a:cubicBezTo>
                    <a:pt x="21" y="315"/>
                    <a:pt x="21" y="305"/>
                    <a:pt x="21" y="297"/>
                  </a:cubicBezTo>
                  <a:cubicBezTo>
                    <a:pt x="21" y="204"/>
                    <a:pt x="21" y="111"/>
                    <a:pt x="21" y="19"/>
                  </a:cubicBezTo>
                  <a:cubicBezTo>
                    <a:pt x="21" y="10"/>
                    <a:pt x="21" y="0"/>
                    <a:pt x="11" y="0"/>
                  </a:cubicBezTo>
                  <a:cubicBezTo>
                    <a:pt x="0" y="0"/>
                    <a:pt x="0" y="10"/>
                    <a:pt x="0" y="19"/>
                  </a:cubicBezTo>
                  <a:cubicBezTo>
                    <a:pt x="0" y="111"/>
                    <a:pt x="0" y="204"/>
                    <a:pt x="0" y="297"/>
                  </a:cubicBezTo>
                  <a:moveTo>
                    <a:pt x="109" y="297"/>
                  </a:moveTo>
                  <a:cubicBezTo>
                    <a:pt x="109" y="305"/>
                    <a:pt x="109" y="315"/>
                    <a:pt x="119" y="315"/>
                  </a:cubicBezTo>
                  <a:cubicBezTo>
                    <a:pt x="130" y="315"/>
                    <a:pt x="130" y="305"/>
                    <a:pt x="130" y="297"/>
                  </a:cubicBezTo>
                  <a:cubicBezTo>
                    <a:pt x="130" y="204"/>
                    <a:pt x="130" y="111"/>
                    <a:pt x="130" y="19"/>
                  </a:cubicBezTo>
                  <a:cubicBezTo>
                    <a:pt x="130" y="10"/>
                    <a:pt x="130" y="0"/>
                    <a:pt x="120" y="0"/>
                  </a:cubicBezTo>
                  <a:cubicBezTo>
                    <a:pt x="109" y="0"/>
                    <a:pt x="109" y="10"/>
                    <a:pt x="109" y="19"/>
                  </a:cubicBezTo>
                  <a:cubicBezTo>
                    <a:pt x="109" y="111"/>
                    <a:pt x="109" y="204"/>
                    <a:pt x="109"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49" name=""/>
            <p:cNvSpPr/>
            <p:nvPr/>
          </p:nvSpPr>
          <p:spPr>
            <a:xfrm>
              <a:off x="8905680" y="2522880"/>
              <a:ext cx="137520" cy="129240"/>
            </a:xfrm>
            <a:custGeom>
              <a:avLst/>
              <a:gdLst>
                <a:gd name="textAreaLeft" fmla="*/ 0 w 137520"/>
                <a:gd name="textAreaRight" fmla="*/ 142920 w 137520"/>
                <a:gd name="textAreaTop" fmla="*/ 0 h 129240"/>
                <a:gd name="textAreaBottom" fmla="*/ 135720 h 129240"/>
              </a:gdLst>
              <a:ahLst/>
              <a:rect l="textAreaLeft" t="textAreaTop" r="textAreaRight" b="textAreaBottom"/>
              <a:pathLst>
                <a:path w="260" h="218">
                  <a:moveTo>
                    <a:pt x="235" y="29"/>
                  </a:moveTo>
                  <a:cubicBezTo>
                    <a:pt x="242" y="29"/>
                    <a:pt x="260" y="29"/>
                    <a:pt x="260" y="12"/>
                  </a:cubicBezTo>
                  <a:cubicBezTo>
                    <a:pt x="260" y="0"/>
                    <a:pt x="249" y="0"/>
                    <a:pt x="241" y="0"/>
                  </a:cubicBezTo>
                  <a:cubicBezTo>
                    <a:pt x="204" y="0"/>
                    <a:pt x="166" y="0"/>
                    <a:pt x="129" y="0"/>
                  </a:cubicBezTo>
                  <a:cubicBezTo>
                    <a:pt x="55" y="0"/>
                    <a:pt x="0" y="81"/>
                    <a:pt x="0" y="140"/>
                  </a:cubicBezTo>
                  <a:cubicBezTo>
                    <a:pt x="0" y="183"/>
                    <a:pt x="28" y="218"/>
                    <a:pt x="73" y="218"/>
                  </a:cubicBezTo>
                  <a:cubicBezTo>
                    <a:pt x="132" y="218"/>
                    <a:pt x="197" y="158"/>
                    <a:pt x="197" y="82"/>
                  </a:cubicBezTo>
                  <a:cubicBezTo>
                    <a:pt x="197" y="74"/>
                    <a:pt x="197" y="50"/>
                    <a:pt x="182" y="29"/>
                  </a:cubicBezTo>
                  <a:cubicBezTo>
                    <a:pt x="200" y="29"/>
                    <a:pt x="218" y="29"/>
                    <a:pt x="235" y="29"/>
                  </a:cubicBezTo>
                  <a:moveTo>
                    <a:pt x="74" y="207"/>
                  </a:moveTo>
                  <a:cubicBezTo>
                    <a:pt x="49" y="207"/>
                    <a:pt x="30" y="188"/>
                    <a:pt x="30" y="154"/>
                  </a:cubicBezTo>
                  <a:cubicBezTo>
                    <a:pt x="30" y="138"/>
                    <a:pt x="37" y="99"/>
                    <a:pt x="53" y="70"/>
                  </a:cubicBezTo>
                  <a:cubicBezTo>
                    <a:pt x="74" y="36"/>
                    <a:pt x="104" y="29"/>
                    <a:pt x="120" y="29"/>
                  </a:cubicBezTo>
                  <a:cubicBezTo>
                    <a:pt x="161" y="29"/>
                    <a:pt x="165" y="61"/>
                    <a:pt x="165" y="77"/>
                  </a:cubicBezTo>
                  <a:cubicBezTo>
                    <a:pt x="165" y="99"/>
                    <a:pt x="155" y="140"/>
                    <a:pt x="139" y="165"/>
                  </a:cubicBezTo>
                  <a:cubicBezTo>
                    <a:pt x="119" y="194"/>
                    <a:pt x="92" y="207"/>
                    <a:pt x="74" y="207"/>
                  </a:cubicBezTo>
                  <a:close/>
                </a:path>
              </a:pathLst>
            </a:custGeom>
            <a:solidFill>
              <a:srgbClr val="000000"/>
            </a:solidFill>
            <a:ln w="0">
              <a:noFill/>
            </a:ln>
          </p:spPr>
          <p:style>
            <a:lnRef idx="0"/>
            <a:fillRef idx="0"/>
            <a:effectRef idx="0"/>
            <a:fontRef idx="minor"/>
          </p:style>
          <p:txBody>
            <a:bodyPr lIns="90000" rIns="90000" tIns="33480" bIns="33480" anchor="ctr" anchorCtr="1">
              <a:noAutofit/>
            </a:bodyPr>
            <a:p>
              <a:pPr>
                <a:lnSpc>
                  <a:spcPct val="100000"/>
                </a:lnSpc>
              </a:pPr>
              <a:endParaRPr b="0" lang="en-US" sz="1800" spc="-1" strike="noStrike">
                <a:solidFill>
                  <a:srgbClr val="ffffff"/>
                </a:solidFill>
                <a:latin typeface="Arial"/>
                <a:ea typeface="DejaVu Sans"/>
              </a:endParaRPr>
            </a:p>
          </p:txBody>
        </p:sp>
        <p:sp>
          <p:nvSpPr>
            <p:cNvPr id="1450" name=""/>
            <p:cNvSpPr/>
            <p:nvPr/>
          </p:nvSpPr>
          <p:spPr>
            <a:xfrm>
              <a:off x="9069120" y="2448720"/>
              <a:ext cx="110520" cy="91080"/>
            </a:xfrm>
            <a:custGeom>
              <a:avLst/>
              <a:gdLst>
                <a:gd name="textAreaLeft" fmla="*/ 0 w 110520"/>
                <a:gd name="textAreaRight" fmla="*/ 115920 w 110520"/>
                <a:gd name="textAreaTop" fmla="*/ 0 h 91080"/>
                <a:gd name="textAreaBottom" fmla="*/ 97560 h 91080"/>
              </a:gdLst>
              <a:ahLst/>
              <a:rect l="textAreaLeft" t="textAreaTop" r="textAreaRight" b="textAreaBottom"/>
              <a:pathLst>
                <a:path w="210" h="156">
                  <a:moveTo>
                    <a:pt x="27" y="130"/>
                  </a:moveTo>
                  <a:cubicBezTo>
                    <a:pt x="26" y="135"/>
                    <a:pt x="23" y="143"/>
                    <a:pt x="23" y="144"/>
                  </a:cubicBezTo>
                  <a:cubicBezTo>
                    <a:pt x="23" y="151"/>
                    <a:pt x="30" y="156"/>
                    <a:pt x="35" y="156"/>
                  </a:cubicBezTo>
                  <a:cubicBezTo>
                    <a:pt x="41" y="156"/>
                    <a:pt x="47" y="151"/>
                    <a:pt x="48" y="147"/>
                  </a:cubicBezTo>
                  <a:cubicBezTo>
                    <a:pt x="49" y="144"/>
                    <a:pt x="52" y="133"/>
                    <a:pt x="55" y="126"/>
                  </a:cubicBezTo>
                  <a:cubicBezTo>
                    <a:pt x="56" y="121"/>
                    <a:pt x="61" y="104"/>
                    <a:pt x="62" y="95"/>
                  </a:cubicBezTo>
                  <a:cubicBezTo>
                    <a:pt x="63" y="88"/>
                    <a:pt x="66" y="80"/>
                    <a:pt x="68" y="73"/>
                  </a:cubicBezTo>
                  <a:cubicBezTo>
                    <a:pt x="72" y="59"/>
                    <a:pt x="72" y="56"/>
                    <a:pt x="83" y="41"/>
                  </a:cubicBezTo>
                  <a:cubicBezTo>
                    <a:pt x="91" y="28"/>
                    <a:pt x="108" y="10"/>
                    <a:pt x="133" y="10"/>
                  </a:cubicBezTo>
                  <a:cubicBezTo>
                    <a:pt x="154" y="10"/>
                    <a:pt x="154" y="27"/>
                    <a:pt x="154" y="34"/>
                  </a:cubicBezTo>
                  <a:cubicBezTo>
                    <a:pt x="154" y="55"/>
                    <a:pt x="139" y="93"/>
                    <a:pt x="133" y="107"/>
                  </a:cubicBezTo>
                  <a:cubicBezTo>
                    <a:pt x="131" y="116"/>
                    <a:pt x="129" y="121"/>
                    <a:pt x="129" y="126"/>
                  </a:cubicBezTo>
                  <a:cubicBezTo>
                    <a:pt x="129" y="144"/>
                    <a:pt x="145" y="156"/>
                    <a:pt x="161" y="156"/>
                  </a:cubicBezTo>
                  <a:cubicBezTo>
                    <a:pt x="196" y="156"/>
                    <a:pt x="210" y="108"/>
                    <a:pt x="210" y="102"/>
                  </a:cubicBezTo>
                  <a:cubicBezTo>
                    <a:pt x="210" y="98"/>
                    <a:pt x="208" y="100"/>
                    <a:pt x="206" y="98"/>
                  </a:cubicBezTo>
                  <a:cubicBezTo>
                    <a:pt x="201" y="98"/>
                    <a:pt x="201" y="101"/>
                    <a:pt x="199" y="104"/>
                  </a:cubicBezTo>
                  <a:cubicBezTo>
                    <a:pt x="191" y="132"/>
                    <a:pt x="177" y="146"/>
                    <a:pt x="163" y="146"/>
                  </a:cubicBezTo>
                  <a:cubicBezTo>
                    <a:pt x="156" y="146"/>
                    <a:pt x="154" y="142"/>
                    <a:pt x="154" y="133"/>
                  </a:cubicBezTo>
                  <a:cubicBezTo>
                    <a:pt x="154" y="126"/>
                    <a:pt x="156" y="122"/>
                    <a:pt x="161" y="105"/>
                  </a:cubicBezTo>
                  <a:cubicBezTo>
                    <a:pt x="166" y="95"/>
                    <a:pt x="180" y="59"/>
                    <a:pt x="180" y="39"/>
                  </a:cubicBezTo>
                  <a:cubicBezTo>
                    <a:pt x="180" y="6"/>
                    <a:pt x="153" y="0"/>
                    <a:pt x="135" y="0"/>
                  </a:cubicBezTo>
                  <a:cubicBezTo>
                    <a:pt x="107" y="0"/>
                    <a:pt x="87" y="18"/>
                    <a:pt x="77" y="31"/>
                  </a:cubicBezTo>
                  <a:cubicBezTo>
                    <a:pt x="75" y="7"/>
                    <a:pt x="55" y="0"/>
                    <a:pt x="41" y="0"/>
                  </a:cubicBezTo>
                  <a:cubicBezTo>
                    <a:pt x="26" y="0"/>
                    <a:pt x="17" y="12"/>
                    <a:pt x="13" y="18"/>
                  </a:cubicBezTo>
                  <a:cubicBezTo>
                    <a:pt x="6" y="31"/>
                    <a:pt x="0" y="51"/>
                    <a:pt x="0" y="53"/>
                  </a:cubicBezTo>
                  <a:cubicBezTo>
                    <a:pt x="0" y="58"/>
                    <a:pt x="4" y="56"/>
                    <a:pt x="6" y="58"/>
                  </a:cubicBezTo>
                  <a:cubicBezTo>
                    <a:pt x="12" y="58"/>
                    <a:pt x="12" y="56"/>
                    <a:pt x="14" y="46"/>
                  </a:cubicBezTo>
                  <a:cubicBezTo>
                    <a:pt x="19" y="27"/>
                    <a:pt x="26" y="10"/>
                    <a:pt x="40" y="10"/>
                  </a:cubicBezTo>
                  <a:cubicBezTo>
                    <a:pt x="48" y="10"/>
                    <a:pt x="51" y="17"/>
                    <a:pt x="51" y="27"/>
                  </a:cubicBezTo>
                  <a:cubicBezTo>
                    <a:pt x="51" y="34"/>
                    <a:pt x="48" y="46"/>
                    <a:pt x="45" y="55"/>
                  </a:cubicBezTo>
                  <a:cubicBezTo>
                    <a:pt x="42" y="64"/>
                    <a:pt x="40" y="79"/>
                    <a:pt x="38" y="86"/>
                  </a:cubicBezTo>
                  <a:cubicBezTo>
                    <a:pt x="35" y="101"/>
                    <a:pt x="31" y="115"/>
                    <a:pt x="27" y="130"/>
                  </a:cubicBezTo>
                  <a:close/>
                </a:path>
              </a:pathLst>
            </a:custGeom>
            <a:solidFill>
              <a:srgbClr val="000000"/>
            </a:solidFill>
            <a:ln w="0">
              <a:noFill/>
            </a:ln>
          </p:spPr>
          <p:style>
            <a:lnRef idx="0"/>
            <a:fillRef idx="0"/>
            <a:effectRef idx="0"/>
            <a:fontRef idx="minor"/>
          </p:style>
          <p:txBody>
            <a:bodyPr lIns="90000" rIns="90000" tIns="11160" bIns="11160" anchor="ctr" anchorCtr="1">
              <a:noAutofit/>
            </a:bodyPr>
            <a:p>
              <a:pPr>
                <a:lnSpc>
                  <a:spcPct val="100000"/>
                </a:lnSpc>
              </a:pPr>
              <a:endParaRPr b="0" lang="en-US" sz="1800" spc="-1" strike="noStrike">
                <a:solidFill>
                  <a:srgbClr val="ffffff"/>
                </a:solidFill>
                <a:latin typeface="Arial"/>
                <a:ea typeface="DejaVu Sans"/>
              </a:endParaRPr>
            </a:p>
          </p:txBody>
        </p:sp>
        <p:sp>
          <p:nvSpPr>
            <p:cNvPr id="1451" name=""/>
            <p:cNvSpPr/>
            <p:nvPr/>
          </p:nvSpPr>
          <p:spPr>
            <a:xfrm>
              <a:off x="9205200" y="2448720"/>
              <a:ext cx="110160" cy="91080"/>
            </a:xfrm>
            <a:custGeom>
              <a:avLst/>
              <a:gdLst>
                <a:gd name="textAreaLeft" fmla="*/ 0 w 110160"/>
                <a:gd name="textAreaRight" fmla="*/ 115560 w 110160"/>
                <a:gd name="textAreaTop" fmla="*/ 0 h 91080"/>
                <a:gd name="textAreaBottom" fmla="*/ 97560 h 91080"/>
              </a:gdLst>
              <a:ahLst/>
              <a:rect l="textAreaLeft" t="textAreaTop" r="textAreaRight" b="textAreaBottom"/>
              <a:pathLst>
                <a:path w="210" h="156">
                  <a:moveTo>
                    <a:pt x="25" y="130"/>
                  </a:moveTo>
                  <a:cubicBezTo>
                    <a:pt x="24" y="135"/>
                    <a:pt x="22" y="143"/>
                    <a:pt x="22" y="144"/>
                  </a:cubicBezTo>
                  <a:cubicBezTo>
                    <a:pt x="22" y="151"/>
                    <a:pt x="28" y="156"/>
                    <a:pt x="34" y="156"/>
                  </a:cubicBezTo>
                  <a:cubicBezTo>
                    <a:pt x="41" y="156"/>
                    <a:pt x="46" y="151"/>
                    <a:pt x="48" y="147"/>
                  </a:cubicBezTo>
                  <a:cubicBezTo>
                    <a:pt x="49" y="144"/>
                    <a:pt x="52" y="133"/>
                    <a:pt x="53" y="126"/>
                  </a:cubicBezTo>
                  <a:cubicBezTo>
                    <a:pt x="55" y="121"/>
                    <a:pt x="59" y="104"/>
                    <a:pt x="62" y="95"/>
                  </a:cubicBezTo>
                  <a:cubicBezTo>
                    <a:pt x="63" y="88"/>
                    <a:pt x="66" y="80"/>
                    <a:pt x="67" y="73"/>
                  </a:cubicBezTo>
                  <a:cubicBezTo>
                    <a:pt x="71" y="59"/>
                    <a:pt x="71" y="56"/>
                    <a:pt x="81" y="41"/>
                  </a:cubicBezTo>
                  <a:cubicBezTo>
                    <a:pt x="91" y="28"/>
                    <a:pt x="108" y="10"/>
                    <a:pt x="133" y="10"/>
                  </a:cubicBezTo>
                  <a:cubicBezTo>
                    <a:pt x="153" y="10"/>
                    <a:pt x="154" y="27"/>
                    <a:pt x="154" y="34"/>
                  </a:cubicBezTo>
                  <a:cubicBezTo>
                    <a:pt x="154" y="55"/>
                    <a:pt x="139" y="93"/>
                    <a:pt x="133" y="107"/>
                  </a:cubicBezTo>
                  <a:cubicBezTo>
                    <a:pt x="129" y="116"/>
                    <a:pt x="127" y="121"/>
                    <a:pt x="127" y="126"/>
                  </a:cubicBezTo>
                  <a:cubicBezTo>
                    <a:pt x="127" y="144"/>
                    <a:pt x="143" y="156"/>
                    <a:pt x="161" y="156"/>
                  </a:cubicBezTo>
                  <a:cubicBezTo>
                    <a:pt x="195" y="156"/>
                    <a:pt x="210" y="108"/>
                    <a:pt x="210" y="102"/>
                  </a:cubicBezTo>
                  <a:cubicBezTo>
                    <a:pt x="210" y="98"/>
                    <a:pt x="206" y="98"/>
                    <a:pt x="204" y="98"/>
                  </a:cubicBezTo>
                  <a:cubicBezTo>
                    <a:pt x="200" y="98"/>
                    <a:pt x="200" y="101"/>
                    <a:pt x="199" y="104"/>
                  </a:cubicBezTo>
                  <a:cubicBezTo>
                    <a:pt x="190" y="132"/>
                    <a:pt x="175" y="146"/>
                    <a:pt x="161" y="146"/>
                  </a:cubicBezTo>
                  <a:cubicBezTo>
                    <a:pt x="154" y="146"/>
                    <a:pt x="153" y="142"/>
                    <a:pt x="153" y="133"/>
                  </a:cubicBezTo>
                  <a:cubicBezTo>
                    <a:pt x="153" y="126"/>
                    <a:pt x="155" y="122"/>
                    <a:pt x="161" y="105"/>
                  </a:cubicBezTo>
                  <a:cubicBezTo>
                    <a:pt x="165" y="95"/>
                    <a:pt x="179" y="59"/>
                    <a:pt x="179" y="39"/>
                  </a:cubicBezTo>
                  <a:cubicBezTo>
                    <a:pt x="179" y="6"/>
                    <a:pt x="153" y="0"/>
                    <a:pt x="134" y="0"/>
                  </a:cubicBezTo>
                  <a:cubicBezTo>
                    <a:pt x="106" y="0"/>
                    <a:pt x="87" y="18"/>
                    <a:pt x="76" y="31"/>
                  </a:cubicBezTo>
                  <a:cubicBezTo>
                    <a:pt x="74" y="7"/>
                    <a:pt x="53" y="0"/>
                    <a:pt x="39" y="0"/>
                  </a:cubicBezTo>
                  <a:cubicBezTo>
                    <a:pt x="25" y="0"/>
                    <a:pt x="17" y="12"/>
                    <a:pt x="13" y="18"/>
                  </a:cubicBezTo>
                  <a:cubicBezTo>
                    <a:pt x="4" y="31"/>
                    <a:pt x="0" y="51"/>
                    <a:pt x="0" y="53"/>
                  </a:cubicBezTo>
                  <a:cubicBezTo>
                    <a:pt x="0" y="58"/>
                    <a:pt x="4" y="58"/>
                    <a:pt x="6" y="58"/>
                  </a:cubicBezTo>
                  <a:cubicBezTo>
                    <a:pt x="11" y="58"/>
                    <a:pt x="11" y="56"/>
                    <a:pt x="13" y="46"/>
                  </a:cubicBezTo>
                  <a:cubicBezTo>
                    <a:pt x="18" y="27"/>
                    <a:pt x="25" y="10"/>
                    <a:pt x="38" y="10"/>
                  </a:cubicBezTo>
                  <a:cubicBezTo>
                    <a:pt x="48" y="10"/>
                    <a:pt x="50" y="17"/>
                    <a:pt x="50" y="27"/>
                  </a:cubicBezTo>
                  <a:cubicBezTo>
                    <a:pt x="50" y="34"/>
                    <a:pt x="47" y="46"/>
                    <a:pt x="45" y="55"/>
                  </a:cubicBezTo>
                  <a:cubicBezTo>
                    <a:pt x="43" y="64"/>
                    <a:pt x="38" y="79"/>
                    <a:pt x="36" y="86"/>
                  </a:cubicBezTo>
                  <a:cubicBezTo>
                    <a:pt x="33" y="101"/>
                    <a:pt x="29" y="115"/>
                    <a:pt x="25" y="130"/>
                  </a:cubicBezTo>
                  <a:close/>
                </a:path>
              </a:pathLst>
            </a:custGeom>
            <a:solidFill>
              <a:srgbClr val="000000"/>
            </a:solidFill>
            <a:ln w="0">
              <a:noFill/>
            </a:ln>
          </p:spPr>
          <p:style>
            <a:lnRef idx="0"/>
            <a:fillRef idx="0"/>
            <a:effectRef idx="0"/>
            <a:fontRef idx="minor"/>
          </p:style>
          <p:txBody>
            <a:bodyPr lIns="90000" rIns="90000" tIns="11160" bIns="11160" anchor="ctr" anchorCtr="1">
              <a:noAutofit/>
            </a:bodyPr>
            <a:p>
              <a:pPr>
                <a:lnSpc>
                  <a:spcPct val="100000"/>
                </a:lnSpc>
              </a:pPr>
              <a:endParaRPr b="0" lang="en-US" sz="1800" spc="-1" strike="noStrike">
                <a:solidFill>
                  <a:srgbClr val="ffffff"/>
                </a:solidFill>
                <a:latin typeface="Arial"/>
                <a:ea typeface="DejaVu Sans"/>
              </a:endParaRPr>
            </a:p>
          </p:txBody>
        </p:sp>
        <p:sp>
          <p:nvSpPr>
            <p:cNvPr id="1452" name=""/>
            <p:cNvSpPr/>
            <p:nvPr/>
          </p:nvSpPr>
          <p:spPr>
            <a:xfrm>
              <a:off x="9428040" y="2572920"/>
              <a:ext cx="159840" cy="4680"/>
            </a:xfrm>
            <a:custGeom>
              <a:avLst/>
              <a:gdLst>
                <a:gd name="textAreaLeft" fmla="*/ 0 w 159840"/>
                <a:gd name="textAreaRight" fmla="*/ 165240 w 159840"/>
                <a:gd name="textAreaTop" fmla="*/ 0 h 4680"/>
                <a:gd name="textAreaBottom" fmla="*/ 10440 h 4680"/>
              </a:gdLst>
              <a:ahLst/>
              <a:rect l="textAreaLeft" t="textAreaTop" r="textAreaRight" b="textAreaBottom"/>
              <a:pathLst>
                <a:path w="299" h="20">
                  <a:moveTo>
                    <a:pt x="282" y="20"/>
                  </a:moveTo>
                  <a:cubicBezTo>
                    <a:pt x="291" y="20"/>
                    <a:pt x="299" y="20"/>
                    <a:pt x="299" y="10"/>
                  </a:cubicBezTo>
                  <a:cubicBezTo>
                    <a:pt x="299" y="0"/>
                    <a:pt x="291" y="0"/>
                    <a:pt x="282" y="0"/>
                  </a:cubicBezTo>
                  <a:cubicBezTo>
                    <a:pt x="194" y="0"/>
                    <a:pt x="105" y="0"/>
                    <a:pt x="17" y="0"/>
                  </a:cubicBezTo>
                  <a:cubicBezTo>
                    <a:pt x="8" y="0"/>
                    <a:pt x="0" y="0"/>
                    <a:pt x="0" y="10"/>
                  </a:cubicBezTo>
                  <a:cubicBezTo>
                    <a:pt x="0" y="20"/>
                    <a:pt x="8" y="20"/>
                    <a:pt x="17" y="20"/>
                  </a:cubicBezTo>
                  <a:cubicBezTo>
                    <a:pt x="105" y="20"/>
                    <a:pt x="194" y="20"/>
                    <a:pt x="282"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453" name=""/>
            <p:cNvSpPr/>
            <p:nvPr/>
          </p:nvSpPr>
          <p:spPr>
            <a:xfrm>
              <a:off x="9688320" y="2522880"/>
              <a:ext cx="137880" cy="129240"/>
            </a:xfrm>
            <a:custGeom>
              <a:avLst/>
              <a:gdLst>
                <a:gd name="textAreaLeft" fmla="*/ 0 w 137880"/>
                <a:gd name="textAreaRight" fmla="*/ 143280 w 137880"/>
                <a:gd name="textAreaTop" fmla="*/ 0 h 129240"/>
                <a:gd name="textAreaBottom" fmla="*/ 135720 h 129240"/>
              </a:gdLst>
              <a:ahLst/>
              <a:rect l="textAreaLeft" t="textAreaTop" r="textAreaRight" b="textAreaBottom"/>
              <a:pathLst>
                <a:path w="260" h="218">
                  <a:moveTo>
                    <a:pt x="236" y="29"/>
                  </a:moveTo>
                  <a:cubicBezTo>
                    <a:pt x="243" y="29"/>
                    <a:pt x="260" y="29"/>
                    <a:pt x="260" y="12"/>
                  </a:cubicBezTo>
                  <a:cubicBezTo>
                    <a:pt x="260" y="0"/>
                    <a:pt x="250" y="0"/>
                    <a:pt x="242" y="0"/>
                  </a:cubicBezTo>
                  <a:cubicBezTo>
                    <a:pt x="204" y="0"/>
                    <a:pt x="166" y="0"/>
                    <a:pt x="128" y="0"/>
                  </a:cubicBezTo>
                  <a:cubicBezTo>
                    <a:pt x="54" y="0"/>
                    <a:pt x="0" y="81"/>
                    <a:pt x="0" y="140"/>
                  </a:cubicBezTo>
                  <a:cubicBezTo>
                    <a:pt x="0" y="183"/>
                    <a:pt x="29" y="218"/>
                    <a:pt x="74" y="218"/>
                  </a:cubicBezTo>
                  <a:cubicBezTo>
                    <a:pt x="133" y="218"/>
                    <a:pt x="197" y="158"/>
                    <a:pt x="197" y="82"/>
                  </a:cubicBezTo>
                  <a:cubicBezTo>
                    <a:pt x="197" y="74"/>
                    <a:pt x="197" y="50"/>
                    <a:pt x="182" y="29"/>
                  </a:cubicBezTo>
                  <a:cubicBezTo>
                    <a:pt x="200" y="29"/>
                    <a:pt x="218" y="29"/>
                    <a:pt x="236" y="29"/>
                  </a:cubicBezTo>
                  <a:moveTo>
                    <a:pt x="74" y="207"/>
                  </a:moveTo>
                  <a:cubicBezTo>
                    <a:pt x="50" y="207"/>
                    <a:pt x="30" y="188"/>
                    <a:pt x="30" y="154"/>
                  </a:cubicBezTo>
                  <a:cubicBezTo>
                    <a:pt x="30" y="138"/>
                    <a:pt x="36" y="99"/>
                    <a:pt x="54" y="70"/>
                  </a:cubicBezTo>
                  <a:cubicBezTo>
                    <a:pt x="74" y="36"/>
                    <a:pt x="103" y="29"/>
                    <a:pt x="120" y="29"/>
                  </a:cubicBezTo>
                  <a:cubicBezTo>
                    <a:pt x="162" y="29"/>
                    <a:pt x="166" y="61"/>
                    <a:pt x="166" y="77"/>
                  </a:cubicBezTo>
                  <a:cubicBezTo>
                    <a:pt x="166" y="99"/>
                    <a:pt x="156" y="140"/>
                    <a:pt x="140" y="165"/>
                  </a:cubicBezTo>
                  <a:cubicBezTo>
                    <a:pt x="120" y="194"/>
                    <a:pt x="93" y="207"/>
                    <a:pt x="74" y="207"/>
                  </a:cubicBezTo>
                  <a:close/>
                </a:path>
              </a:pathLst>
            </a:custGeom>
            <a:solidFill>
              <a:srgbClr val="000000"/>
            </a:solidFill>
            <a:ln w="0">
              <a:noFill/>
            </a:ln>
          </p:spPr>
          <p:style>
            <a:lnRef idx="0"/>
            <a:fillRef idx="0"/>
            <a:effectRef idx="0"/>
            <a:fontRef idx="minor"/>
          </p:style>
          <p:txBody>
            <a:bodyPr lIns="90000" rIns="90000" tIns="33480" bIns="33480" anchor="ctr" anchorCtr="1">
              <a:noAutofit/>
            </a:bodyPr>
            <a:p>
              <a:pPr>
                <a:lnSpc>
                  <a:spcPct val="100000"/>
                </a:lnSpc>
              </a:pPr>
              <a:endParaRPr b="0" lang="en-US" sz="1800" spc="-1" strike="noStrike">
                <a:solidFill>
                  <a:srgbClr val="ffffff"/>
                </a:solidFill>
                <a:latin typeface="Arial"/>
                <a:ea typeface="DejaVu Sans"/>
              </a:endParaRPr>
            </a:p>
          </p:txBody>
        </p:sp>
        <p:sp>
          <p:nvSpPr>
            <p:cNvPr id="1454" name=""/>
            <p:cNvSpPr/>
            <p:nvPr/>
          </p:nvSpPr>
          <p:spPr>
            <a:xfrm>
              <a:off x="9855360" y="2395440"/>
              <a:ext cx="37440" cy="144360"/>
            </a:xfrm>
            <a:custGeom>
              <a:avLst/>
              <a:gdLst>
                <a:gd name="textAreaLeft" fmla="*/ 0 w 37440"/>
                <a:gd name="textAreaRight" fmla="*/ 42840 w 37440"/>
                <a:gd name="textAreaTop" fmla="*/ 0 h 144360"/>
                <a:gd name="textAreaBottom" fmla="*/ 150840 h 144360"/>
              </a:gdLst>
              <a:ahLst/>
              <a:rect l="textAreaLeft" t="textAreaTop" r="textAreaRight" b="textAreaBottom"/>
              <a:pathLst>
                <a:path w="77" h="242">
                  <a:moveTo>
                    <a:pt x="76" y="9"/>
                  </a:moveTo>
                  <a:cubicBezTo>
                    <a:pt x="76" y="8"/>
                    <a:pt x="77" y="5"/>
                    <a:pt x="77" y="4"/>
                  </a:cubicBezTo>
                  <a:cubicBezTo>
                    <a:pt x="77" y="2"/>
                    <a:pt x="76" y="0"/>
                    <a:pt x="71" y="0"/>
                  </a:cubicBezTo>
                  <a:cubicBezTo>
                    <a:pt x="64" y="0"/>
                    <a:pt x="35" y="2"/>
                    <a:pt x="27" y="2"/>
                  </a:cubicBezTo>
                  <a:cubicBezTo>
                    <a:pt x="25" y="4"/>
                    <a:pt x="20" y="4"/>
                    <a:pt x="20" y="11"/>
                  </a:cubicBezTo>
                  <a:cubicBezTo>
                    <a:pt x="20" y="15"/>
                    <a:pt x="25" y="15"/>
                    <a:pt x="28" y="15"/>
                  </a:cubicBezTo>
                  <a:cubicBezTo>
                    <a:pt x="45" y="15"/>
                    <a:pt x="45" y="18"/>
                    <a:pt x="45" y="21"/>
                  </a:cubicBezTo>
                  <a:cubicBezTo>
                    <a:pt x="45" y="23"/>
                    <a:pt x="45" y="25"/>
                    <a:pt x="43" y="28"/>
                  </a:cubicBezTo>
                  <a:cubicBezTo>
                    <a:pt x="29" y="84"/>
                    <a:pt x="15" y="141"/>
                    <a:pt x="1" y="198"/>
                  </a:cubicBezTo>
                  <a:cubicBezTo>
                    <a:pt x="0" y="201"/>
                    <a:pt x="0" y="205"/>
                    <a:pt x="0" y="208"/>
                  </a:cubicBezTo>
                  <a:cubicBezTo>
                    <a:pt x="0" y="230"/>
                    <a:pt x="20" y="242"/>
                    <a:pt x="35" y="242"/>
                  </a:cubicBezTo>
                  <a:cubicBezTo>
                    <a:pt x="43" y="242"/>
                    <a:pt x="55" y="239"/>
                    <a:pt x="63" y="223"/>
                  </a:cubicBezTo>
                  <a:cubicBezTo>
                    <a:pt x="70" y="211"/>
                    <a:pt x="76" y="190"/>
                    <a:pt x="76" y="188"/>
                  </a:cubicBezTo>
                  <a:cubicBezTo>
                    <a:pt x="76" y="184"/>
                    <a:pt x="71" y="184"/>
                    <a:pt x="70" y="184"/>
                  </a:cubicBezTo>
                  <a:cubicBezTo>
                    <a:pt x="64" y="184"/>
                    <a:pt x="64" y="187"/>
                    <a:pt x="63" y="193"/>
                  </a:cubicBezTo>
                  <a:cubicBezTo>
                    <a:pt x="59" y="209"/>
                    <a:pt x="52" y="232"/>
                    <a:pt x="36" y="232"/>
                  </a:cubicBezTo>
                  <a:cubicBezTo>
                    <a:pt x="28" y="232"/>
                    <a:pt x="25" y="223"/>
                    <a:pt x="25" y="215"/>
                  </a:cubicBezTo>
                  <a:cubicBezTo>
                    <a:pt x="25" y="211"/>
                    <a:pt x="27" y="205"/>
                    <a:pt x="28" y="201"/>
                  </a:cubicBezTo>
                  <a:cubicBezTo>
                    <a:pt x="44" y="137"/>
                    <a:pt x="60" y="73"/>
                    <a:pt x="76" y="9"/>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455" name=""/>
            <p:cNvSpPr/>
            <p:nvPr/>
          </p:nvSpPr>
          <p:spPr>
            <a:xfrm>
              <a:off x="9925920" y="2448720"/>
              <a:ext cx="91440" cy="91080"/>
            </a:xfrm>
            <a:custGeom>
              <a:avLst/>
              <a:gdLst>
                <a:gd name="textAreaLeft" fmla="*/ 0 w 91440"/>
                <a:gd name="textAreaRight" fmla="*/ 96840 w 91440"/>
                <a:gd name="textAreaTop" fmla="*/ 0 h 91080"/>
                <a:gd name="textAreaBottom" fmla="*/ 97560 h 91080"/>
              </a:gdLst>
              <a:ahLst/>
              <a:rect l="textAreaLeft" t="textAreaTop" r="textAreaRight" b="textAreaBottom"/>
              <a:pathLst>
                <a:path w="175" h="156">
                  <a:moveTo>
                    <a:pt x="123" y="21"/>
                  </a:moveTo>
                  <a:cubicBezTo>
                    <a:pt x="116" y="9"/>
                    <a:pt x="105" y="0"/>
                    <a:pt x="88" y="0"/>
                  </a:cubicBezTo>
                  <a:cubicBezTo>
                    <a:pt x="45" y="0"/>
                    <a:pt x="0" y="49"/>
                    <a:pt x="0" y="98"/>
                  </a:cubicBezTo>
                  <a:cubicBezTo>
                    <a:pt x="0" y="132"/>
                    <a:pt x="22" y="156"/>
                    <a:pt x="52" y="156"/>
                  </a:cubicBezTo>
                  <a:cubicBezTo>
                    <a:pt x="70" y="156"/>
                    <a:pt x="87" y="144"/>
                    <a:pt x="101" y="132"/>
                  </a:cubicBezTo>
                  <a:cubicBezTo>
                    <a:pt x="106" y="151"/>
                    <a:pt x="127" y="156"/>
                    <a:pt x="136" y="156"/>
                  </a:cubicBezTo>
                  <a:cubicBezTo>
                    <a:pt x="148" y="156"/>
                    <a:pt x="157" y="147"/>
                    <a:pt x="162" y="137"/>
                  </a:cubicBezTo>
                  <a:cubicBezTo>
                    <a:pt x="171" y="123"/>
                    <a:pt x="175" y="104"/>
                    <a:pt x="175" y="102"/>
                  </a:cubicBezTo>
                  <a:cubicBezTo>
                    <a:pt x="175" y="98"/>
                    <a:pt x="171" y="98"/>
                    <a:pt x="169" y="98"/>
                  </a:cubicBezTo>
                  <a:cubicBezTo>
                    <a:pt x="165" y="98"/>
                    <a:pt x="164" y="100"/>
                    <a:pt x="162" y="109"/>
                  </a:cubicBezTo>
                  <a:cubicBezTo>
                    <a:pt x="158" y="125"/>
                    <a:pt x="151" y="146"/>
                    <a:pt x="137" y="146"/>
                  </a:cubicBezTo>
                  <a:cubicBezTo>
                    <a:pt x="127" y="146"/>
                    <a:pt x="126" y="139"/>
                    <a:pt x="126" y="129"/>
                  </a:cubicBezTo>
                  <a:cubicBezTo>
                    <a:pt x="126" y="123"/>
                    <a:pt x="129" y="111"/>
                    <a:pt x="130" y="101"/>
                  </a:cubicBezTo>
                  <a:cubicBezTo>
                    <a:pt x="133" y="93"/>
                    <a:pt x="137" y="79"/>
                    <a:pt x="139" y="70"/>
                  </a:cubicBezTo>
                  <a:cubicBezTo>
                    <a:pt x="141" y="62"/>
                    <a:pt x="143" y="53"/>
                    <a:pt x="146" y="45"/>
                  </a:cubicBezTo>
                  <a:cubicBezTo>
                    <a:pt x="147" y="35"/>
                    <a:pt x="151" y="20"/>
                    <a:pt x="151" y="18"/>
                  </a:cubicBezTo>
                  <a:cubicBezTo>
                    <a:pt x="151" y="10"/>
                    <a:pt x="146" y="7"/>
                    <a:pt x="140" y="7"/>
                  </a:cubicBezTo>
                  <a:cubicBezTo>
                    <a:pt x="134" y="7"/>
                    <a:pt x="126" y="12"/>
                    <a:pt x="123" y="21"/>
                  </a:cubicBezTo>
                  <a:moveTo>
                    <a:pt x="102" y="109"/>
                  </a:moveTo>
                  <a:cubicBezTo>
                    <a:pt x="99" y="119"/>
                    <a:pt x="92" y="125"/>
                    <a:pt x="84" y="132"/>
                  </a:cubicBezTo>
                  <a:cubicBezTo>
                    <a:pt x="81" y="135"/>
                    <a:pt x="67" y="146"/>
                    <a:pt x="53" y="146"/>
                  </a:cubicBezTo>
                  <a:cubicBezTo>
                    <a:pt x="39" y="146"/>
                    <a:pt x="28" y="137"/>
                    <a:pt x="28" y="112"/>
                  </a:cubicBezTo>
                  <a:cubicBezTo>
                    <a:pt x="28" y="94"/>
                    <a:pt x="38" y="56"/>
                    <a:pt x="45" y="42"/>
                  </a:cubicBezTo>
                  <a:cubicBezTo>
                    <a:pt x="62" y="16"/>
                    <a:pt x="78" y="10"/>
                    <a:pt x="88" y="10"/>
                  </a:cubicBezTo>
                  <a:cubicBezTo>
                    <a:pt x="112" y="10"/>
                    <a:pt x="119" y="37"/>
                    <a:pt x="119" y="39"/>
                  </a:cubicBezTo>
                  <a:cubicBezTo>
                    <a:pt x="119" y="41"/>
                    <a:pt x="119" y="44"/>
                    <a:pt x="118" y="45"/>
                  </a:cubicBezTo>
                  <a:cubicBezTo>
                    <a:pt x="112" y="66"/>
                    <a:pt x="107" y="88"/>
                    <a:pt x="102" y="109"/>
                  </a:cubicBezTo>
                  <a:close/>
                </a:path>
              </a:pathLst>
            </a:custGeom>
            <a:solidFill>
              <a:srgbClr val="000000"/>
            </a:solidFill>
            <a:ln w="0">
              <a:noFill/>
            </a:ln>
          </p:spPr>
          <p:style>
            <a:lnRef idx="0"/>
            <a:fillRef idx="0"/>
            <a:effectRef idx="0"/>
            <a:fontRef idx="minor"/>
          </p:style>
          <p:txBody>
            <a:bodyPr lIns="90000" rIns="90000" tIns="11160" bIns="11160" anchor="ctr" anchorCtr="1">
              <a:noAutofit/>
            </a:bodyPr>
            <a:p>
              <a:pPr>
                <a:lnSpc>
                  <a:spcPct val="100000"/>
                </a:lnSpc>
              </a:pPr>
              <a:endParaRPr b="0" lang="en-US" sz="1800" spc="-1" strike="noStrike">
                <a:solidFill>
                  <a:srgbClr val="ffffff"/>
                </a:solidFill>
                <a:latin typeface="Arial"/>
                <a:ea typeface="DejaVu Sans"/>
              </a:endParaRPr>
            </a:p>
          </p:txBody>
        </p:sp>
        <p:sp>
          <p:nvSpPr>
            <p:cNvPr id="1456" name=""/>
            <p:cNvSpPr/>
            <p:nvPr/>
          </p:nvSpPr>
          <p:spPr>
            <a:xfrm>
              <a:off x="10045080" y="2395440"/>
              <a:ext cx="70920" cy="144360"/>
            </a:xfrm>
            <a:custGeom>
              <a:avLst/>
              <a:gdLst>
                <a:gd name="textAreaLeft" fmla="*/ 0 w 70920"/>
                <a:gd name="textAreaRight" fmla="*/ 76320 w 70920"/>
                <a:gd name="textAreaTop" fmla="*/ 0 h 144360"/>
                <a:gd name="textAreaBottom" fmla="*/ 150840 h 144360"/>
              </a:gdLst>
              <a:ahLst/>
              <a:rect l="textAreaLeft" t="textAreaTop" r="textAreaRight" b="textAreaBottom"/>
              <a:pathLst>
                <a:path w="140" h="242">
                  <a:moveTo>
                    <a:pt x="69" y="9"/>
                  </a:moveTo>
                  <a:cubicBezTo>
                    <a:pt x="69" y="8"/>
                    <a:pt x="70" y="5"/>
                    <a:pt x="70" y="4"/>
                  </a:cubicBezTo>
                  <a:cubicBezTo>
                    <a:pt x="70" y="2"/>
                    <a:pt x="69" y="0"/>
                    <a:pt x="64" y="0"/>
                  </a:cubicBezTo>
                  <a:cubicBezTo>
                    <a:pt x="57" y="0"/>
                    <a:pt x="29" y="2"/>
                    <a:pt x="21" y="2"/>
                  </a:cubicBezTo>
                  <a:cubicBezTo>
                    <a:pt x="18" y="4"/>
                    <a:pt x="13" y="4"/>
                    <a:pt x="13" y="11"/>
                  </a:cubicBezTo>
                  <a:cubicBezTo>
                    <a:pt x="13" y="15"/>
                    <a:pt x="18" y="15"/>
                    <a:pt x="22" y="15"/>
                  </a:cubicBezTo>
                  <a:cubicBezTo>
                    <a:pt x="38" y="15"/>
                    <a:pt x="38" y="18"/>
                    <a:pt x="38" y="21"/>
                  </a:cubicBezTo>
                  <a:cubicBezTo>
                    <a:pt x="38" y="23"/>
                    <a:pt x="35" y="37"/>
                    <a:pt x="32" y="44"/>
                  </a:cubicBezTo>
                  <a:cubicBezTo>
                    <a:pt x="30" y="55"/>
                    <a:pt x="28" y="66"/>
                    <a:pt x="25" y="77"/>
                  </a:cubicBezTo>
                  <a:cubicBezTo>
                    <a:pt x="22" y="88"/>
                    <a:pt x="3" y="163"/>
                    <a:pt x="3" y="167"/>
                  </a:cubicBezTo>
                  <a:cubicBezTo>
                    <a:pt x="0" y="176"/>
                    <a:pt x="0" y="180"/>
                    <a:pt x="0" y="184"/>
                  </a:cubicBezTo>
                  <a:cubicBezTo>
                    <a:pt x="0" y="219"/>
                    <a:pt x="22" y="242"/>
                    <a:pt x="50" y="242"/>
                  </a:cubicBezTo>
                  <a:cubicBezTo>
                    <a:pt x="94" y="242"/>
                    <a:pt x="140" y="194"/>
                    <a:pt x="140" y="144"/>
                  </a:cubicBezTo>
                  <a:cubicBezTo>
                    <a:pt x="140" y="103"/>
                    <a:pt x="112" y="86"/>
                    <a:pt x="88" y="86"/>
                  </a:cubicBezTo>
                  <a:cubicBezTo>
                    <a:pt x="70" y="86"/>
                    <a:pt x="55" y="96"/>
                    <a:pt x="45" y="106"/>
                  </a:cubicBezTo>
                  <a:cubicBezTo>
                    <a:pt x="53" y="74"/>
                    <a:pt x="61" y="42"/>
                    <a:pt x="69" y="9"/>
                  </a:cubicBezTo>
                  <a:moveTo>
                    <a:pt x="52" y="232"/>
                  </a:moveTo>
                  <a:cubicBezTo>
                    <a:pt x="35" y="232"/>
                    <a:pt x="25" y="216"/>
                    <a:pt x="25" y="197"/>
                  </a:cubicBezTo>
                  <a:cubicBezTo>
                    <a:pt x="25" y="184"/>
                    <a:pt x="28" y="172"/>
                    <a:pt x="38" y="134"/>
                  </a:cubicBezTo>
                  <a:cubicBezTo>
                    <a:pt x="39" y="127"/>
                    <a:pt x="39" y="127"/>
                    <a:pt x="46" y="118"/>
                  </a:cubicBezTo>
                  <a:cubicBezTo>
                    <a:pt x="59" y="103"/>
                    <a:pt x="74" y="96"/>
                    <a:pt x="87" y="96"/>
                  </a:cubicBezTo>
                  <a:cubicBezTo>
                    <a:pt x="101" y="96"/>
                    <a:pt x="112" y="106"/>
                    <a:pt x="112" y="130"/>
                  </a:cubicBezTo>
                  <a:cubicBezTo>
                    <a:pt x="112" y="144"/>
                    <a:pt x="105" y="179"/>
                    <a:pt x="94" y="198"/>
                  </a:cubicBezTo>
                  <a:cubicBezTo>
                    <a:pt x="87" y="215"/>
                    <a:pt x="69" y="232"/>
                    <a:pt x="52" y="232"/>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457" name=""/>
            <p:cNvSpPr/>
            <p:nvPr/>
          </p:nvSpPr>
          <p:spPr>
            <a:xfrm>
              <a:off x="10140840" y="2448720"/>
              <a:ext cx="75960" cy="91080"/>
            </a:xfrm>
            <a:custGeom>
              <a:avLst/>
              <a:gdLst>
                <a:gd name="textAreaLeft" fmla="*/ 0 w 75960"/>
                <a:gd name="textAreaRight" fmla="*/ 81360 w 75960"/>
                <a:gd name="textAreaTop" fmla="*/ 0 h 91080"/>
                <a:gd name="textAreaBottom" fmla="*/ 97560 h 91080"/>
              </a:gdLst>
              <a:ahLst/>
              <a:rect l="textAreaLeft" t="textAreaTop" r="textAreaRight" b="textAreaBottom"/>
              <a:pathLst>
                <a:path w="147" h="156">
                  <a:moveTo>
                    <a:pt x="54" y="73"/>
                  </a:moveTo>
                  <a:cubicBezTo>
                    <a:pt x="64" y="73"/>
                    <a:pt x="91" y="73"/>
                    <a:pt x="109" y="66"/>
                  </a:cubicBezTo>
                  <a:cubicBezTo>
                    <a:pt x="135" y="58"/>
                    <a:pt x="140" y="41"/>
                    <a:pt x="140" y="31"/>
                  </a:cubicBezTo>
                  <a:cubicBezTo>
                    <a:pt x="140" y="12"/>
                    <a:pt x="120" y="0"/>
                    <a:pt x="96" y="0"/>
                  </a:cubicBezTo>
                  <a:cubicBezTo>
                    <a:pt x="56" y="0"/>
                    <a:pt x="0" y="32"/>
                    <a:pt x="0" y="91"/>
                  </a:cubicBezTo>
                  <a:cubicBezTo>
                    <a:pt x="0" y="125"/>
                    <a:pt x="22" y="156"/>
                    <a:pt x="61" y="156"/>
                  </a:cubicBezTo>
                  <a:cubicBezTo>
                    <a:pt x="120" y="156"/>
                    <a:pt x="147" y="122"/>
                    <a:pt x="147" y="116"/>
                  </a:cubicBezTo>
                  <a:cubicBezTo>
                    <a:pt x="147" y="115"/>
                    <a:pt x="144" y="111"/>
                    <a:pt x="141" y="111"/>
                  </a:cubicBezTo>
                  <a:cubicBezTo>
                    <a:pt x="140" y="111"/>
                    <a:pt x="138" y="111"/>
                    <a:pt x="135" y="114"/>
                  </a:cubicBezTo>
                  <a:cubicBezTo>
                    <a:pt x="109" y="146"/>
                    <a:pt x="68" y="146"/>
                    <a:pt x="63" y="146"/>
                  </a:cubicBezTo>
                  <a:cubicBezTo>
                    <a:pt x="42" y="146"/>
                    <a:pt x="28" y="132"/>
                    <a:pt x="28" y="104"/>
                  </a:cubicBezTo>
                  <a:cubicBezTo>
                    <a:pt x="28" y="100"/>
                    <a:pt x="28" y="93"/>
                    <a:pt x="32" y="73"/>
                  </a:cubicBezTo>
                  <a:cubicBezTo>
                    <a:pt x="39" y="73"/>
                    <a:pt x="47" y="73"/>
                    <a:pt x="54" y="73"/>
                  </a:cubicBezTo>
                  <a:moveTo>
                    <a:pt x="35" y="63"/>
                  </a:moveTo>
                  <a:cubicBezTo>
                    <a:pt x="49" y="14"/>
                    <a:pt x="88" y="10"/>
                    <a:pt x="96" y="10"/>
                  </a:cubicBezTo>
                  <a:cubicBezTo>
                    <a:pt x="112" y="10"/>
                    <a:pt x="124" y="17"/>
                    <a:pt x="124" y="31"/>
                  </a:cubicBezTo>
                  <a:cubicBezTo>
                    <a:pt x="124" y="63"/>
                    <a:pt x="67" y="63"/>
                    <a:pt x="51" y="63"/>
                  </a:cubicBezTo>
                  <a:cubicBezTo>
                    <a:pt x="46" y="63"/>
                    <a:pt x="40" y="63"/>
                    <a:pt x="35" y="63"/>
                  </a:cubicBezTo>
                  <a:close/>
                </a:path>
              </a:pathLst>
            </a:custGeom>
            <a:solidFill>
              <a:srgbClr val="000000"/>
            </a:solidFill>
            <a:ln w="0">
              <a:noFill/>
            </a:ln>
          </p:spPr>
          <p:style>
            <a:lnRef idx="0"/>
            <a:fillRef idx="0"/>
            <a:effectRef idx="0"/>
            <a:fontRef idx="minor"/>
          </p:style>
          <p:txBody>
            <a:bodyPr lIns="90000" rIns="90000" tIns="11160" bIns="11160" anchor="ctr" anchorCtr="1">
              <a:noAutofit/>
            </a:bodyPr>
            <a:p>
              <a:pPr>
                <a:lnSpc>
                  <a:spcPct val="100000"/>
                </a:lnSpc>
              </a:pPr>
              <a:endParaRPr b="0" lang="en-US" sz="1800" spc="-1" strike="noStrike">
                <a:solidFill>
                  <a:srgbClr val="ffffff"/>
                </a:solidFill>
                <a:latin typeface="Arial"/>
                <a:ea typeface="DejaVu Sans"/>
              </a:endParaRPr>
            </a:p>
          </p:txBody>
        </p:sp>
        <p:sp>
          <p:nvSpPr>
            <p:cNvPr id="1458" name=""/>
            <p:cNvSpPr/>
            <p:nvPr/>
          </p:nvSpPr>
          <p:spPr>
            <a:xfrm>
              <a:off x="10243440" y="2395440"/>
              <a:ext cx="37080" cy="144360"/>
            </a:xfrm>
            <a:custGeom>
              <a:avLst/>
              <a:gdLst>
                <a:gd name="textAreaLeft" fmla="*/ 0 w 37080"/>
                <a:gd name="textAreaRight" fmla="*/ 42480 w 37080"/>
                <a:gd name="textAreaTop" fmla="*/ 0 h 144360"/>
                <a:gd name="textAreaBottom" fmla="*/ 150840 h 144360"/>
              </a:gdLst>
              <a:ahLst/>
              <a:rect l="textAreaLeft" t="textAreaTop" r="textAreaRight" b="textAreaBottom"/>
              <a:pathLst>
                <a:path w="77" h="242">
                  <a:moveTo>
                    <a:pt x="76" y="9"/>
                  </a:moveTo>
                  <a:cubicBezTo>
                    <a:pt x="77" y="9"/>
                    <a:pt x="77" y="5"/>
                    <a:pt x="77" y="4"/>
                  </a:cubicBezTo>
                  <a:cubicBezTo>
                    <a:pt x="77" y="2"/>
                    <a:pt x="76" y="0"/>
                    <a:pt x="72" y="0"/>
                  </a:cubicBezTo>
                  <a:cubicBezTo>
                    <a:pt x="65" y="0"/>
                    <a:pt x="37" y="2"/>
                    <a:pt x="28" y="2"/>
                  </a:cubicBezTo>
                  <a:cubicBezTo>
                    <a:pt x="26" y="4"/>
                    <a:pt x="21" y="4"/>
                    <a:pt x="21" y="11"/>
                  </a:cubicBezTo>
                  <a:cubicBezTo>
                    <a:pt x="21" y="15"/>
                    <a:pt x="26" y="15"/>
                    <a:pt x="30" y="15"/>
                  </a:cubicBezTo>
                  <a:cubicBezTo>
                    <a:pt x="47" y="15"/>
                    <a:pt x="47" y="18"/>
                    <a:pt x="47" y="21"/>
                  </a:cubicBezTo>
                  <a:cubicBezTo>
                    <a:pt x="47" y="23"/>
                    <a:pt x="45" y="25"/>
                    <a:pt x="45" y="28"/>
                  </a:cubicBezTo>
                  <a:cubicBezTo>
                    <a:pt x="31" y="84"/>
                    <a:pt x="16" y="141"/>
                    <a:pt x="2" y="198"/>
                  </a:cubicBezTo>
                  <a:cubicBezTo>
                    <a:pt x="0" y="201"/>
                    <a:pt x="0" y="205"/>
                    <a:pt x="0" y="208"/>
                  </a:cubicBezTo>
                  <a:cubicBezTo>
                    <a:pt x="0" y="230"/>
                    <a:pt x="20" y="242"/>
                    <a:pt x="37" y="242"/>
                  </a:cubicBezTo>
                  <a:cubicBezTo>
                    <a:pt x="45" y="242"/>
                    <a:pt x="55" y="239"/>
                    <a:pt x="65" y="223"/>
                  </a:cubicBezTo>
                  <a:cubicBezTo>
                    <a:pt x="72" y="211"/>
                    <a:pt x="76" y="190"/>
                    <a:pt x="76" y="188"/>
                  </a:cubicBezTo>
                  <a:cubicBezTo>
                    <a:pt x="76" y="184"/>
                    <a:pt x="72" y="184"/>
                    <a:pt x="70" y="184"/>
                  </a:cubicBezTo>
                  <a:cubicBezTo>
                    <a:pt x="66" y="184"/>
                    <a:pt x="65" y="187"/>
                    <a:pt x="63" y="193"/>
                  </a:cubicBezTo>
                  <a:cubicBezTo>
                    <a:pt x="59" y="209"/>
                    <a:pt x="54" y="232"/>
                    <a:pt x="38" y="232"/>
                  </a:cubicBezTo>
                  <a:cubicBezTo>
                    <a:pt x="28" y="232"/>
                    <a:pt x="27" y="223"/>
                    <a:pt x="27" y="215"/>
                  </a:cubicBezTo>
                  <a:cubicBezTo>
                    <a:pt x="27" y="211"/>
                    <a:pt x="27" y="205"/>
                    <a:pt x="28" y="201"/>
                  </a:cubicBezTo>
                  <a:cubicBezTo>
                    <a:pt x="44" y="137"/>
                    <a:pt x="60" y="73"/>
                    <a:pt x="76" y="9"/>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459" name=""/>
            <p:cNvSpPr/>
            <p:nvPr/>
          </p:nvSpPr>
          <p:spPr>
            <a:xfrm>
              <a:off x="10313640" y="2395440"/>
              <a:ext cx="37440" cy="144360"/>
            </a:xfrm>
            <a:custGeom>
              <a:avLst/>
              <a:gdLst>
                <a:gd name="textAreaLeft" fmla="*/ 0 w 37440"/>
                <a:gd name="textAreaRight" fmla="*/ 42840 w 37440"/>
                <a:gd name="textAreaTop" fmla="*/ 0 h 144360"/>
                <a:gd name="textAreaBottom" fmla="*/ 150840 h 144360"/>
              </a:gdLst>
              <a:ahLst/>
              <a:rect l="textAreaLeft" t="textAreaTop" r="textAreaRight" b="textAreaBottom"/>
              <a:pathLst>
                <a:path w="79" h="242">
                  <a:moveTo>
                    <a:pt x="77" y="9"/>
                  </a:moveTo>
                  <a:cubicBezTo>
                    <a:pt x="78" y="8"/>
                    <a:pt x="79" y="5"/>
                    <a:pt x="79" y="4"/>
                  </a:cubicBezTo>
                  <a:cubicBezTo>
                    <a:pt x="79" y="2"/>
                    <a:pt x="77" y="0"/>
                    <a:pt x="73" y="0"/>
                  </a:cubicBezTo>
                  <a:cubicBezTo>
                    <a:pt x="66" y="0"/>
                    <a:pt x="37" y="2"/>
                    <a:pt x="28" y="2"/>
                  </a:cubicBezTo>
                  <a:cubicBezTo>
                    <a:pt x="26" y="4"/>
                    <a:pt x="21" y="4"/>
                    <a:pt x="21" y="11"/>
                  </a:cubicBezTo>
                  <a:cubicBezTo>
                    <a:pt x="21" y="15"/>
                    <a:pt x="26" y="15"/>
                    <a:pt x="30" y="15"/>
                  </a:cubicBezTo>
                  <a:cubicBezTo>
                    <a:pt x="47" y="15"/>
                    <a:pt x="47" y="18"/>
                    <a:pt x="47" y="21"/>
                  </a:cubicBezTo>
                  <a:cubicBezTo>
                    <a:pt x="47" y="23"/>
                    <a:pt x="45" y="25"/>
                    <a:pt x="45" y="28"/>
                  </a:cubicBezTo>
                  <a:cubicBezTo>
                    <a:pt x="31" y="84"/>
                    <a:pt x="16" y="141"/>
                    <a:pt x="2" y="198"/>
                  </a:cubicBezTo>
                  <a:cubicBezTo>
                    <a:pt x="2" y="201"/>
                    <a:pt x="0" y="205"/>
                    <a:pt x="0" y="208"/>
                  </a:cubicBezTo>
                  <a:cubicBezTo>
                    <a:pt x="0" y="230"/>
                    <a:pt x="20" y="242"/>
                    <a:pt x="37" y="242"/>
                  </a:cubicBezTo>
                  <a:cubicBezTo>
                    <a:pt x="45" y="242"/>
                    <a:pt x="56" y="239"/>
                    <a:pt x="65" y="223"/>
                  </a:cubicBezTo>
                  <a:cubicBezTo>
                    <a:pt x="72" y="211"/>
                    <a:pt x="77" y="190"/>
                    <a:pt x="77" y="188"/>
                  </a:cubicBezTo>
                  <a:cubicBezTo>
                    <a:pt x="77" y="184"/>
                    <a:pt x="74" y="186"/>
                    <a:pt x="72" y="184"/>
                  </a:cubicBezTo>
                  <a:cubicBezTo>
                    <a:pt x="66" y="184"/>
                    <a:pt x="66" y="187"/>
                    <a:pt x="65" y="193"/>
                  </a:cubicBezTo>
                  <a:cubicBezTo>
                    <a:pt x="61" y="209"/>
                    <a:pt x="54" y="232"/>
                    <a:pt x="38" y="232"/>
                  </a:cubicBezTo>
                  <a:cubicBezTo>
                    <a:pt x="30" y="232"/>
                    <a:pt x="27" y="223"/>
                    <a:pt x="27" y="215"/>
                  </a:cubicBezTo>
                  <a:cubicBezTo>
                    <a:pt x="27" y="211"/>
                    <a:pt x="28" y="205"/>
                    <a:pt x="28" y="201"/>
                  </a:cubicBezTo>
                  <a:cubicBezTo>
                    <a:pt x="45" y="137"/>
                    <a:pt x="61" y="73"/>
                    <a:pt x="77" y="9"/>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460" name=""/>
            <p:cNvSpPr/>
            <p:nvPr/>
          </p:nvSpPr>
          <p:spPr>
            <a:xfrm>
              <a:off x="10384920" y="2448720"/>
              <a:ext cx="74880" cy="91080"/>
            </a:xfrm>
            <a:custGeom>
              <a:avLst/>
              <a:gdLst>
                <a:gd name="textAreaLeft" fmla="*/ 0 w 74880"/>
                <a:gd name="textAreaRight" fmla="*/ 80280 w 74880"/>
                <a:gd name="textAreaTop" fmla="*/ 0 h 91080"/>
                <a:gd name="textAreaBottom" fmla="*/ 97560 h 91080"/>
              </a:gdLst>
              <a:ahLst/>
              <a:rect l="textAreaLeft" t="textAreaTop" r="textAreaRight" b="textAreaBottom"/>
              <a:pathLst>
                <a:path w="147" h="156">
                  <a:moveTo>
                    <a:pt x="55" y="73"/>
                  </a:moveTo>
                  <a:cubicBezTo>
                    <a:pt x="63" y="73"/>
                    <a:pt x="91" y="73"/>
                    <a:pt x="109" y="66"/>
                  </a:cubicBezTo>
                  <a:cubicBezTo>
                    <a:pt x="135" y="58"/>
                    <a:pt x="140" y="41"/>
                    <a:pt x="140" y="31"/>
                  </a:cubicBezTo>
                  <a:cubicBezTo>
                    <a:pt x="140" y="12"/>
                    <a:pt x="121" y="0"/>
                    <a:pt x="97" y="0"/>
                  </a:cubicBezTo>
                  <a:cubicBezTo>
                    <a:pt x="56" y="0"/>
                    <a:pt x="0" y="32"/>
                    <a:pt x="0" y="91"/>
                  </a:cubicBezTo>
                  <a:cubicBezTo>
                    <a:pt x="0" y="125"/>
                    <a:pt x="21" y="156"/>
                    <a:pt x="62" y="156"/>
                  </a:cubicBezTo>
                  <a:cubicBezTo>
                    <a:pt x="121" y="156"/>
                    <a:pt x="147" y="122"/>
                    <a:pt x="147" y="116"/>
                  </a:cubicBezTo>
                  <a:cubicBezTo>
                    <a:pt x="147" y="115"/>
                    <a:pt x="144" y="111"/>
                    <a:pt x="142" y="111"/>
                  </a:cubicBezTo>
                  <a:cubicBezTo>
                    <a:pt x="140" y="111"/>
                    <a:pt x="139" y="111"/>
                    <a:pt x="136" y="114"/>
                  </a:cubicBezTo>
                  <a:cubicBezTo>
                    <a:pt x="109" y="146"/>
                    <a:pt x="69" y="146"/>
                    <a:pt x="63" y="146"/>
                  </a:cubicBezTo>
                  <a:cubicBezTo>
                    <a:pt x="42" y="146"/>
                    <a:pt x="28" y="132"/>
                    <a:pt x="28" y="104"/>
                  </a:cubicBezTo>
                  <a:cubicBezTo>
                    <a:pt x="28" y="100"/>
                    <a:pt x="28" y="93"/>
                    <a:pt x="32" y="73"/>
                  </a:cubicBezTo>
                  <a:cubicBezTo>
                    <a:pt x="40" y="73"/>
                    <a:pt x="47" y="73"/>
                    <a:pt x="55" y="73"/>
                  </a:cubicBezTo>
                  <a:moveTo>
                    <a:pt x="35" y="63"/>
                  </a:moveTo>
                  <a:cubicBezTo>
                    <a:pt x="49" y="14"/>
                    <a:pt x="87" y="10"/>
                    <a:pt x="97" y="10"/>
                  </a:cubicBezTo>
                  <a:cubicBezTo>
                    <a:pt x="112" y="10"/>
                    <a:pt x="125" y="17"/>
                    <a:pt x="125" y="31"/>
                  </a:cubicBezTo>
                  <a:cubicBezTo>
                    <a:pt x="125" y="63"/>
                    <a:pt x="67" y="63"/>
                    <a:pt x="52" y="63"/>
                  </a:cubicBezTo>
                  <a:cubicBezTo>
                    <a:pt x="46" y="63"/>
                    <a:pt x="41" y="63"/>
                    <a:pt x="35" y="63"/>
                  </a:cubicBezTo>
                  <a:close/>
                </a:path>
              </a:pathLst>
            </a:custGeom>
            <a:solidFill>
              <a:srgbClr val="000000"/>
            </a:solidFill>
            <a:ln w="0">
              <a:noFill/>
            </a:ln>
          </p:spPr>
          <p:style>
            <a:lnRef idx="0"/>
            <a:fillRef idx="0"/>
            <a:effectRef idx="0"/>
            <a:fontRef idx="minor"/>
          </p:style>
          <p:txBody>
            <a:bodyPr lIns="90000" rIns="90000" tIns="11160" bIns="11160" anchor="ctr" anchorCtr="1">
              <a:noAutofit/>
            </a:bodyPr>
            <a:p>
              <a:pPr>
                <a:lnSpc>
                  <a:spcPct val="100000"/>
                </a:lnSpc>
              </a:pPr>
              <a:endParaRPr b="0" lang="en-US" sz="1800" spc="-1" strike="noStrike">
                <a:solidFill>
                  <a:srgbClr val="ffffff"/>
                </a:solidFill>
                <a:latin typeface="Arial"/>
                <a:ea typeface="DejaVu Sans"/>
              </a:endParaRPr>
            </a:p>
          </p:txBody>
        </p:sp>
        <p:sp>
          <p:nvSpPr>
            <p:cNvPr id="1461" name=""/>
            <p:cNvSpPr/>
            <p:nvPr/>
          </p:nvSpPr>
          <p:spPr>
            <a:xfrm>
              <a:off x="10487520" y="2395440"/>
              <a:ext cx="91440" cy="144360"/>
            </a:xfrm>
            <a:custGeom>
              <a:avLst/>
              <a:gdLst>
                <a:gd name="textAreaLeft" fmla="*/ 0 w 91440"/>
                <a:gd name="textAreaRight" fmla="*/ 96840 w 91440"/>
                <a:gd name="textAreaTop" fmla="*/ 0 h 144360"/>
                <a:gd name="textAreaBottom" fmla="*/ 150840 h 144360"/>
              </a:gdLst>
              <a:ahLst/>
              <a:rect l="textAreaLeft" t="textAreaTop" r="textAreaRight" b="textAreaBottom"/>
              <a:pathLst>
                <a:path w="176" h="242">
                  <a:moveTo>
                    <a:pt x="175" y="9"/>
                  </a:moveTo>
                  <a:cubicBezTo>
                    <a:pt x="175" y="8"/>
                    <a:pt x="176" y="5"/>
                    <a:pt x="176" y="4"/>
                  </a:cubicBezTo>
                  <a:cubicBezTo>
                    <a:pt x="176" y="2"/>
                    <a:pt x="175" y="0"/>
                    <a:pt x="171" y="0"/>
                  </a:cubicBezTo>
                  <a:cubicBezTo>
                    <a:pt x="164" y="0"/>
                    <a:pt x="136" y="2"/>
                    <a:pt x="127" y="2"/>
                  </a:cubicBezTo>
                  <a:cubicBezTo>
                    <a:pt x="125" y="4"/>
                    <a:pt x="119" y="4"/>
                    <a:pt x="119" y="11"/>
                  </a:cubicBezTo>
                  <a:cubicBezTo>
                    <a:pt x="119" y="15"/>
                    <a:pt x="125" y="15"/>
                    <a:pt x="129" y="15"/>
                  </a:cubicBezTo>
                  <a:cubicBezTo>
                    <a:pt x="146" y="15"/>
                    <a:pt x="146" y="18"/>
                    <a:pt x="146" y="21"/>
                  </a:cubicBezTo>
                  <a:cubicBezTo>
                    <a:pt x="146" y="23"/>
                    <a:pt x="144" y="25"/>
                    <a:pt x="144" y="28"/>
                  </a:cubicBezTo>
                  <a:cubicBezTo>
                    <a:pt x="138" y="54"/>
                    <a:pt x="131" y="81"/>
                    <a:pt x="125" y="107"/>
                  </a:cubicBezTo>
                  <a:cubicBezTo>
                    <a:pt x="116" y="95"/>
                    <a:pt x="105" y="86"/>
                    <a:pt x="88" y="86"/>
                  </a:cubicBezTo>
                  <a:cubicBezTo>
                    <a:pt x="45" y="86"/>
                    <a:pt x="0" y="135"/>
                    <a:pt x="0" y="184"/>
                  </a:cubicBezTo>
                  <a:cubicBezTo>
                    <a:pt x="0" y="218"/>
                    <a:pt x="22" y="242"/>
                    <a:pt x="52" y="242"/>
                  </a:cubicBezTo>
                  <a:cubicBezTo>
                    <a:pt x="70" y="242"/>
                    <a:pt x="87" y="230"/>
                    <a:pt x="101" y="218"/>
                  </a:cubicBezTo>
                  <a:cubicBezTo>
                    <a:pt x="108" y="237"/>
                    <a:pt x="127" y="242"/>
                    <a:pt x="136" y="242"/>
                  </a:cubicBezTo>
                  <a:cubicBezTo>
                    <a:pt x="148" y="242"/>
                    <a:pt x="157" y="233"/>
                    <a:pt x="164" y="223"/>
                  </a:cubicBezTo>
                  <a:cubicBezTo>
                    <a:pt x="171" y="209"/>
                    <a:pt x="175" y="190"/>
                    <a:pt x="175" y="188"/>
                  </a:cubicBezTo>
                  <a:cubicBezTo>
                    <a:pt x="175" y="184"/>
                    <a:pt x="171" y="184"/>
                    <a:pt x="169" y="184"/>
                  </a:cubicBezTo>
                  <a:cubicBezTo>
                    <a:pt x="165" y="184"/>
                    <a:pt x="165" y="186"/>
                    <a:pt x="162" y="195"/>
                  </a:cubicBezTo>
                  <a:cubicBezTo>
                    <a:pt x="158" y="211"/>
                    <a:pt x="151" y="232"/>
                    <a:pt x="137" y="232"/>
                  </a:cubicBezTo>
                  <a:cubicBezTo>
                    <a:pt x="129" y="232"/>
                    <a:pt x="126" y="225"/>
                    <a:pt x="126" y="215"/>
                  </a:cubicBezTo>
                  <a:cubicBezTo>
                    <a:pt x="126" y="208"/>
                    <a:pt x="126" y="205"/>
                    <a:pt x="127" y="201"/>
                  </a:cubicBezTo>
                  <a:cubicBezTo>
                    <a:pt x="143" y="137"/>
                    <a:pt x="159" y="73"/>
                    <a:pt x="175" y="9"/>
                  </a:cubicBezTo>
                  <a:moveTo>
                    <a:pt x="102" y="195"/>
                  </a:moveTo>
                  <a:cubicBezTo>
                    <a:pt x="99" y="205"/>
                    <a:pt x="92" y="211"/>
                    <a:pt x="84" y="218"/>
                  </a:cubicBezTo>
                  <a:cubicBezTo>
                    <a:pt x="81" y="221"/>
                    <a:pt x="67" y="232"/>
                    <a:pt x="53" y="232"/>
                  </a:cubicBezTo>
                  <a:cubicBezTo>
                    <a:pt x="41" y="232"/>
                    <a:pt x="28" y="223"/>
                    <a:pt x="28" y="198"/>
                  </a:cubicBezTo>
                  <a:cubicBezTo>
                    <a:pt x="28" y="180"/>
                    <a:pt x="38" y="142"/>
                    <a:pt x="45" y="128"/>
                  </a:cubicBezTo>
                  <a:cubicBezTo>
                    <a:pt x="62" y="102"/>
                    <a:pt x="78" y="96"/>
                    <a:pt x="88" y="96"/>
                  </a:cubicBezTo>
                  <a:cubicBezTo>
                    <a:pt x="112" y="96"/>
                    <a:pt x="119" y="123"/>
                    <a:pt x="119" y="125"/>
                  </a:cubicBezTo>
                  <a:cubicBezTo>
                    <a:pt x="119" y="127"/>
                    <a:pt x="119" y="130"/>
                    <a:pt x="118" y="131"/>
                  </a:cubicBezTo>
                  <a:cubicBezTo>
                    <a:pt x="112" y="152"/>
                    <a:pt x="107" y="174"/>
                    <a:pt x="102" y="195"/>
                  </a:cubicBezTo>
                  <a:close/>
                </a:path>
              </a:pathLst>
            </a:custGeom>
            <a:solidFill>
              <a:srgbClr val="000000"/>
            </a:solidFill>
            <a:ln w="0">
              <a:noFill/>
            </a:ln>
          </p:spPr>
          <p:style>
            <a:lnRef idx="0"/>
            <a:fillRef idx="0"/>
            <a:effectRef idx="0"/>
            <a:fontRef idx="minor"/>
          </p:style>
          <p:txBody>
            <a:bodyPr lIns="90000" rIns="90000" tIns="42120" bIns="42120" anchor="ctr" anchorCtr="1">
              <a:noAutofit/>
            </a:bodyPr>
            <a:p>
              <a:pPr>
                <a:lnSpc>
                  <a:spcPct val="100000"/>
                </a:lnSpc>
              </a:pPr>
              <a:endParaRPr b="0" lang="en-US" sz="1800" spc="-1" strike="noStrike">
                <a:solidFill>
                  <a:srgbClr val="ffffff"/>
                </a:solidFill>
                <a:latin typeface="Arial"/>
                <a:ea typeface="DejaVu Sans"/>
              </a:endParaRPr>
            </a:p>
          </p:txBody>
        </p:sp>
        <p:sp>
          <p:nvSpPr>
            <p:cNvPr id="1462" name=""/>
            <p:cNvSpPr/>
            <p:nvPr/>
          </p:nvSpPr>
          <p:spPr>
            <a:xfrm>
              <a:off x="10643040" y="2388240"/>
              <a:ext cx="66240" cy="189360"/>
            </a:xfrm>
            <a:custGeom>
              <a:avLst/>
              <a:gdLst>
                <a:gd name="textAreaLeft" fmla="*/ 0 w 66240"/>
                <a:gd name="textAreaRight" fmla="*/ 71640 w 66240"/>
                <a:gd name="textAreaTop" fmla="*/ 0 h 189360"/>
                <a:gd name="textAreaBottom" fmla="*/ 195840 h 189360"/>
              </a:gdLst>
              <a:ahLst/>
              <a:rect l="textAreaLeft" t="textAreaTop" r="textAreaRight" b="textAreaBottom"/>
              <a:pathLst>
                <a:path w="130" h="315">
                  <a:moveTo>
                    <a:pt x="0" y="297"/>
                  </a:moveTo>
                  <a:cubicBezTo>
                    <a:pt x="0" y="305"/>
                    <a:pt x="0" y="315"/>
                    <a:pt x="10" y="315"/>
                  </a:cubicBezTo>
                  <a:cubicBezTo>
                    <a:pt x="21" y="315"/>
                    <a:pt x="21" y="305"/>
                    <a:pt x="21" y="297"/>
                  </a:cubicBezTo>
                  <a:cubicBezTo>
                    <a:pt x="21" y="204"/>
                    <a:pt x="21" y="111"/>
                    <a:pt x="21" y="19"/>
                  </a:cubicBezTo>
                  <a:cubicBezTo>
                    <a:pt x="21" y="10"/>
                    <a:pt x="21" y="0"/>
                    <a:pt x="10" y="0"/>
                  </a:cubicBezTo>
                  <a:cubicBezTo>
                    <a:pt x="0" y="0"/>
                    <a:pt x="0" y="10"/>
                    <a:pt x="0" y="19"/>
                  </a:cubicBezTo>
                  <a:cubicBezTo>
                    <a:pt x="0" y="111"/>
                    <a:pt x="0" y="204"/>
                    <a:pt x="0" y="297"/>
                  </a:cubicBezTo>
                  <a:moveTo>
                    <a:pt x="109" y="297"/>
                  </a:moveTo>
                  <a:cubicBezTo>
                    <a:pt x="109" y="305"/>
                    <a:pt x="109" y="315"/>
                    <a:pt x="119" y="315"/>
                  </a:cubicBezTo>
                  <a:cubicBezTo>
                    <a:pt x="130" y="315"/>
                    <a:pt x="130" y="305"/>
                    <a:pt x="130" y="297"/>
                  </a:cubicBezTo>
                  <a:cubicBezTo>
                    <a:pt x="130" y="204"/>
                    <a:pt x="130" y="111"/>
                    <a:pt x="130" y="19"/>
                  </a:cubicBezTo>
                  <a:cubicBezTo>
                    <a:pt x="130" y="10"/>
                    <a:pt x="130" y="0"/>
                    <a:pt x="119" y="0"/>
                  </a:cubicBezTo>
                  <a:cubicBezTo>
                    <a:pt x="109" y="0"/>
                    <a:pt x="109" y="10"/>
                    <a:pt x="109" y="19"/>
                  </a:cubicBezTo>
                  <a:cubicBezTo>
                    <a:pt x="109" y="111"/>
                    <a:pt x="109" y="204"/>
                    <a:pt x="109"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63" name=""/>
            <p:cNvSpPr/>
            <p:nvPr/>
          </p:nvSpPr>
          <p:spPr>
            <a:xfrm>
              <a:off x="10643040" y="2572920"/>
              <a:ext cx="66240" cy="189000"/>
            </a:xfrm>
            <a:custGeom>
              <a:avLst/>
              <a:gdLst>
                <a:gd name="textAreaLeft" fmla="*/ 0 w 66240"/>
                <a:gd name="textAreaRight" fmla="*/ 71640 w 66240"/>
                <a:gd name="textAreaTop" fmla="*/ 0 h 189000"/>
                <a:gd name="textAreaBottom" fmla="*/ 195480 h 189000"/>
              </a:gdLst>
              <a:ahLst/>
              <a:rect l="textAreaLeft" t="textAreaTop" r="textAreaRight" b="textAreaBottom"/>
              <a:pathLst>
                <a:path w="130" h="315">
                  <a:moveTo>
                    <a:pt x="0" y="297"/>
                  </a:moveTo>
                  <a:cubicBezTo>
                    <a:pt x="0" y="305"/>
                    <a:pt x="0" y="315"/>
                    <a:pt x="10" y="315"/>
                  </a:cubicBezTo>
                  <a:cubicBezTo>
                    <a:pt x="21" y="315"/>
                    <a:pt x="21" y="305"/>
                    <a:pt x="21" y="297"/>
                  </a:cubicBezTo>
                  <a:cubicBezTo>
                    <a:pt x="21" y="204"/>
                    <a:pt x="21" y="111"/>
                    <a:pt x="21" y="19"/>
                  </a:cubicBezTo>
                  <a:cubicBezTo>
                    <a:pt x="21" y="10"/>
                    <a:pt x="21" y="0"/>
                    <a:pt x="10" y="0"/>
                  </a:cubicBezTo>
                  <a:cubicBezTo>
                    <a:pt x="0" y="0"/>
                    <a:pt x="0" y="10"/>
                    <a:pt x="0" y="19"/>
                  </a:cubicBezTo>
                  <a:cubicBezTo>
                    <a:pt x="0" y="111"/>
                    <a:pt x="0" y="204"/>
                    <a:pt x="0" y="297"/>
                  </a:cubicBezTo>
                  <a:moveTo>
                    <a:pt x="109" y="297"/>
                  </a:moveTo>
                  <a:cubicBezTo>
                    <a:pt x="109" y="305"/>
                    <a:pt x="109" y="315"/>
                    <a:pt x="119" y="315"/>
                  </a:cubicBezTo>
                  <a:cubicBezTo>
                    <a:pt x="130" y="315"/>
                    <a:pt x="130" y="305"/>
                    <a:pt x="130" y="297"/>
                  </a:cubicBezTo>
                  <a:cubicBezTo>
                    <a:pt x="130" y="204"/>
                    <a:pt x="130" y="111"/>
                    <a:pt x="130" y="19"/>
                  </a:cubicBezTo>
                  <a:cubicBezTo>
                    <a:pt x="130" y="10"/>
                    <a:pt x="130" y="0"/>
                    <a:pt x="119" y="0"/>
                  </a:cubicBezTo>
                  <a:cubicBezTo>
                    <a:pt x="109" y="0"/>
                    <a:pt x="109" y="10"/>
                    <a:pt x="109" y="19"/>
                  </a:cubicBezTo>
                  <a:cubicBezTo>
                    <a:pt x="109" y="111"/>
                    <a:pt x="109" y="204"/>
                    <a:pt x="109" y="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64" name=""/>
            <p:cNvSpPr/>
            <p:nvPr/>
          </p:nvSpPr>
          <p:spPr>
            <a:xfrm>
              <a:off x="10765800" y="2328120"/>
              <a:ext cx="79200" cy="135720"/>
            </a:xfrm>
            <a:custGeom>
              <a:avLst/>
              <a:gdLst>
                <a:gd name="textAreaLeft" fmla="*/ 0 w 79200"/>
                <a:gd name="textAreaRight" fmla="*/ 84600 w 79200"/>
                <a:gd name="textAreaTop" fmla="*/ 0 h 135720"/>
                <a:gd name="textAreaBottom" fmla="*/ 142200 h 135720"/>
              </a:gdLst>
              <a:ahLst/>
              <a:rect l="textAreaLeft" t="textAreaTop" r="textAreaRight" b="textAreaBottom"/>
              <a:pathLst>
                <a:path w="153" h="228">
                  <a:moveTo>
                    <a:pt x="153" y="165"/>
                  </a:moveTo>
                  <a:cubicBezTo>
                    <a:pt x="149" y="165"/>
                    <a:pt x="146" y="165"/>
                    <a:pt x="142" y="165"/>
                  </a:cubicBezTo>
                  <a:cubicBezTo>
                    <a:pt x="140" y="173"/>
                    <a:pt x="136" y="193"/>
                    <a:pt x="132" y="197"/>
                  </a:cubicBezTo>
                  <a:cubicBezTo>
                    <a:pt x="129" y="199"/>
                    <a:pt x="103" y="199"/>
                    <a:pt x="98" y="199"/>
                  </a:cubicBezTo>
                  <a:cubicBezTo>
                    <a:pt x="77" y="199"/>
                    <a:pt x="56" y="199"/>
                    <a:pt x="35" y="199"/>
                  </a:cubicBezTo>
                  <a:cubicBezTo>
                    <a:pt x="70" y="166"/>
                    <a:pt x="83" y="158"/>
                    <a:pt x="104" y="141"/>
                  </a:cubicBezTo>
                  <a:cubicBezTo>
                    <a:pt x="129" y="120"/>
                    <a:pt x="153" y="99"/>
                    <a:pt x="153" y="67"/>
                  </a:cubicBezTo>
                  <a:cubicBezTo>
                    <a:pt x="153" y="25"/>
                    <a:pt x="117" y="0"/>
                    <a:pt x="72" y="0"/>
                  </a:cubicBezTo>
                  <a:cubicBezTo>
                    <a:pt x="30" y="0"/>
                    <a:pt x="0" y="29"/>
                    <a:pt x="0" y="62"/>
                  </a:cubicBezTo>
                  <a:cubicBezTo>
                    <a:pt x="0" y="80"/>
                    <a:pt x="16" y="81"/>
                    <a:pt x="19" y="81"/>
                  </a:cubicBezTo>
                  <a:cubicBezTo>
                    <a:pt x="27" y="81"/>
                    <a:pt x="37" y="75"/>
                    <a:pt x="37" y="63"/>
                  </a:cubicBezTo>
                  <a:cubicBezTo>
                    <a:pt x="37" y="56"/>
                    <a:pt x="35" y="45"/>
                    <a:pt x="17" y="45"/>
                  </a:cubicBezTo>
                  <a:cubicBezTo>
                    <a:pt x="27" y="20"/>
                    <a:pt x="51" y="13"/>
                    <a:pt x="68" y="13"/>
                  </a:cubicBezTo>
                  <a:cubicBezTo>
                    <a:pt x="101" y="13"/>
                    <a:pt x="119" y="39"/>
                    <a:pt x="119" y="67"/>
                  </a:cubicBezTo>
                  <a:cubicBezTo>
                    <a:pt x="119" y="96"/>
                    <a:pt x="98" y="120"/>
                    <a:pt x="87" y="133"/>
                  </a:cubicBezTo>
                  <a:cubicBezTo>
                    <a:pt x="60" y="160"/>
                    <a:pt x="32" y="188"/>
                    <a:pt x="5" y="215"/>
                  </a:cubicBezTo>
                  <a:cubicBezTo>
                    <a:pt x="0" y="218"/>
                    <a:pt x="0" y="218"/>
                    <a:pt x="0" y="228"/>
                  </a:cubicBezTo>
                  <a:cubicBezTo>
                    <a:pt x="48" y="228"/>
                    <a:pt x="96" y="228"/>
                    <a:pt x="143" y="228"/>
                  </a:cubicBezTo>
                  <a:cubicBezTo>
                    <a:pt x="146" y="207"/>
                    <a:pt x="150"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465" name=""/>
          <p:cNvGrpSpPr/>
          <p:nvPr/>
        </p:nvGrpSpPr>
        <p:grpSpPr>
          <a:xfrm>
            <a:off x="6333480" y="2381760"/>
            <a:ext cx="646920" cy="437400"/>
            <a:chOff x="6333480" y="2381760"/>
            <a:chExt cx="646920" cy="437400"/>
          </a:xfrm>
        </p:grpSpPr>
        <p:sp>
          <p:nvSpPr>
            <p:cNvPr id="1466" name=""/>
            <p:cNvSpPr/>
            <p:nvPr/>
          </p:nvSpPr>
          <p:spPr>
            <a:xfrm>
              <a:off x="6344640" y="2426400"/>
              <a:ext cx="104760" cy="151200"/>
            </a:xfrm>
            <a:custGeom>
              <a:avLst/>
              <a:gdLst>
                <a:gd name="textAreaLeft" fmla="*/ 0 w 104760"/>
                <a:gd name="textAreaRight" fmla="*/ 110160 w 104760"/>
                <a:gd name="textAreaTop" fmla="*/ 0 h 151200"/>
                <a:gd name="textAreaBottom" fmla="*/ 157680 h 151200"/>
              </a:gdLst>
              <a:ahLst/>
              <a:rect l="textAreaLeft" t="textAreaTop" r="textAreaRight" b="textAreaBottom"/>
              <a:pathLst>
                <a:path w="197" h="253">
                  <a:moveTo>
                    <a:pt x="159" y="130"/>
                  </a:moveTo>
                  <a:cubicBezTo>
                    <a:pt x="155" y="110"/>
                    <a:pt x="140" y="89"/>
                    <a:pt x="108" y="89"/>
                  </a:cubicBezTo>
                  <a:cubicBezTo>
                    <a:pt x="59" y="89"/>
                    <a:pt x="20" y="126"/>
                    <a:pt x="7" y="156"/>
                  </a:cubicBezTo>
                  <a:cubicBezTo>
                    <a:pt x="4" y="162"/>
                    <a:pt x="0" y="176"/>
                    <a:pt x="0" y="190"/>
                  </a:cubicBezTo>
                  <a:cubicBezTo>
                    <a:pt x="0" y="214"/>
                    <a:pt x="18" y="253"/>
                    <a:pt x="73" y="253"/>
                  </a:cubicBezTo>
                  <a:cubicBezTo>
                    <a:pt x="161" y="253"/>
                    <a:pt x="197" y="141"/>
                    <a:pt x="197" y="92"/>
                  </a:cubicBezTo>
                  <a:cubicBezTo>
                    <a:pt x="197" y="35"/>
                    <a:pt x="158" y="0"/>
                    <a:pt x="113" y="0"/>
                  </a:cubicBezTo>
                  <a:cubicBezTo>
                    <a:pt x="56" y="0"/>
                    <a:pt x="41" y="45"/>
                    <a:pt x="41" y="56"/>
                  </a:cubicBezTo>
                  <a:cubicBezTo>
                    <a:pt x="41" y="59"/>
                    <a:pt x="43" y="68"/>
                    <a:pt x="54" y="68"/>
                  </a:cubicBezTo>
                  <a:cubicBezTo>
                    <a:pt x="66" y="68"/>
                    <a:pt x="74" y="57"/>
                    <a:pt x="74" y="49"/>
                  </a:cubicBezTo>
                  <a:cubicBezTo>
                    <a:pt x="74" y="40"/>
                    <a:pt x="67" y="36"/>
                    <a:pt x="60" y="36"/>
                  </a:cubicBezTo>
                  <a:cubicBezTo>
                    <a:pt x="78" y="11"/>
                    <a:pt x="106" y="11"/>
                    <a:pt x="112" y="11"/>
                  </a:cubicBezTo>
                  <a:cubicBezTo>
                    <a:pt x="137" y="11"/>
                    <a:pt x="168" y="26"/>
                    <a:pt x="168" y="75"/>
                  </a:cubicBezTo>
                  <a:cubicBezTo>
                    <a:pt x="168" y="91"/>
                    <a:pt x="166" y="102"/>
                    <a:pt x="159" y="130"/>
                  </a:cubicBezTo>
                  <a:moveTo>
                    <a:pt x="73" y="242"/>
                  </a:moveTo>
                  <a:cubicBezTo>
                    <a:pt x="34" y="242"/>
                    <a:pt x="29" y="212"/>
                    <a:pt x="29" y="201"/>
                  </a:cubicBezTo>
                  <a:cubicBezTo>
                    <a:pt x="29" y="189"/>
                    <a:pt x="39" y="155"/>
                    <a:pt x="42" y="147"/>
                  </a:cubicBezTo>
                  <a:cubicBezTo>
                    <a:pt x="49" y="130"/>
                    <a:pt x="70" y="99"/>
                    <a:pt x="109" y="99"/>
                  </a:cubicBezTo>
                  <a:cubicBezTo>
                    <a:pt x="141" y="99"/>
                    <a:pt x="152" y="124"/>
                    <a:pt x="152" y="145"/>
                  </a:cubicBezTo>
                  <a:cubicBezTo>
                    <a:pt x="152" y="168"/>
                    <a:pt x="130" y="242"/>
                    <a:pt x="73" y="24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67" name=""/>
            <p:cNvSpPr/>
            <p:nvPr/>
          </p:nvSpPr>
          <p:spPr>
            <a:xfrm>
              <a:off x="6508800" y="2431080"/>
              <a:ext cx="120960" cy="186120"/>
            </a:xfrm>
            <a:custGeom>
              <a:avLst/>
              <a:gdLst>
                <a:gd name="textAreaLeft" fmla="*/ 0 w 120960"/>
                <a:gd name="textAreaRight" fmla="*/ 126360 w 120960"/>
                <a:gd name="textAreaTop" fmla="*/ 0 h 186120"/>
                <a:gd name="textAreaBottom" fmla="*/ 192600 h 186120"/>
              </a:gdLst>
              <a:ahLst/>
              <a:rect l="textAreaLeft" t="textAreaTop" r="textAreaRight" b="textAreaBottom"/>
              <a:pathLst>
                <a:path w="229" h="309">
                  <a:moveTo>
                    <a:pt x="170" y="10"/>
                  </a:moveTo>
                  <a:cubicBezTo>
                    <a:pt x="170" y="7"/>
                    <a:pt x="170" y="5"/>
                    <a:pt x="170" y="4"/>
                  </a:cubicBezTo>
                  <a:cubicBezTo>
                    <a:pt x="170" y="0"/>
                    <a:pt x="166" y="0"/>
                    <a:pt x="165" y="0"/>
                  </a:cubicBezTo>
                  <a:cubicBezTo>
                    <a:pt x="160" y="0"/>
                    <a:pt x="160" y="1"/>
                    <a:pt x="159" y="8"/>
                  </a:cubicBezTo>
                  <a:cubicBezTo>
                    <a:pt x="140" y="83"/>
                    <a:pt x="122" y="157"/>
                    <a:pt x="103" y="232"/>
                  </a:cubicBezTo>
                  <a:cubicBezTo>
                    <a:pt x="74" y="228"/>
                    <a:pt x="60" y="216"/>
                    <a:pt x="60" y="193"/>
                  </a:cubicBezTo>
                  <a:cubicBezTo>
                    <a:pt x="60" y="189"/>
                    <a:pt x="60" y="179"/>
                    <a:pt x="77" y="135"/>
                  </a:cubicBezTo>
                  <a:cubicBezTo>
                    <a:pt x="79" y="128"/>
                    <a:pt x="82" y="123"/>
                    <a:pt x="82" y="117"/>
                  </a:cubicBezTo>
                  <a:cubicBezTo>
                    <a:pt x="82" y="99"/>
                    <a:pt x="67" y="87"/>
                    <a:pt x="49" y="87"/>
                  </a:cubicBezTo>
                  <a:cubicBezTo>
                    <a:pt x="15" y="87"/>
                    <a:pt x="0" y="134"/>
                    <a:pt x="0" y="140"/>
                  </a:cubicBezTo>
                  <a:cubicBezTo>
                    <a:pt x="0" y="144"/>
                    <a:pt x="4" y="144"/>
                    <a:pt x="5" y="144"/>
                  </a:cubicBezTo>
                  <a:cubicBezTo>
                    <a:pt x="9" y="144"/>
                    <a:pt x="9" y="142"/>
                    <a:pt x="11" y="138"/>
                  </a:cubicBezTo>
                  <a:cubicBezTo>
                    <a:pt x="19" y="110"/>
                    <a:pt x="35" y="96"/>
                    <a:pt x="47" y="96"/>
                  </a:cubicBezTo>
                  <a:cubicBezTo>
                    <a:pt x="54" y="96"/>
                    <a:pt x="57" y="100"/>
                    <a:pt x="57" y="109"/>
                  </a:cubicBezTo>
                  <a:cubicBezTo>
                    <a:pt x="57" y="117"/>
                    <a:pt x="54" y="123"/>
                    <a:pt x="50" y="134"/>
                  </a:cubicBezTo>
                  <a:cubicBezTo>
                    <a:pt x="33" y="177"/>
                    <a:pt x="33" y="184"/>
                    <a:pt x="33" y="191"/>
                  </a:cubicBezTo>
                  <a:cubicBezTo>
                    <a:pt x="33" y="230"/>
                    <a:pt x="74" y="240"/>
                    <a:pt x="100" y="242"/>
                  </a:cubicBezTo>
                  <a:cubicBezTo>
                    <a:pt x="98" y="250"/>
                    <a:pt x="85" y="303"/>
                    <a:pt x="85" y="305"/>
                  </a:cubicBezTo>
                  <a:cubicBezTo>
                    <a:pt x="85" y="309"/>
                    <a:pt x="89" y="309"/>
                    <a:pt x="91" y="309"/>
                  </a:cubicBezTo>
                  <a:cubicBezTo>
                    <a:pt x="95" y="309"/>
                    <a:pt x="96" y="306"/>
                    <a:pt x="98" y="302"/>
                  </a:cubicBezTo>
                  <a:cubicBezTo>
                    <a:pt x="102" y="282"/>
                    <a:pt x="107" y="262"/>
                    <a:pt x="111" y="242"/>
                  </a:cubicBezTo>
                  <a:cubicBezTo>
                    <a:pt x="125" y="242"/>
                    <a:pt x="156" y="242"/>
                    <a:pt x="193" y="205"/>
                  </a:cubicBezTo>
                  <a:cubicBezTo>
                    <a:pt x="202" y="196"/>
                    <a:pt x="211" y="184"/>
                    <a:pt x="218" y="169"/>
                  </a:cubicBezTo>
                  <a:cubicBezTo>
                    <a:pt x="222" y="158"/>
                    <a:pt x="229" y="130"/>
                    <a:pt x="229" y="114"/>
                  </a:cubicBezTo>
                  <a:cubicBezTo>
                    <a:pt x="229" y="87"/>
                    <a:pt x="214" y="87"/>
                    <a:pt x="212" y="87"/>
                  </a:cubicBezTo>
                  <a:cubicBezTo>
                    <a:pt x="204" y="87"/>
                    <a:pt x="194" y="96"/>
                    <a:pt x="194" y="105"/>
                  </a:cubicBezTo>
                  <a:cubicBezTo>
                    <a:pt x="194" y="110"/>
                    <a:pt x="197" y="113"/>
                    <a:pt x="198" y="114"/>
                  </a:cubicBezTo>
                  <a:cubicBezTo>
                    <a:pt x="204" y="120"/>
                    <a:pt x="212" y="128"/>
                    <a:pt x="212" y="142"/>
                  </a:cubicBezTo>
                  <a:cubicBezTo>
                    <a:pt x="212" y="172"/>
                    <a:pt x="173" y="232"/>
                    <a:pt x="114" y="232"/>
                  </a:cubicBezTo>
                  <a:cubicBezTo>
                    <a:pt x="133" y="158"/>
                    <a:pt x="152" y="84"/>
                    <a:pt x="170" y="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68" name=""/>
            <p:cNvSpPr/>
            <p:nvPr/>
          </p:nvSpPr>
          <p:spPr>
            <a:xfrm>
              <a:off x="6665760" y="2381760"/>
              <a:ext cx="127080" cy="98280"/>
            </a:xfrm>
            <a:custGeom>
              <a:avLst/>
              <a:gdLst>
                <a:gd name="textAreaLeft" fmla="*/ 0 w 127080"/>
                <a:gd name="textAreaRight" fmla="*/ 132480 w 127080"/>
                <a:gd name="textAreaTop" fmla="*/ 0 h 98280"/>
                <a:gd name="textAreaBottom" fmla="*/ 104760 h 98280"/>
              </a:gdLst>
              <a:ahLst/>
              <a:rect l="textAreaLeft" t="textAreaTop" r="textAreaRight" b="textAreaBottom"/>
              <a:pathLst>
                <a:path w="240" h="168">
                  <a:moveTo>
                    <a:pt x="206" y="28"/>
                  </a:moveTo>
                  <a:cubicBezTo>
                    <a:pt x="207" y="21"/>
                    <a:pt x="210" y="13"/>
                    <a:pt x="233" y="11"/>
                  </a:cubicBezTo>
                  <a:cubicBezTo>
                    <a:pt x="234" y="11"/>
                    <a:pt x="240" y="11"/>
                    <a:pt x="240" y="4"/>
                  </a:cubicBezTo>
                  <a:cubicBezTo>
                    <a:pt x="240" y="3"/>
                    <a:pt x="238" y="0"/>
                    <a:pt x="235" y="0"/>
                  </a:cubicBezTo>
                  <a:cubicBezTo>
                    <a:pt x="230" y="0"/>
                    <a:pt x="226" y="1"/>
                    <a:pt x="221" y="1"/>
                  </a:cubicBezTo>
                  <a:cubicBezTo>
                    <a:pt x="217" y="1"/>
                    <a:pt x="212" y="1"/>
                    <a:pt x="207" y="1"/>
                  </a:cubicBezTo>
                  <a:cubicBezTo>
                    <a:pt x="202" y="1"/>
                    <a:pt x="198" y="1"/>
                    <a:pt x="192" y="1"/>
                  </a:cubicBezTo>
                  <a:cubicBezTo>
                    <a:pt x="188" y="1"/>
                    <a:pt x="184" y="0"/>
                    <a:pt x="178" y="0"/>
                  </a:cubicBezTo>
                  <a:cubicBezTo>
                    <a:pt x="177" y="0"/>
                    <a:pt x="172" y="0"/>
                    <a:pt x="172" y="7"/>
                  </a:cubicBezTo>
                  <a:cubicBezTo>
                    <a:pt x="172" y="11"/>
                    <a:pt x="177" y="11"/>
                    <a:pt x="179" y="11"/>
                  </a:cubicBezTo>
                  <a:cubicBezTo>
                    <a:pt x="195" y="11"/>
                    <a:pt x="196" y="17"/>
                    <a:pt x="196" y="21"/>
                  </a:cubicBezTo>
                  <a:cubicBezTo>
                    <a:pt x="196" y="22"/>
                    <a:pt x="196" y="24"/>
                    <a:pt x="195" y="25"/>
                  </a:cubicBezTo>
                  <a:cubicBezTo>
                    <a:pt x="186" y="60"/>
                    <a:pt x="177" y="95"/>
                    <a:pt x="168" y="130"/>
                  </a:cubicBezTo>
                  <a:cubicBezTo>
                    <a:pt x="144" y="88"/>
                    <a:pt x="120" y="46"/>
                    <a:pt x="96" y="4"/>
                  </a:cubicBezTo>
                  <a:cubicBezTo>
                    <a:pt x="93" y="0"/>
                    <a:pt x="93" y="0"/>
                    <a:pt x="86" y="0"/>
                  </a:cubicBezTo>
                  <a:cubicBezTo>
                    <a:pt x="73" y="0"/>
                    <a:pt x="61" y="0"/>
                    <a:pt x="48" y="0"/>
                  </a:cubicBezTo>
                  <a:cubicBezTo>
                    <a:pt x="44" y="0"/>
                    <a:pt x="40" y="0"/>
                    <a:pt x="40" y="7"/>
                  </a:cubicBezTo>
                  <a:cubicBezTo>
                    <a:pt x="40" y="11"/>
                    <a:pt x="42" y="11"/>
                    <a:pt x="49" y="11"/>
                  </a:cubicBezTo>
                  <a:cubicBezTo>
                    <a:pt x="55" y="12"/>
                    <a:pt x="59" y="11"/>
                    <a:pt x="66" y="13"/>
                  </a:cubicBezTo>
                  <a:cubicBezTo>
                    <a:pt x="55" y="55"/>
                    <a:pt x="45" y="97"/>
                    <a:pt x="34"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8" y="166"/>
                    <a:pt x="42" y="166"/>
                    <a:pt x="47" y="166"/>
                  </a:cubicBezTo>
                  <a:cubicBezTo>
                    <a:pt x="52" y="166"/>
                    <a:pt x="56" y="168"/>
                    <a:pt x="61" y="168"/>
                  </a:cubicBezTo>
                  <a:cubicBezTo>
                    <a:pt x="65" y="168"/>
                    <a:pt x="68" y="166"/>
                    <a:pt x="68" y="161"/>
                  </a:cubicBezTo>
                  <a:cubicBezTo>
                    <a:pt x="68" y="157"/>
                    <a:pt x="63" y="157"/>
                    <a:pt x="61" y="157"/>
                  </a:cubicBezTo>
                  <a:cubicBezTo>
                    <a:pt x="48" y="157"/>
                    <a:pt x="44" y="154"/>
                    <a:pt x="44" y="147"/>
                  </a:cubicBezTo>
                  <a:cubicBezTo>
                    <a:pt x="44" y="145"/>
                    <a:pt x="44" y="144"/>
                    <a:pt x="45" y="141"/>
                  </a:cubicBezTo>
                  <a:cubicBezTo>
                    <a:pt x="55" y="100"/>
                    <a:pt x="66" y="59"/>
                    <a:pt x="76" y="18"/>
                  </a:cubicBezTo>
                  <a:cubicBezTo>
                    <a:pt x="104" y="67"/>
                    <a:pt x="132"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469" name=""/>
            <p:cNvSpPr/>
            <p:nvPr/>
          </p:nvSpPr>
          <p:spPr>
            <a:xfrm>
              <a:off x="6827040" y="2381760"/>
              <a:ext cx="125640" cy="98280"/>
            </a:xfrm>
            <a:custGeom>
              <a:avLst/>
              <a:gdLst>
                <a:gd name="textAreaLeft" fmla="*/ 0 w 125640"/>
                <a:gd name="textAreaRight" fmla="*/ 131040 w 125640"/>
                <a:gd name="textAreaTop" fmla="*/ 0 h 98280"/>
                <a:gd name="textAreaBottom" fmla="*/ 104760 h 98280"/>
              </a:gdLst>
              <a:ahLst/>
              <a:rect l="textAreaLeft" t="textAreaTop" r="textAreaRight" b="textAreaBottom"/>
              <a:pathLst>
                <a:path w="238" h="168">
                  <a:moveTo>
                    <a:pt x="206" y="28"/>
                  </a:moveTo>
                  <a:cubicBezTo>
                    <a:pt x="207" y="21"/>
                    <a:pt x="210" y="13"/>
                    <a:pt x="232" y="11"/>
                  </a:cubicBezTo>
                  <a:cubicBezTo>
                    <a:pt x="234" y="11"/>
                    <a:pt x="238" y="11"/>
                    <a:pt x="238" y="4"/>
                  </a:cubicBezTo>
                  <a:cubicBezTo>
                    <a:pt x="238" y="3"/>
                    <a:pt x="238" y="0"/>
                    <a:pt x="234" y="0"/>
                  </a:cubicBezTo>
                  <a:cubicBezTo>
                    <a:pt x="230" y="0"/>
                    <a:pt x="225" y="1"/>
                    <a:pt x="220" y="1"/>
                  </a:cubicBezTo>
                  <a:cubicBezTo>
                    <a:pt x="215" y="1"/>
                    <a:pt x="212" y="1"/>
                    <a:pt x="207" y="1"/>
                  </a:cubicBezTo>
                  <a:cubicBezTo>
                    <a:pt x="202" y="1"/>
                    <a:pt x="198" y="1"/>
                    <a:pt x="192" y="1"/>
                  </a:cubicBezTo>
                  <a:cubicBezTo>
                    <a:pt x="188" y="1"/>
                    <a:pt x="182" y="0"/>
                    <a:pt x="178" y="0"/>
                  </a:cubicBezTo>
                  <a:cubicBezTo>
                    <a:pt x="177" y="0"/>
                    <a:pt x="172" y="0"/>
                    <a:pt x="172" y="7"/>
                  </a:cubicBezTo>
                  <a:cubicBezTo>
                    <a:pt x="172" y="11"/>
                    <a:pt x="177" y="11"/>
                    <a:pt x="178" y="11"/>
                  </a:cubicBezTo>
                  <a:cubicBezTo>
                    <a:pt x="195" y="11"/>
                    <a:pt x="196" y="17"/>
                    <a:pt x="196" y="21"/>
                  </a:cubicBezTo>
                  <a:cubicBezTo>
                    <a:pt x="196" y="22"/>
                    <a:pt x="195" y="24"/>
                    <a:pt x="195" y="25"/>
                  </a:cubicBezTo>
                  <a:cubicBezTo>
                    <a:pt x="186" y="60"/>
                    <a:pt x="177" y="95"/>
                    <a:pt x="168" y="130"/>
                  </a:cubicBezTo>
                  <a:cubicBezTo>
                    <a:pt x="144" y="88"/>
                    <a:pt x="120" y="46"/>
                    <a:pt x="95" y="4"/>
                  </a:cubicBezTo>
                  <a:cubicBezTo>
                    <a:pt x="93" y="0"/>
                    <a:pt x="93" y="0"/>
                    <a:pt x="86" y="0"/>
                  </a:cubicBezTo>
                  <a:cubicBezTo>
                    <a:pt x="73" y="0"/>
                    <a:pt x="60" y="0"/>
                    <a:pt x="48" y="0"/>
                  </a:cubicBezTo>
                  <a:cubicBezTo>
                    <a:pt x="44" y="0"/>
                    <a:pt x="40" y="0"/>
                    <a:pt x="40" y="7"/>
                  </a:cubicBezTo>
                  <a:cubicBezTo>
                    <a:pt x="40" y="11"/>
                    <a:pt x="42" y="11"/>
                    <a:pt x="48" y="11"/>
                  </a:cubicBezTo>
                  <a:cubicBezTo>
                    <a:pt x="49" y="11"/>
                    <a:pt x="59" y="11"/>
                    <a:pt x="65" y="13"/>
                  </a:cubicBezTo>
                  <a:cubicBezTo>
                    <a:pt x="54" y="55"/>
                    <a:pt x="43" y="97"/>
                    <a:pt x="33" y="140"/>
                  </a:cubicBezTo>
                  <a:cubicBezTo>
                    <a:pt x="31" y="147"/>
                    <a:pt x="30" y="157"/>
                    <a:pt x="6" y="157"/>
                  </a:cubicBezTo>
                  <a:cubicBezTo>
                    <a:pt x="5" y="157"/>
                    <a:pt x="0" y="157"/>
                    <a:pt x="0" y="164"/>
                  </a:cubicBezTo>
                  <a:cubicBezTo>
                    <a:pt x="0" y="165"/>
                    <a:pt x="2" y="168"/>
                    <a:pt x="5" y="168"/>
                  </a:cubicBezTo>
                  <a:cubicBezTo>
                    <a:pt x="9" y="168"/>
                    <a:pt x="14" y="166"/>
                    <a:pt x="19" y="166"/>
                  </a:cubicBezTo>
                  <a:cubicBezTo>
                    <a:pt x="23" y="166"/>
                    <a:pt x="28" y="166"/>
                    <a:pt x="33" y="166"/>
                  </a:cubicBezTo>
                  <a:cubicBezTo>
                    <a:pt x="37" y="166"/>
                    <a:pt x="42" y="166"/>
                    <a:pt x="47" y="166"/>
                  </a:cubicBezTo>
                  <a:cubicBezTo>
                    <a:pt x="51" y="166"/>
                    <a:pt x="56" y="168"/>
                    <a:pt x="60" y="168"/>
                  </a:cubicBezTo>
                  <a:cubicBezTo>
                    <a:pt x="65" y="168"/>
                    <a:pt x="66" y="166"/>
                    <a:pt x="66" y="161"/>
                  </a:cubicBezTo>
                  <a:cubicBezTo>
                    <a:pt x="66" y="157"/>
                    <a:pt x="63" y="157"/>
                    <a:pt x="60" y="157"/>
                  </a:cubicBezTo>
                  <a:cubicBezTo>
                    <a:pt x="48" y="157"/>
                    <a:pt x="44" y="154"/>
                    <a:pt x="44" y="147"/>
                  </a:cubicBezTo>
                  <a:cubicBezTo>
                    <a:pt x="44" y="145"/>
                    <a:pt x="44" y="144"/>
                    <a:pt x="45" y="141"/>
                  </a:cubicBezTo>
                  <a:cubicBezTo>
                    <a:pt x="55" y="100"/>
                    <a:pt x="65" y="59"/>
                    <a:pt x="74" y="18"/>
                  </a:cubicBezTo>
                  <a:cubicBezTo>
                    <a:pt x="103" y="67"/>
                    <a:pt x="131" y="115"/>
                    <a:pt x="160" y="164"/>
                  </a:cubicBezTo>
                  <a:cubicBezTo>
                    <a:pt x="163" y="168"/>
                    <a:pt x="164" y="168"/>
                    <a:pt x="167" y="168"/>
                  </a:cubicBezTo>
                  <a:cubicBezTo>
                    <a:pt x="171" y="168"/>
                    <a:pt x="171" y="166"/>
                    <a:pt x="172" y="161"/>
                  </a:cubicBezTo>
                  <a:cubicBezTo>
                    <a:pt x="184" y="116"/>
                    <a:pt x="195" y="72"/>
                    <a:pt x="206" y="28"/>
                  </a:cubicBezTo>
                  <a:close/>
                </a:path>
              </a:pathLst>
            </a:custGeom>
            <a:solidFill>
              <a:srgbClr val="000000"/>
            </a:solidFill>
            <a:ln w="0">
              <a:noFill/>
            </a:ln>
          </p:spPr>
          <p:style>
            <a:lnRef idx="0"/>
            <a:fillRef idx="0"/>
            <a:effectRef idx="0"/>
            <a:fontRef idx="minor"/>
          </p:style>
          <p:txBody>
            <a:bodyPr lIns="90000" rIns="90000" tIns="15480" bIns="15480" anchor="ctr" anchorCtr="1">
              <a:noAutofit/>
            </a:bodyPr>
            <a:p>
              <a:pPr>
                <a:lnSpc>
                  <a:spcPct val="100000"/>
                </a:lnSpc>
              </a:pPr>
              <a:endParaRPr b="0" lang="en-US" sz="1800" spc="-1" strike="noStrike">
                <a:solidFill>
                  <a:srgbClr val="ffffff"/>
                </a:solidFill>
                <a:latin typeface="Arial"/>
                <a:ea typeface="DejaVu Sans"/>
              </a:endParaRPr>
            </a:p>
          </p:txBody>
        </p:sp>
        <p:sp>
          <p:nvSpPr>
            <p:cNvPr id="1470" name=""/>
            <p:cNvSpPr/>
            <p:nvPr/>
          </p:nvSpPr>
          <p:spPr>
            <a:xfrm>
              <a:off x="6333480" y="2633400"/>
              <a:ext cx="646920" cy="4680"/>
            </a:xfrm>
            <a:custGeom>
              <a:avLst/>
              <a:gdLst>
                <a:gd name="textAreaLeft" fmla="*/ 0 w 646920"/>
                <a:gd name="textAreaRight" fmla="*/ 652320 w 646920"/>
                <a:gd name="textAreaTop" fmla="*/ 0 h 4680"/>
                <a:gd name="textAreaBottom" fmla="*/ 10440 h 4680"/>
              </a:gdLst>
              <a:ahLst/>
              <a:rect l="textAreaLeft" t="textAreaTop" r="textAreaRight" b="textAreaBottom"/>
              <a:pathLst>
                <a:path w="1176" h="20">
                  <a:moveTo>
                    <a:pt x="0" y="0"/>
                  </a:moveTo>
                  <a:cubicBezTo>
                    <a:pt x="392" y="0"/>
                    <a:pt x="784" y="0"/>
                    <a:pt x="1176" y="0"/>
                  </a:cubicBezTo>
                  <a:cubicBezTo>
                    <a:pt x="1176" y="7"/>
                    <a:pt x="1176" y="13"/>
                    <a:pt x="1176" y="20"/>
                  </a:cubicBezTo>
                  <a:cubicBezTo>
                    <a:pt x="784" y="20"/>
                    <a:pt x="392"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471" name=""/>
            <p:cNvSpPr/>
            <p:nvPr/>
          </p:nvSpPr>
          <p:spPr>
            <a:xfrm>
              <a:off x="6552360" y="2668680"/>
              <a:ext cx="102600" cy="150480"/>
            </a:xfrm>
            <a:custGeom>
              <a:avLst/>
              <a:gdLst>
                <a:gd name="textAreaLeft" fmla="*/ 0 w 102600"/>
                <a:gd name="textAreaRight" fmla="*/ 108000 w 102600"/>
                <a:gd name="textAreaTop" fmla="*/ 0 h 150480"/>
                <a:gd name="textAreaBottom" fmla="*/ 156960 h 150480"/>
              </a:gdLst>
              <a:ahLst/>
              <a:rect l="textAreaLeft" t="textAreaTop" r="textAreaRight" b="textAreaBottom"/>
              <a:pathLst>
                <a:path w="197" h="252">
                  <a:moveTo>
                    <a:pt x="159" y="129"/>
                  </a:moveTo>
                  <a:cubicBezTo>
                    <a:pt x="155" y="109"/>
                    <a:pt x="140" y="88"/>
                    <a:pt x="108" y="88"/>
                  </a:cubicBezTo>
                  <a:cubicBezTo>
                    <a:pt x="59" y="88"/>
                    <a:pt x="20" y="125"/>
                    <a:pt x="7" y="156"/>
                  </a:cubicBezTo>
                  <a:cubicBezTo>
                    <a:pt x="4" y="161"/>
                    <a:pt x="0" y="175"/>
                    <a:pt x="0" y="189"/>
                  </a:cubicBezTo>
                  <a:cubicBezTo>
                    <a:pt x="0" y="213"/>
                    <a:pt x="18" y="252"/>
                    <a:pt x="73" y="252"/>
                  </a:cubicBezTo>
                  <a:cubicBezTo>
                    <a:pt x="161" y="252"/>
                    <a:pt x="197" y="142"/>
                    <a:pt x="197" y="93"/>
                  </a:cubicBezTo>
                  <a:cubicBezTo>
                    <a:pt x="197" y="34"/>
                    <a:pt x="159" y="0"/>
                    <a:pt x="113" y="0"/>
                  </a:cubicBezTo>
                  <a:cubicBezTo>
                    <a:pt x="57" y="0"/>
                    <a:pt x="42" y="45"/>
                    <a:pt x="42" y="55"/>
                  </a:cubicBezTo>
                  <a:cubicBezTo>
                    <a:pt x="42" y="58"/>
                    <a:pt x="43" y="68"/>
                    <a:pt x="54" y="68"/>
                  </a:cubicBezTo>
                  <a:cubicBezTo>
                    <a:pt x="66" y="68"/>
                    <a:pt x="74" y="56"/>
                    <a:pt x="74" y="49"/>
                  </a:cubicBezTo>
                  <a:cubicBezTo>
                    <a:pt x="74" y="40"/>
                    <a:pt x="67" y="37"/>
                    <a:pt x="61" y="35"/>
                  </a:cubicBezTo>
                  <a:cubicBezTo>
                    <a:pt x="78" y="10"/>
                    <a:pt x="106" y="10"/>
                    <a:pt x="112" y="10"/>
                  </a:cubicBezTo>
                  <a:cubicBezTo>
                    <a:pt x="138" y="10"/>
                    <a:pt x="168" y="26"/>
                    <a:pt x="168" y="75"/>
                  </a:cubicBezTo>
                  <a:cubicBezTo>
                    <a:pt x="168" y="90"/>
                    <a:pt x="166" y="101"/>
                    <a:pt x="159" y="129"/>
                  </a:cubicBezTo>
                  <a:moveTo>
                    <a:pt x="73" y="241"/>
                  </a:moveTo>
                  <a:cubicBezTo>
                    <a:pt x="33" y="241"/>
                    <a:pt x="29" y="212"/>
                    <a:pt x="29" y="200"/>
                  </a:cubicBezTo>
                  <a:cubicBezTo>
                    <a:pt x="29" y="188"/>
                    <a:pt x="39" y="154"/>
                    <a:pt x="42" y="146"/>
                  </a:cubicBezTo>
                  <a:cubicBezTo>
                    <a:pt x="49" y="129"/>
                    <a:pt x="70" y="98"/>
                    <a:pt x="109" y="98"/>
                  </a:cubicBezTo>
                  <a:cubicBezTo>
                    <a:pt x="141" y="98"/>
                    <a:pt x="152" y="125"/>
                    <a:pt x="152" y="144"/>
                  </a:cubicBezTo>
                  <a:cubicBezTo>
                    <a:pt x="152" y="168"/>
                    <a:pt x="130" y="241"/>
                    <a:pt x="73" y="24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72" name=""/>
            <p:cNvSpPr/>
            <p:nvPr/>
          </p:nvSpPr>
          <p:spPr>
            <a:xfrm>
              <a:off x="6680160" y="2675160"/>
              <a:ext cx="84600" cy="139680"/>
            </a:xfrm>
            <a:custGeom>
              <a:avLst/>
              <a:gdLst>
                <a:gd name="textAreaLeft" fmla="*/ 0 w 84600"/>
                <a:gd name="textAreaRight" fmla="*/ 90000 w 84600"/>
                <a:gd name="textAreaTop" fmla="*/ 0 h 139680"/>
                <a:gd name="textAreaBottom" fmla="*/ 146160 h 139680"/>
              </a:gdLst>
              <a:ahLst/>
              <a:rect l="textAreaLeft" t="textAreaTop" r="textAreaRight" b="textAreaBottom"/>
              <a:pathLst>
                <a:path w="162" h="235">
                  <a:moveTo>
                    <a:pt x="120" y="28"/>
                  </a:moveTo>
                  <a:cubicBezTo>
                    <a:pt x="123" y="16"/>
                    <a:pt x="123" y="13"/>
                    <a:pt x="150" y="13"/>
                  </a:cubicBezTo>
                  <a:cubicBezTo>
                    <a:pt x="158" y="13"/>
                    <a:pt x="162" y="13"/>
                    <a:pt x="162" y="6"/>
                  </a:cubicBezTo>
                  <a:cubicBezTo>
                    <a:pt x="162" y="3"/>
                    <a:pt x="159" y="0"/>
                    <a:pt x="157" y="0"/>
                  </a:cubicBezTo>
                  <a:cubicBezTo>
                    <a:pt x="150" y="0"/>
                    <a:pt x="141" y="2"/>
                    <a:pt x="134" y="2"/>
                  </a:cubicBezTo>
                  <a:cubicBezTo>
                    <a:pt x="126" y="2"/>
                    <a:pt x="118" y="2"/>
                    <a:pt x="111" y="2"/>
                  </a:cubicBezTo>
                  <a:cubicBezTo>
                    <a:pt x="103" y="2"/>
                    <a:pt x="95" y="2"/>
                    <a:pt x="87" y="2"/>
                  </a:cubicBezTo>
                  <a:cubicBezTo>
                    <a:pt x="78" y="2"/>
                    <a:pt x="70" y="0"/>
                    <a:pt x="63" y="0"/>
                  </a:cubicBezTo>
                  <a:cubicBezTo>
                    <a:pt x="60" y="0"/>
                    <a:pt x="56" y="0"/>
                    <a:pt x="56" y="9"/>
                  </a:cubicBezTo>
                  <a:cubicBezTo>
                    <a:pt x="56" y="13"/>
                    <a:pt x="59" y="13"/>
                    <a:pt x="67" y="13"/>
                  </a:cubicBezTo>
                  <a:cubicBezTo>
                    <a:pt x="71" y="13"/>
                    <a:pt x="74" y="13"/>
                    <a:pt x="80" y="14"/>
                  </a:cubicBezTo>
                  <a:cubicBezTo>
                    <a:pt x="87" y="14"/>
                    <a:pt x="90" y="14"/>
                    <a:pt x="90" y="18"/>
                  </a:cubicBezTo>
                  <a:cubicBezTo>
                    <a:pt x="90" y="21"/>
                    <a:pt x="88" y="23"/>
                    <a:pt x="88" y="25"/>
                  </a:cubicBezTo>
                  <a:cubicBezTo>
                    <a:pt x="73" y="86"/>
                    <a:pt x="57" y="147"/>
                    <a:pt x="42" y="208"/>
                  </a:cubicBezTo>
                  <a:cubicBezTo>
                    <a:pt x="39" y="220"/>
                    <a:pt x="38" y="222"/>
                    <a:pt x="13" y="222"/>
                  </a:cubicBezTo>
                  <a:cubicBezTo>
                    <a:pt x="3" y="222"/>
                    <a:pt x="0" y="222"/>
                    <a:pt x="0" y="229"/>
                  </a:cubicBezTo>
                  <a:cubicBezTo>
                    <a:pt x="0" y="231"/>
                    <a:pt x="0" y="235"/>
                    <a:pt x="6" y="235"/>
                  </a:cubicBezTo>
                  <a:cubicBezTo>
                    <a:pt x="15" y="235"/>
                    <a:pt x="42" y="234"/>
                    <a:pt x="52" y="234"/>
                  </a:cubicBezTo>
                  <a:cubicBezTo>
                    <a:pt x="60" y="234"/>
                    <a:pt x="68" y="234"/>
                    <a:pt x="76" y="234"/>
                  </a:cubicBezTo>
                  <a:cubicBezTo>
                    <a:pt x="83" y="234"/>
                    <a:pt x="92" y="235"/>
                    <a:pt x="99" y="235"/>
                  </a:cubicBezTo>
                  <a:cubicBezTo>
                    <a:pt x="101" y="235"/>
                    <a:pt x="106" y="235"/>
                    <a:pt x="106" y="228"/>
                  </a:cubicBezTo>
                  <a:cubicBezTo>
                    <a:pt x="106" y="222"/>
                    <a:pt x="102" y="222"/>
                    <a:pt x="95" y="222"/>
                  </a:cubicBezTo>
                  <a:cubicBezTo>
                    <a:pt x="90" y="222"/>
                    <a:pt x="88" y="222"/>
                    <a:pt x="81" y="222"/>
                  </a:cubicBezTo>
                  <a:cubicBezTo>
                    <a:pt x="73" y="221"/>
                    <a:pt x="73" y="220"/>
                    <a:pt x="73" y="217"/>
                  </a:cubicBezTo>
                  <a:cubicBezTo>
                    <a:pt x="73" y="214"/>
                    <a:pt x="73" y="214"/>
                    <a:pt x="74" y="208"/>
                  </a:cubicBezTo>
                  <a:cubicBezTo>
                    <a:pt x="90" y="148"/>
                    <a:pt x="105" y="88"/>
                    <a:pt x="120" y="28"/>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473" name=""/>
          <p:cNvGrpSpPr/>
          <p:nvPr/>
        </p:nvGrpSpPr>
        <p:grpSpPr>
          <a:xfrm>
            <a:off x="7358040" y="2455560"/>
            <a:ext cx="298800" cy="174600"/>
            <a:chOff x="7358040" y="2455560"/>
            <a:chExt cx="298800" cy="174600"/>
          </a:xfrm>
        </p:grpSpPr>
        <p:sp>
          <p:nvSpPr>
            <p:cNvPr id="1474" name=""/>
            <p:cNvSpPr/>
            <p:nvPr/>
          </p:nvSpPr>
          <p:spPr>
            <a:xfrm>
              <a:off x="7358040" y="2455560"/>
              <a:ext cx="138600" cy="127800"/>
            </a:xfrm>
            <a:custGeom>
              <a:avLst/>
              <a:gdLst>
                <a:gd name="textAreaLeft" fmla="*/ 0 w 138600"/>
                <a:gd name="textAreaRight" fmla="*/ 144000 w 138600"/>
                <a:gd name="textAreaTop" fmla="*/ 0 h 127800"/>
                <a:gd name="textAreaBottom" fmla="*/ 134280 h 127800"/>
              </a:gdLst>
              <a:ahLst/>
              <a:rect l="textAreaLeft" t="textAreaTop" r="textAreaRight" b="textAreaBottom"/>
              <a:pathLst>
                <a:path w="260" h="216">
                  <a:moveTo>
                    <a:pt x="236" y="28"/>
                  </a:moveTo>
                  <a:cubicBezTo>
                    <a:pt x="241" y="28"/>
                    <a:pt x="260" y="28"/>
                    <a:pt x="260" y="11"/>
                  </a:cubicBezTo>
                  <a:cubicBezTo>
                    <a:pt x="260" y="0"/>
                    <a:pt x="248" y="0"/>
                    <a:pt x="240" y="0"/>
                  </a:cubicBezTo>
                  <a:cubicBezTo>
                    <a:pt x="203" y="0"/>
                    <a:pt x="166" y="0"/>
                    <a:pt x="128" y="0"/>
                  </a:cubicBezTo>
                  <a:cubicBezTo>
                    <a:pt x="54" y="0"/>
                    <a:pt x="0" y="81"/>
                    <a:pt x="0" y="138"/>
                  </a:cubicBezTo>
                  <a:cubicBezTo>
                    <a:pt x="0" y="181"/>
                    <a:pt x="29" y="216"/>
                    <a:pt x="74" y="216"/>
                  </a:cubicBezTo>
                  <a:cubicBezTo>
                    <a:pt x="131" y="216"/>
                    <a:pt x="197" y="156"/>
                    <a:pt x="197" y="81"/>
                  </a:cubicBezTo>
                  <a:cubicBezTo>
                    <a:pt x="197" y="73"/>
                    <a:pt x="197" y="50"/>
                    <a:pt x="181" y="28"/>
                  </a:cubicBezTo>
                  <a:cubicBezTo>
                    <a:pt x="200" y="28"/>
                    <a:pt x="218" y="28"/>
                    <a:pt x="236" y="28"/>
                  </a:cubicBezTo>
                  <a:moveTo>
                    <a:pt x="74" y="205"/>
                  </a:moveTo>
                  <a:cubicBezTo>
                    <a:pt x="50" y="205"/>
                    <a:pt x="31" y="187"/>
                    <a:pt x="31" y="152"/>
                  </a:cubicBezTo>
                  <a:cubicBezTo>
                    <a:pt x="31" y="138"/>
                    <a:pt x="36" y="98"/>
                    <a:pt x="54" y="68"/>
                  </a:cubicBezTo>
                  <a:cubicBezTo>
                    <a:pt x="74" y="35"/>
                    <a:pt x="103" y="28"/>
                    <a:pt x="120" y="28"/>
                  </a:cubicBezTo>
                  <a:cubicBezTo>
                    <a:pt x="162" y="28"/>
                    <a:pt x="165" y="60"/>
                    <a:pt x="165" y="75"/>
                  </a:cubicBezTo>
                  <a:cubicBezTo>
                    <a:pt x="165" y="99"/>
                    <a:pt x="155" y="138"/>
                    <a:pt x="138" y="163"/>
                  </a:cubicBezTo>
                  <a:cubicBezTo>
                    <a:pt x="120" y="192"/>
                    <a:pt x="93" y="205"/>
                    <a:pt x="74" y="205"/>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475" name=""/>
            <p:cNvSpPr/>
            <p:nvPr/>
          </p:nvSpPr>
          <p:spPr>
            <a:xfrm>
              <a:off x="7516080" y="2482200"/>
              <a:ext cx="140760" cy="147960"/>
            </a:xfrm>
            <a:custGeom>
              <a:avLst/>
              <a:gdLst>
                <a:gd name="textAreaLeft" fmla="*/ 0 w 140760"/>
                <a:gd name="textAreaRight" fmla="*/ 146160 w 140760"/>
                <a:gd name="textAreaTop" fmla="*/ 0 h 147960"/>
                <a:gd name="textAreaBottom" fmla="*/ 154440 h 147960"/>
              </a:gdLst>
              <a:ahLst/>
              <a:rect l="textAreaLeft" t="textAreaTop" r="textAreaRight" b="textAreaBottom"/>
              <a:pathLst>
                <a:path w="265" h="247">
                  <a:moveTo>
                    <a:pt x="265" y="4"/>
                  </a:moveTo>
                  <a:cubicBezTo>
                    <a:pt x="265" y="3"/>
                    <a:pt x="264" y="0"/>
                    <a:pt x="261" y="0"/>
                  </a:cubicBezTo>
                  <a:cubicBezTo>
                    <a:pt x="258" y="0"/>
                    <a:pt x="258" y="2"/>
                    <a:pt x="254" y="4"/>
                  </a:cubicBezTo>
                  <a:cubicBezTo>
                    <a:pt x="245" y="13"/>
                    <a:pt x="237" y="22"/>
                    <a:pt x="229" y="31"/>
                  </a:cubicBezTo>
                  <a:cubicBezTo>
                    <a:pt x="226" y="27"/>
                    <a:pt x="208" y="0"/>
                    <a:pt x="164" y="0"/>
                  </a:cubicBezTo>
                  <a:cubicBezTo>
                    <a:pt x="82" y="0"/>
                    <a:pt x="0" y="74"/>
                    <a:pt x="0" y="151"/>
                  </a:cubicBezTo>
                  <a:cubicBezTo>
                    <a:pt x="0" y="207"/>
                    <a:pt x="44" y="247"/>
                    <a:pt x="106" y="247"/>
                  </a:cubicBezTo>
                  <a:cubicBezTo>
                    <a:pt x="124" y="247"/>
                    <a:pt x="156" y="243"/>
                    <a:pt x="192" y="214"/>
                  </a:cubicBezTo>
                  <a:cubicBezTo>
                    <a:pt x="219" y="191"/>
                    <a:pt x="227" y="161"/>
                    <a:pt x="227" y="158"/>
                  </a:cubicBezTo>
                  <a:cubicBezTo>
                    <a:pt x="227" y="154"/>
                    <a:pt x="223" y="154"/>
                    <a:pt x="220" y="154"/>
                  </a:cubicBezTo>
                  <a:cubicBezTo>
                    <a:pt x="216" y="154"/>
                    <a:pt x="216" y="155"/>
                    <a:pt x="215" y="159"/>
                  </a:cubicBezTo>
                  <a:cubicBezTo>
                    <a:pt x="201" y="207"/>
                    <a:pt x="153" y="234"/>
                    <a:pt x="111" y="234"/>
                  </a:cubicBezTo>
                  <a:cubicBezTo>
                    <a:pt x="75" y="234"/>
                    <a:pt x="35" y="215"/>
                    <a:pt x="35" y="162"/>
                  </a:cubicBezTo>
                  <a:cubicBezTo>
                    <a:pt x="35" y="151"/>
                    <a:pt x="37" y="98"/>
                    <a:pt x="77" y="55"/>
                  </a:cubicBezTo>
                  <a:cubicBezTo>
                    <a:pt x="100" y="28"/>
                    <a:pt x="137" y="13"/>
                    <a:pt x="169" y="13"/>
                  </a:cubicBezTo>
                  <a:cubicBezTo>
                    <a:pt x="208" y="13"/>
                    <a:pt x="231" y="41"/>
                    <a:pt x="231" y="80"/>
                  </a:cubicBezTo>
                  <a:cubicBezTo>
                    <a:pt x="231" y="89"/>
                    <a:pt x="230" y="91"/>
                    <a:pt x="230" y="94"/>
                  </a:cubicBezTo>
                  <a:cubicBezTo>
                    <a:pt x="230" y="98"/>
                    <a:pt x="234" y="98"/>
                    <a:pt x="237" y="98"/>
                  </a:cubicBezTo>
                  <a:cubicBezTo>
                    <a:pt x="243" y="98"/>
                    <a:pt x="243" y="96"/>
                    <a:pt x="244" y="91"/>
                  </a:cubicBezTo>
                  <a:cubicBezTo>
                    <a:pt x="251" y="62"/>
                    <a:pt x="258" y="33"/>
                    <a:pt x="265" y="4"/>
                  </a:cubicBezTo>
                  <a:close/>
                </a:path>
              </a:pathLst>
            </a:custGeom>
            <a:solidFill>
              <a:srgbClr val="000000"/>
            </a:solidFill>
            <a:ln w="0">
              <a:noFill/>
            </a:ln>
          </p:spPr>
          <p:style>
            <a:lnRef idx="0"/>
            <a:fillRef idx="0"/>
            <a:effectRef idx="0"/>
            <a:fontRef idx="minor"/>
          </p:style>
          <p:txBody>
            <a:bodyPr lIns="90000" rIns="90000" tIns="43920" bIns="4392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476" name="" descr=""/>
          <p:cNvPicPr/>
          <p:nvPr/>
        </p:nvPicPr>
        <p:blipFill>
          <a:blip r:embed="rId4"/>
          <a:stretch/>
        </p:blipFill>
        <p:spPr>
          <a:xfrm flipH="1" rot="10800000">
            <a:off x="7016400" y="2540160"/>
            <a:ext cx="247680" cy="59760"/>
          </a:xfrm>
          <a:prstGeom prst="rect">
            <a:avLst/>
          </a:prstGeom>
          <a:ln w="0">
            <a:noFill/>
          </a:ln>
        </p:spPr>
      </p:pic>
      <p:grpSp>
        <p:nvGrpSpPr>
          <p:cNvPr id="1477" name=""/>
          <p:cNvGrpSpPr/>
          <p:nvPr/>
        </p:nvGrpSpPr>
        <p:grpSpPr>
          <a:xfrm>
            <a:off x="1216440" y="2418840"/>
            <a:ext cx="1823040" cy="298440"/>
            <a:chOff x="1216440" y="2418840"/>
            <a:chExt cx="1823040" cy="298440"/>
          </a:xfrm>
        </p:grpSpPr>
        <p:sp>
          <p:nvSpPr>
            <p:cNvPr id="1478" name=""/>
            <p:cNvSpPr/>
            <p:nvPr/>
          </p:nvSpPr>
          <p:spPr>
            <a:xfrm>
              <a:off x="1216440" y="2438280"/>
              <a:ext cx="184680" cy="208800"/>
            </a:xfrm>
            <a:custGeom>
              <a:avLst/>
              <a:gdLst>
                <a:gd name="textAreaLeft" fmla="*/ 0 w 184680"/>
                <a:gd name="textAreaRight" fmla="*/ 190080 w 184680"/>
                <a:gd name="textAreaTop" fmla="*/ 0 h 208800"/>
                <a:gd name="textAreaBottom" fmla="*/ 215280 h 208800"/>
              </a:gdLst>
              <a:ahLst/>
              <a:rect l="textAreaLeft" t="textAreaTop" r="textAreaRight" b="textAreaBottom"/>
              <a:pathLst>
                <a:path w="343" h="345">
                  <a:moveTo>
                    <a:pt x="94" y="162"/>
                  </a:moveTo>
                  <a:cubicBezTo>
                    <a:pt x="94" y="120"/>
                    <a:pt x="94" y="77"/>
                    <a:pt x="94" y="35"/>
                  </a:cubicBezTo>
                  <a:cubicBezTo>
                    <a:pt x="94" y="24"/>
                    <a:pt x="94" y="18"/>
                    <a:pt x="104" y="17"/>
                  </a:cubicBezTo>
                  <a:cubicBezTo>
                    <a:pt x="109" y="16"/>
                    <a:pt x="123" y="16"/>
                    <a:pt x="133" y="16"/>
                  </a:cubicBezTo>
                  <a:cubicBezTo>
                    <a:pt x="178" y="16"/>
                    <a:pt x="232" y="18"/>
                    <a:pt x="232" y="88"/>
                  </a:cubicBezTo>
                  <a:cubicBezTo>
                    <a:pt x="232" y="123"/>
                    <a:pt x="221" y="162"/>
                    <a:pt x="148" y="162"/>
                  </a:cubicBezTo>
                  <a:cubicBezTo>
                    <a:pt x="130" y="162"/>
                    <a:pt x="112" y="162"/>
                    <a:pt x="94" y="162"/>
                  </a:cubicBezTo>
                  <a:moveTo>
                    <a:pt x="197" y="168"/>
                  </a:moveTo>
                  <a:cubicBezTo>
                    <a:pt x="245" y="157"/>
                    <a:pt x="283" y="127"/>
                    <a:pt x="283" y="88"/>
                  </a:cubicBezTo>
                  <a:cubicBezTo>
                    <a:pt x="283" y="42"/>
                    <a:pt x="227" y="0"/>
                    <a:pt x="155" y="0"/>
                  </a:cubicBezTo>
                  <a:cubicBezTo>
                    <a:pt x="104" y="0"/>
                    <a:pt x="52" y="0"/>
                    <a:pt x="0" y="0"/>
                  </a:cubicBezTo>
                  <a:cubicBezTo>
                    <a:pt x="0" y="5"/>
                    <a:pt x="0" y="10"/>
                    <a:pt x="0" y="16"/>
                  </a:cubicBezTo>
                  <a:cubicBezTo>
                    <a:pt x="4" y="16"/>
                    <a:pt x="8" y="16"/>
                    <a:pt x="13" y="16"/>
                  </a:cubicBezTo>
                  <a:cubicBezTo>
                    <a:pt x="50" y="16"/>
                    <a:pt x="50" y="21"/>
                    <a:pt x="50" y="39"/>
                  </a:cubicBezTo>
                  <a:cubicBezTo>
                    <a:pt x="50" y="125"/>
                    <a:pt x="50" y="211"/>
                    <a:pt x="50" y="296"/>
                  </a:cubicBezTo>
                  <a:cubicBezTo>
                    <a:pt x="50" y="314"/>
                    <a:pt x="50" y="320"/>
                    <a:pt x="13" y="320"/>
                  </a:cubicBezTo>
                  <a:cubicBezTo>
                    <a:pt x="8" y="320"/>
                    <a:pt x="4" y="320"/>
                    <a:pt x="0" y="320"/>
                  </a:cubicBezTo>
                  <a:cubicBezTo>
                    <a:pt x="0" y="325"/>
                    <a:pt x="0" y="330"/>
                    <a:pt x="0" y="335"/>
                  </a:cubicBezTo>
                  <a:cubicBezTo>
                    <a:pt x="18" y="333"/>
                    <a:pt x="54" y="333"/>
                    <a:pt x="73" y="333"/>
                  </a:cubicBezTo>
                  <a:cubicBezTo>
                    <a:pt x="92" y="333"/>
                    <a:pt x="126" y="333"/>
                    <a:pt x="144" y="335"/>
                  </a:cubicBezTo>
                  <a:cubicBezTo>
                    <a:pt x="144" y="330"/>
                    <a:pt x="144" y="325"/>
                    <a:pt x="144" y="320"/>
                  </a:cubicBezTo>
                  <a:cubicBezTo>
                    <a:pt x="140" y="320"/>
                    <a:pt x="136" y="320"/>
                    <a:pt x="132" y="320"/>
                  </a:cubicBezTo>
                  <a:cubicBezTo>
                    <a:pt x="94" y="320"/>
                    <a:pt x="94" y="314"/>
                    <a:pt x="94" y="296"/>
                  </a:cubicBezTo>
                  <a:cubicBezTo>
                    <a:pt x="94" y="255"/>
                    <a:pt x="94" y="214"/>
                    <a:pt x="94" y="173"/>
                  </a:cubicBezTo>
                  <a:cubicBezTo>
                    <a:pt x="112" y="173"/>
                    <a:pt x="131" y="173"/>
                    <a:pt x="150" y="173"/>
                  </a:cubicBezTo>
                  <a:cubicBezTo>
                    <a:pt x="158" y="173"/>
                    <a:pt x="178" y="173"/>
                    <a:pt x="196" y="190"/>
                  </a:cubicBezTo>
                  <a:cubicBezTo>
                    <a:pt x="214" y="207"/>
                    <a:pt x="214" y="222"/>
                    <a:pt x="214" y="254"/>
                  </a:cubicBezTo>
                  <a:cubicBezTo>
                    <a:pt x="214" y="287"/>
                    <a:pt x="214" y="306"/>
                    <a:pt x="235" y="324"/>
                  </a:cubicBezTo>
                  <a:cubicBezTo>
                    <a:pt x="255" y="342"/>
                    <a:pt x="281" y="345"/>
                    <a:pt x="297" y="345"/>
                  </a:cubicBezTo>
                  <a:cubicBezTo>
                    <a:pt x="334" y="345"/>
                    <a:pt x="343" y="305"/>
                    <a:pt x="343" y="292"/>
                  </a:cubicBezTo>
                  <a:cubicBezTo>
                    <a:pt x="343" y="289"/>
                    <a:pt x="343" y="284"/>
                    <a:pt x="337" y="284"/>
                  </a:cubicBezTo>
                  <a:cubicBezTo>
                    <a:pt x="332" y="284"/>
                    <a:pt x="332" y="288"/>
                    <a:pt x="330" y="291"/>
                  </a:cubicBezTo>
                  <a:cubicBezTo>
                    <a:pt x="327" y="326"/>
                    <a:pt x="311" y="335"/>
                    <a:pt x="298" y="335"/>
                  </a:cubicBezTo>
                  <a:cubicBezTo>
                    <a:pt x="274" y="335"/>
                    <a:pt x="270" y="310"/>
                    <a:pt x="263" y="264"/>
                  </a:cubicBezTo>
                  <a:cubicBezTo>
                    <a:pt x="261" y="251"/>
                    <a:pt x="259" y="238"/>
                    <a:pt x="258" y="225"/>
                  </a:cubicBezTo>
                  <a:cubicBezTo>
                    <a:pt x="248" y="194"/>
                    <a:pt x="224" y="178"/>
                    <a:pt x="197" y="16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79" name=""/>
            <p:cNvSpPr/>
            <p:nvPr/>
          </p:nvSpPr>
          <p:spPr>
            <a:xfrm>
              <a:off x="1419480" y="2511000"/>
              <a:ext cx="117000" cy="133200"/>
            </a:xfrm>
            <a:custGeom>
              <a:avLst/>
              <a:gdLst>
                <a:gd name="textAreaLeft" fmla="*/ 0 w 117000"/>
                <a:gd name="textAreaRight" fmla="*/ 122400 w 117000"/>
                <a:gd name="textAreaTop" fmla="*/ 0 h 133200"/>
                <a:gd name="textAreaBottom" fmla="*/ 139680 h 133200"/>
              </a:gdLst>
              <a:ahLst/>
              <a:rect l="textAreaLeft" t="textAreaTop" r="textAreaRight" b="textAreaBottom"/>
              <a:pathLst>
                <a:path w="223" h="224">
                  <a:moveTo>
                    <a:pt x="144" y="182"/>
                  </a:moveTo>
                  <a:cubicBezTo>
                    <a:pt x="146" y="201"/>
                    <a:pt x="158" y="222"/>
                    <a:pt x="182" y="222"/>
                  </a:cubicBezTo>
                  <a:cubicBezTo>
                    <a:pt x="192" y="222"/>
                    <a:pt x="223" y="215"/>
                    <a:pt x="223" y="175"/>
                  </a:cubicBezTo>
                  <a:cubicBezTo>
                    <a:pt x="223" y="166"/>
                    <a:pt x="223" y="157"/>
                    <a:pt x="223" y="148"/>
                  </a:cubicBezTo>
                  <a:cubicBezTo>
                    <a:pt x="219" y="148"/>
                    <a:pt x="214" y="148"/>
                    <a:pt x="210" y="148"/>
                  </a:cubicBezTo>
                  <a:cubicBezTo>
                    <a:pt x="210" y="157"/>
                    <a:pt x="210" y="166"/>
                    <a:pt x="210" y="175"/>
                  </a:cubicBezTo>
                  <a:cubicBezTo>
                    <a:pt x="210" y="204"/>
                    <a:pt x="198" y="207"/>
                    <a:pt x="192" y="207"/>
                  </a:cubicBezTo>
                  <a:cubicBezTo>
                    <a:pt x="177" y="207"/>
                    <a:pt x="174" y="185"/>
                    <a:pt x="174" y="182"/>
                  </a:cubicBezTo>
                  <a:cubicBezTo>
                    <a:pt x="174" y="149"/>
                    <a:pt x="174" y="117"/>
                    <a:pt x="174" y="84"/>
                  </a:cubicBezTo>
                  <a:cubicBezTo>
                    <a:pt x="174" y="64"/>
                    <a:pt x="174" y="45"/>
                    <a:pt x="157" y="27"/>
                  </a:cubicBezTo>
                  <a:cubicBezTo>
                    <a:pt x="137" y="7"/>
                    <a:pt x="112" y="0"/>
                    <a:pt x="90" y="0"/>
                  </a:cubicBezTo>
                  <a:cubicBezTo>
                    <a:pt x="49" y="0"/>
                    <a:pt x="16" y="22"/>
                    <a:pt x="16" y="55"/>
                  </a:cubicBezTo>
                  <a:cubicBezTo>
                    <a:pt x="16" y="70"/>
                    <a:pt x="25" y="78"/>
                    <a:pt x="38" y="78"/>
                  </a:cubicBezTo>
                  <a:cubicBezTo>
                    <a:pt x="52" y="78"/>
                    <a:pt x="60" y="69"/>
                    <a:pt x="60" y="56"/>
                  </a:cubicBezTo>
                  <a:cubicBezTo>
                    <a:pt x="60" y="49"/>
                    <a:pt x="58" y="34"/>
                    <a:pt x="35" y="32"/>
                  </a:cubicBezTo>
                  <a:cubicBezTo>
                    <a:pt x="48" y="15"/>
                    <a:pt x="73" y="10"/>
                    <a:pt x="88" y="10"/>
                  </a:cubicBezTo>
                  <a:cubicBezTo>
                    <a:pt x="112" y="10"/>
                    <a:pt x="140" y="29"/>
                    <a:pt x="140" y="73"/>
                  </a:cubicBezTo>
                  <a:cubicBezTo>
                    <a:pt x="140" y="79"/>
                    <a:pt x="140" y="85"/>
                    <a:pt x="140" y="91"/>
                  </a:cubicBezTo>
                  <a:cubicBezTo>
                    <a:pt x="115" y="92"/>
                    <a:pt x="81" y="94"/>
                    <a:pt x="49" y="109"/>
                  </a:cubicBezTo>
                  <a:cubicBezTo>
                    <a:pt x="13" y="126"/>
                    <a:pt x="0" y="151"/>
                    <a:pt x="0" y="172"/>
                  </a:cubicBezTo>
                  <a:cubicBezTo>
                    <a:pt x="0" y="212"/>
                    <a:pt x="48" y="224"/>
                    <a:pt x="80" y="224"/>
                  </a:cubicBezTo>
                  <a:cubicBezTo>
                    <a:pt x="112" y="224"/>
                    <a:pt x="135" y="204"/>
                    <a:pt x="144" y="182"/>
                  </a:cubicBezTo>
                  <a:moveTo>
                    <a:pt x="140" y="101"/>
                  </a:moveTo>
                  <a:cubicBezTo>
                    <a:pt x="140" y="117"/>
                    <a:pt x="140" y="133"/>
                    <a:pt x="140" y="150"/>
                  </a:cubicBezTo>
                  <a:cubicBezTo>
                    <a:pt x="140" y="197"/>
                    <a:pt x="105" y="214"/>
                    <a:pt x="83" y="214"/>
                  </a:cubicBezTo>
                  <a:cubicBezTo>
                    <a:pt x="59" y="214"/>
                    <a:pt x="38" y="196"/>
                    <a:pt x="38" y="172"/>
                  </a:cubicBezTo>
                  <a:cubicBezTo>
                    <a:pt x="38" y="145"/>
                    <a:pt x="59" y="105"/>
                    <a:pt x="140" y="10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480" name=""/>
            <p:cNvSpPr/>
            <p:nvPr/>
          </p:nvSpPr>
          <p:spPr>
            <a:xfrm>
              <a:off x="1541880" y="2516760"/>
              <a:ext cx="179640" cy="127440"/>
            </a:xfrm>
            <a:custGeom>
              <a:avLst/>
              <a:gdLst>
                <a:gd name="textAreaLeft" fmla="*/ 0 w 179640"/>
                <a:gd name="textAreaRight" fmla="*/ 185040 w 179640"/>
                <a:gd name="textAreaTop" fmla="*/ 0 h 127440"/>
                <a:gd name="textAreaBottom" fmla="*/ 133920 h 127440"/>
              </a:gdLst>
              <a:ahLst/>
              <a:rect l="textAreaLeft" t="textAreaTop" r="textAreaRight" b="textAreaBottom"/>
              <a:pathLst>
                <a:path w="336" h="216">
                  <a:moveTo>
                    <a:pt x="296" y="47"/>
                  </a:moveTo>
                  <a:cubicBezTo>
                    <a:pt x="304" y="21"/>
                    <a:pt x="320" y="16"/>
                    <a:pt x="336" y="16"/>
                  </a:cubicBezTo>
                  <a:cubicBezTo>
                    <a:pt x="336" y="11"/>
                    <a:pt x="336" y="6"/>
                    <a:pt x="336" y="0"/>
                  </a:cubicBezTo>
                  <a:cubicBezTo>
                    <a:pt x="327" y="0"/>
                    <a:pt x="313" y="2"/>
                    <a:pt x="301" y="2"/>
                  </a:cubicBezTo>
                  <a:cubicBezTo>
                    <a:pt x="287" y="2"/>
                    <a:pt x="265" y="0"/>
                    <a:pt x="255" y="0"/>
                  </a:cubicBezTo>
                  <a:cubicBezTo>
                    <a:pt x="255" y="6"/>
                    <a:pt x="255" y="11"/>
                    <a:pt x="255" y="16"/>
                  </a:cubicBezTo>
                  <a:cubicBezTo>
                    <a:pt x="273" y="16"/>
                    <a:pt x="285" y="24"/>
                    <a:pt x="285" y="38"/>
                  </a:cubicBezTo>
                  <a:cubicBezTo>
                    <a:pt x="285" y="41"/>
                    <a:pt x="285" y="42"/>
                    <a:pt x="282" y="49"/>
                  </a:cubicBezTo>
                  <a:cubicBezTo>
                    <a:pt x="267" y="91"/>
                    <a:pt x="252" y="132"/>
                    <a:pt x="237" y="174"/>
                  </a:cubicBezTo>
                  <a:cubicBezTo>
                    <a:pt x="221" y="129"/>
                    <a:pt x="204" y="83"/>
                    <a:pt x="188" y="38"/>
                  </a:cubicBezTo>
                  <a:cubicBezTo>
                    <a:pt x="187" y="31"/>
                    <a:pt x="185" y="31"/>
                    <a:pt x="185" y="28"/>
                  </a:cubicBezTo>
                  <a:cubicBezTo>
                    <a:pt x="185" y="16"/>
                    <a:pt x="205" y="16"/>
                    <a:pt x="215" y="16"/>
                  </a:cubicBezTo>
                  <a:cubicBezTo>
                    <a:pt x="215" y="11"/>
                    <a:pt x="215" y="6"/>
                    <a:pt x="215" y="0"/>
                  </a:cubicBezTo>
                  <a:cubicBezTo>
                    <a:pt x="201" y="0"/>
                    <a:pt x="175" y="2"/>
                    <a:pt x="163" y="2"/>
                  </a:cubicBezTo>
                  <a:cubicBezTo>
                    <a:pt x="149" y="2"/>
                    <a:pt x="135" y="0"/>
                    <a:pt x="119" y="0"/>
                  </a:cubicBezTo>
                  <a:cubicBezTo>
                    <a:pt x="119" y="6"/>
                    <a:pt x="119" y="11"/>
                    <a:pt x="119" y="16"/>
                  </a:cubicBezTo>
                  <a:cubicBezTo>
                    <a:pt x="138" y="16"/>
                    <a:pt x="146" y="16"/>
                    <a:pt x="150" y="23"/>
                  </a:cubicBezTo>
                  <a:cubicBezTo>
                    <a:pt x="153" y="26"/>
                    <a:pt x="159" y="40"/>
                    <a:pt x="161" y="49"/>
                  </a:cubicBezTo>
                  <a:cubicBezTo>
                    <a:pt x="147" y="89"/>
                    <a:pt x="133" y="129"/>
                    <a:pt x="119" y="168"/>
                  </a:cubicBezTo>
                  <a:cubicBezTo>
                    <a:pt x="104" y="124"/>
                    <a:pt x="89" y="81"/>
                    <a:pt x="73" y="37"/>
                  </a:cubicBezTo>
                  <a:cubicBezTo>
                    <a:pt x="70" y="31"/>
                    <a:pt x="70" y="30"/>
                    <a:pt x="70" y="28"/>
                  </a:cubicBezTo>
                  <a:cubicBezTo>
                    <a:pt x="70" y="16"/>
                    <a:pt x="90" y="16"/>
                    <a:pt x="100" y="16"/>
                  </a:cubicBezTo>
                  <a:cubicBezTo>
                    <a:pt x="100" y="11"/>
                    <a:pt x="100" y="6"/>
                    <a:pt x="100" y="0"/>
                  </a:cubicBezTo>
                  <a:cubicBezTo>
                    <a:pt x="84" y="0"/>
                    <a:pt x="58" y="2"/>
                    <a:pt x="45" y="2"/>
                  </a:cubicBezTo>
                  <a:cubicBezTo>
                    <a:pt x="44" y="2"/>
                    <a:pt x="17" y="0"/>
                    <a:pt x="0" y="0"/>
                  </a:cubicBezTo>
                  <a:cubicBezTo>
                    <a:pt x="0" y="6"/>
                    <a:pt x="0" y="11"/>
                    <a:pt x="0" y="16"/>
                  </a:cubicBezTo>
                  <a:cubicBezTo>
                    <a:pt x="24" y="16"/>
                    <a:pt x="31" y="17"/>
                    <a:pt x="37" y="33"/>
                  </a:cubicBezTo>
                  <a:cubicBezTo>
                    <a:pt x="57" y="90"/>
                    <a:pt x="78" y="148"/>
                    <a:pt x="98" y="206"/>
                  </a:cubicBezTo>
                  <a:cubicBezTo>
                    <a:pt x="101" y="213"/>
                    <a:pt x="102" y="216"/>
                    <a:pt x="108" y="216"/>
                  </a:cubicBezTo>
                  <a:cubicBezTo>
                    <a:pt x="114" y="216"/>
                    <a:pt x="117" y="213"/>
                    <a:pt x="118" y="206"/>
                  </a:cubicBezTo>
                  <a:cubicBezTo>
                    <a:pt x="135" y="160"/>
                    <a:pt x="152" y="114"/>
                    <a:pt x="168" y="68"/>
                  </a:cubicBezTo>
                  <a:cubicBezTo>
                    <a:pt x="185" y="114"/>
                    <a:pt x="202" y="161"/>
                    <a:pt x="219" y="207"/>
                  </a:cubicBezTo>
                  <a:cubicBezTo>
                    <a:pt x="220" y="213"/>
                    <a:pt x="222" y="216"/>
                    <a:pt x="229" y="216"/>
                  </a:cubicBezTo>
                  <a:cubicBezTo>
                    <a:pt x="235" y="216"/>
                    <a:pt x="236" y="211"/>
                    <a:pt x="238" y="207"/>
                  </a:cubicBezTo>
                  <a:cubicBezTo>
                    <a:pt x="257" y="154"/>
                    <a:pt x="277" y="100"/>
                    <a:pt x="296" y="4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481" name=""/>
            <p:cNvSpPr/>
            <p:nvPr/>
          </p:nvSpPr>
          <p:spPr>
            <a:xfrm>
              <a:off x="1834200" y="2435760"/>
              <a:ext cx="127800" cy="208440"/>
            </a:xfrm>
            <a:custGeom>
              <a:avLst/>
              <a:gdLst>
                <a:gd name="textAreaLeft" fmla="*/ 0 w 127800"/>
                <a:gd name="textAreaRight" fmla="*/ 133200 w 127800"/>
                <a:gd name="textAreaTop" fmla="*/ 0 h 208440"/>
                <a:gd name="textAreaBottom" fmla="*/ 214920 h 208440"/>
              </a:gdLst>
              <a:ahLst/>
              <a:rect l="textAreaLeft" t="textAreaTop" r="textAreaRight" b="textAreaBottom"/>
              <a:pathLst>
                <a:path w="242" h="344">
                  <a:moveTo>
                    <a:pt x="170" y="312"/>
                  </a:moveTo>
                  <a:cubicBezTo>
                    <a:pt x="170" y="322"/>
                    <a:pt x="170" y="333"/>
                    <a:pt x="170" y="344"/>
                  </a:cubicBezTo>
                  <a:cubicBezTo>
                    <a:pt x="194" y="342"/>
                    <a:pt x="218" y="341"/>
                    <a:pt x="242" y="339"/>
                  </a:cubicBezTo>
                  <a:cubicBezTo>
                    <a:pt x="242" y="334"/>
                    <a:pt x="242" y="329"/>
                    <a:pt x="242" y="324"/>
                  </a:cubicBezTo>
                  <a:cubicBezTo>
                    <a:pt x="208" y="324"/>
                    <a:pt x="204" y="320"/>
                    <a:pt x="204" y="296"/>
                  </a:cubicBezTo>
                  <a:cubicBezTo>
                    <a:pt x="204" y="197"/>
                    <a:pt x="204" y="99"/>
                    <a:pt x="204" y="0"/>
                  </a:cubicBezTo>
                  <a:cubicBezTo>
                    <a:pt x="180" y="1"/>
                    <a:pt x="156" y="3"/>
                    <a:pt x="133" y="4"/>
                  </a:cubicBezTo>
                  <a:cubicBezTo>
                    <a:pt x="133" y="9"/>
                    <a:pt x="133" y="14"/>
                    <a:pt x="133" y="20"/>
                  </a:cubicBezTo>
                  <a:cubicBezTo>
                    <a:pt x="168" y="20"/>
                    <a:pt x="172" y="24"/>
                    <a:pt x="172" y="47"/>
                  </a:cubicBezTo>
                  <a:cubicBezTo>
                    <a:pt x="172" y="82"/>
                    <a:pt x="172" y="117"/>
                    <a:pt x="172" y="152"/>
                  </a:cubicBezTo>
                  <a:cubicBezTo>
                    <a:pt x="158" y="135"/>
                    <a:pt x="137" y="123"/>
                    <a:pt x="110" y="123"/>
                  </a:cubicBezTo>
                  <a:cubicBezTo>
                    <a:pt x="51" y="123"/>
                    <a:pt x="0" y="170"/>
                    <a:pt x="0" y="233"/>
                  </a:cubicBezTo>
                  <a:cubicBezTo>
                    <a:pt x="0" y="296"/>
                    <a:pt x="49" y="344"/>
                    <a:pt x="105" y="344"/>
                  </a:cubicBezTo>
                  <a:cubicBezTo>
                    <a:pt x="135" y="344"/>
                    <a:pt x="158" y="327"/>
                    <a:pt x="170" y="312"/>
                  </a:cubicBezTo>
                  <a:moveTo>
                    <a:pt x="170" y="180"/>
                  </a:moveTo>
                  <a:cubicBezTo>
                    <a:pt x="170" y="214"/>
                    <a:pt x="170" y="247"/>
                    <a:pt x="170" y="281"/>
                  </a:cubicBezTo>
                  <a:cubicBezTo>
                    <a:pt x="170" y="291"/>
                    <a:pt x="170" y="291"/>
                    <a:pt x="165" y="299"/>
                  </a:cubicBezTo>
                  <a:cubicBezTo>
                    <a:pt x="149" y="323"/>
                    <a:pt x="128" y="334"/>
                    <a:pt x="107" y="334"/>
                  </a:cubicBezTo>
                  <a:cubicBezTo>
                    <a:pt x="85" y="334"/>
                    <a:pt x="67" y="321"/>
                    <a:pt x="56" y="302"/>
                  </a:cubicBezTo>
                  <a:cubicBezTo>
                    <a:pt x="42" y="282"/>
                    <a:pt x="40" y="254"/>
                    <a:pt x="40" y="235"/>
                  </a:cubicBezTo>
                  <a:cubicBezTo>
                    <a:pt x="40" y="217"/>
                    <a:pt x="42" y="187"/>
                    <a:pt x="56" y="165"/>
                  </a:cubicBezTo>
                  <a:cubicBezTo>
                    <a:pt x="67" y="149"/>
                    <a:pt x="85" y="133"/>
                    <a:pt x="112" y="133"/>
                  </a:cubicBezTo>
                  <a:cubicBezTo>
                    <a:pt x="128" y="133"/>
                    <a:pt x="149" y="141"/>
                    <a:pt x="165" y="162"/>
                  </a:cubicBezTo>
                  <a:cubicBezTo>
                    <a:pt x="170" y="170"/>
                    <a:pt x="170" y="172"/>
                    <a:pt x="170" y="18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82" name=""/>
            <p:cNvSpPr/>
            <p:nvPr/>
          </p:nvSpPr>
          <p:spPr>
            <a:xfrm>
              <a:off x="1987920" y="2511000"/>
              <a:ext cx="116280" cy="133200"/>
            </a:xfrm>
            <a:custGeom>
              <a:avLst/>
              <a:gdLst>
                <a:gd name="textAreaLeft" fmla="*/ 0 w 116280"/>
                <a:gd name="textAreaRight" fmla="*/ 121680 w 116280"/>
                <a:gd name="textAreaTop" fmla="*/ 0 h 133200"/>
                <a:gd name="textAreaBottom" fmla="*/ 139680 h 133200"/>
              </a:gdLst>
              <a:ahLst/>
              <a:rect l="textAreaLeft" t="textAreaTop" r="textAreaRight" b="textAreaBottom"/>
              <a:pathLst>
                <a:path w="222" h="224">
                  <a:moveTo>
                    <a:pt x="143" y="182"/>
                  </a:moveTo>
                  <a:cubicBezTo>
                    <a:pt x="145" y="201"/>
                    <a:pt x="158" y="222"/>
                    <a:pt x="182" y="222"/>
                  </a:cubicBezTo>
                  <a:cubicBezTo>
                    <a:pt x="192" y="222"/>
                    <a:pt x="222" y="215"/>
                    <a:pt x="222" y="175"/>
                  </a:cubicBezTo>
                  <a:cubicBezTo>
                    <a:pt x="222" y="166"/>
                    <a:pt x="222" y="157"/>
                    <a:pt x="222" y="148"/>
                  </a:cubicBezTo>
                  <a:cubicBezTo>
                    <a:pt x="218" y="148"/>
                    <a:pt x="214" y="148"/>
                    <a:pt x="210" y="148"/>
                  </a:cubicBezTo>
                  <a:cubicBezTo>
                    <a:pt x="210" y="157"/>
                    <a:pt x="210" y="166"/>
                    <a:pt x="210" y="175"/>
                  </a:cubicBezTo>
                  <a:cubicBezTo>
                    <a:pt x="210" y="204"/>
                    <a:pt x="197" y="207"/>
                    <a:pt x="192" y="207"/>
                  </a:cubicBezTo>
                  <a:cubicBezTo>
                    <a:pt x="176" y="207"/>
                    <a:pt x="173" y="185"/>
                    <a:pt x="173" y="182"/>
                  </a:cubicBezTo>
                  <a:cubicBezTo>
                    <a:pt x="173" y="149"/>
                    <a:pt x="173" y="117"/>
                    <a:pt x="173" y="84"/>
                  </a:cubicBezTo>
                  <a:cubicBezTo>
                    <a:pt x="173" y="64"/>
                    <a:pt x="173" y="45"/>
                    <a:pt x="157" y="27"/>
                  </a:cubicBezTo>
                  <a:cubicBezTo>
                    <a:pt x="137" y="7"/>
                    <a:pt x="112" y="0"/>
                    <a:pt x="88" y="0"/>
                  </a:cubicBezTo>
                  <a:cubicBezTo>
                    <a:pt x="49" y="0"/>
                    <a:pt x="14" y="22"/>
                    <a:pt x="14" y="55"/>
                  </a:cubicBezTo>
                  <a:cubicBezTo>
                    <a:pt x="14" y="70"/>
                    <a:pt x="24" y="78"/>
                    <a:pt x="38" y="78"/>
                  </a:cubicBezTo>
                  <a:cubicBezTo>
                    <a:pt x="50" y="78"/>
                    <a:pt x="60" y="69"/>
                    <a:pt x="60" y="56"/>
                  </a:cubicBezTo>
                  <a:cubicBezTo>
                    <a:pt x="60" y="49"/>
                    <a:pt x="57" y="34"/>
                    <a:pt x="35" y="32"/>
                  </a:cubicBezTo>
                  <a:cubicBezTo>
                    <a:pt x="47" y="15"/>
                    <a:pt x="73" y="10"/>
                    <a:pt x="88" y="10"/>
                  </a:cubicBezTo>
                  <a:cubicBezTo>
                    <a:pt x="112" y="10"/>
                    <a:pt x="140" y="29"/>
                    <a:pt x="140" y="73"/>
                  </a:cubicBezTo>
                  <a:cubicBezTo>
                    <a:pt x="140" y="79"/>
                    <a:pt x="140" y="85"/>
                    <a:pt x="140" y="91"/>
                  </a:cubicBezTo>
                  <a:cubicBezTo>
                    <a:pt x="115" y="92"/>
                    <a:pt x="81" y="94"/>
                    <a:pt x="49" y="109"/>
                  </a:cubicBezTo>
                  <a:cubicBezTo>
                    <a:pt x="12" y="126"/>
                    <a:pt x="0" y="151"/>
                    <a:pt x="0" y="172"/>
                  </a:cubicBezTo>
                  <a:cubicBezTo>
                    <a:pt x="0" y="212"/>
                    <a:pt x="47" y="224"/>
                    <a:pt x="78" y="224"/>
                  </a:cubicBezTo>
                  <a:cubicBezTo>
                    <a:pt x="112" y="224"/>
                    <a:pt x="134" y="204"/>
                    <a:pt x="143" y="182"/>
                  </a:cubicBezTo>
                  <a:moveTo>
                    <a:pt x="140" y="101"/>
                  </a:moveTo>
                  <a:cubicBezTo>
                    <a:pt x="140" y="117"/>
                    <a:pt x="140" y="133"/>
                    <a:pt x="140" y="150"/>
                  </a:cubicBezTo>
                  <a:cubicBezTo>
                    <a:pt x="140" y="197"/>
                    <a:pt x="105" y="214"/>
                    <a:pt x="82" y="214"/>
                  </a:cubicBezTo>
                  <a:cubicBezTo>
                    <a:pt x="59" y="214"/>
                    <a:pt x="38" y="196"/>
                    <a:pt x="38" y="172"/>
                  </a:cubicBezTo>
                  <a:cubicBezTo>
                    <a:pt x="38" y="145"/>
                    <a:pt x="59" y="105"/>
                    <a:pt x="140" y="10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483" name=""/>
            <p:cNvSpPr/>
            <p:nvPr/>
          </p:nvSpPr>
          <p:spPr>
            <a:xfrm>
              <a:off x="2118600" y="2459520"/>
              <a:ext cx="78840" cy="184680"/>
            </a:xfrm>
            <a:custGeom>
              <a:avLst/>
              <a:gdLst>
                <a:gd name="textAreaLeft" fmla="*/ 0 w 78840"/>
                <a:gd name="textAreaRight" fmla="*/ 84240 w 78840"/>
                <a:gd name="textAreaTop" fmla="*/ 0 h 184680"/>
                <a:gd name="textAreaBottom" fmla="*/ 191160 h 184680"/>
              </a:gdLst>
              <a:ahLst/>
              <a:rect l="textAreaLeft" t="textAreaTop" r="textAreaRight" b="textAreaBottom"/>
              <a:pathLst>
                <a:path w="154" h="306">
                  <a:moveTo>
                    <a:pt x="75" y="106"/>
                  </a:moveTo>
                  <a:cubicBezTo>
                    <a:pt x="99" y="106"/>
                    <a:pt x="122" y="106"/>
                    <a:pt x="145" y="106"/>
                  </a:cubicBezTo>
                  <a:cubicBezTo>
                    <a:pt x="145" y="101"/>
                    <a:pt x="145" y="96"/>
                    <a:pt x="145" y="90"/>
                  </a:cubicBezTo>
                  <a:cubicBezTo>
                    <a:pt x="122" y="90"/>
                    <a:pt x="99" y="90"/>
                    <a:pt x="75" y="90"/>
                  </a:cubicBezTo>
                  <a:cubicBezTo>
                    <a:pt x="75" y="60"/>
                    <a:pt x="75" y="30"/>
                    <a:pt x="75" y="0"/>
                  </a:cubicBezTo>
                  <a:cubicBezTo>
                    <a:pt x="71" y="0"/>
                    <a:pt x="67" y="0"/>
                    <a:pt x="63" y="0"/>
                  </a:cubicBezTo>
                  <a:cubicBezTo>
                    <a:pt x="63" y="40"/>
                    <a:pt x="47" y="92"/>
                    <a:pt x="0" y="95"/>
                  </a:cubicBezTo>
                  <a:cubicBezTo>
                    <a:pt x="0" y="98"/>
                    <a:pt x="0" y="102"/>
                    <a:pt x="0" y="106"/>
                  </a:cubicBezTo>
                  <a:cubicBezTo>
                    <a:pt x="14" y="106"/>
                    <a:pt x="28" y="106"/>
                    <a:pt x="42" y="106"/>
                  </a:cubicBezTo>
                  <a:cubicBezTo>
                    <a:pt x="42" y="151"/>
                    <a:pt x="42" y="195"/>
                    <a:pt x="42" y="240"/>
                  </a:cubicBezTo>
                  <a:cubicBezTo>
                    <a:pt x="42" y="300"/>
                    <a:pt x="87" y="306"/>
                    <a:pt x="105" y="306"/>
                  </a:cubicBezTo>
                  <a:cubicBezTo>
                    <a:pt x="140" y="306"/>
                    <a:pt x="154" y="271"/>
                    <a:pt x="154" y="240"/>
                  </a:cubicBezTo>
                  <a:cubicBezTo>
                    <a:pt x="154" y="231"/>
                    <a:pt x="154" y="221"/>
                    <a:pt x="154" y="212"/>
                  </a:cubicBezTo>
                  <a:cubicBezTo>
                    <a:pt x="150" y="212"/>
                    <a:pt x="145" y="212"/>
                    <a:pt x="141" y="212"/>
                  </a:cubicBezTo>
                  <a:cubicBezTo>
                    <a:pt x="141" y="221"/>
                    <a:pt x="141" y="230"/>
                    <a:pt x="141" y="239"/>
                  </a:cubicBezTo>
                  <a:cubicBezTo>
                    <a:pt x="141" y="275"/>
                    <a:pt x="126" y="294"/>
                    <a:pt x="108" y="294"/>
                  </a:cubicBezTo>
                  <a:cubicBezTo>
                    <a:pt x="75" y="294"/>
                    <a:pt x="75" y="250"/>
                    <a:pt x="75" y="241"/>
                  </a:cubicBezTo>
                  <a:cubicBezTo>
                    <a:pt x="75" y="196"/>
                    <a:pt x="75" y="151"/>
                    <a:pt x="75"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84" name=""/>
            <p:cNvSpPr/>
            <p:nvPr/>
          </p:nvSpPr>
          <p:spPr>
            <a:xfrm>
              <a:off x="2231640" y="2511000"/>
              <a:ext cx="115200" cy="133200"/>
            </a:xfrm>
            <a:custGeom>
              <a:avLst/>
              <a:gdLst>
                <a:gd name="textAreaLeft" fmla="*/ 0 w 115200"/>
                <a:gd name="textAreaRight" fmla="*/ 120600 w 115200"/>
                <a:gd name="textAreaTop" fmla="*/ 0 h 133200"/>
                <a:gd name="textAreaBottom" fmla="*/ 139680 h 133200"/>
              </a:gdLst>
              <a:ahLst/>
              <a:rect l="textAreaLeft" t="textAreaTop" r="textAreaRight" b="textAreaBottom"/>
              <a:pathLst>
                <a:path w="221" h="224">
                  <a:moveTo>
                    <a:pt x="143" y="182"/>
                  </a:moveTo>
                  <a:cubicBezTo>
                    <a:pt x="144" y="201"/>
                    <a:pt x="158" y="222"/>
                    <a:pt x="180" y="222"/>
                  </a:cubicBezTo>
                  <a:cubicBezTo>
                    <a:pt x="192" y="222"/>
                    <a:pt x="221" y="215"/>
                    <a:pt x="221" y="175"/>
                  </a:cubicBezTo>
                  <a:cubicBezTo>
                    <a:pt x="221" y="166"/>
                    <a:pt x="221" y="157"/>
                    <a:pt x="221" y="148"/>
                  </a:cubicBezTo>
                  <a:cubicBezTo>
                    <a:pt x="217" y="148"/>
                    <a:pt x="213" y="148"/>
                    <a:pt x="208" y="148"/>
                  </a:cubicBezTo>
                  <a:cubicBezTo>
                    <a:pt x="208" y="157"/>
                    <a:pt x="208" y="166"/>
                    <a:pt x="208" y="175"/>
                  </a:cubicBezTo>
                  <a:cubicBezTo>
                    <a:pt x="208" y="204"/>
                    <a:pt x="196" y="207"/>
                    <a:pt x="192" y="207"/>
                  </a:cubicBezTo>
                  <a:cubicBezTo>
                    <a:pt x="175" y="207"/>
                    <a:pt x="173" y="185"/>
                    <a:pt x="173" y="182"/>
                  </a:cubicBezTo>
                  <a:cubicBezTo>
                    <a:pt x="173" y="149"/>
                    <a:pt x="173" y="117"/>
                    <a:pt x="173" y="84"/>
                  </a:cubicBezTo>
                  <a:cubicBezTo>
                    <a:pt x="173" y="64"/>
                    <a:pt x="173" y="45"/>
                    <a:pt x="155" y="27"/>
                  </a:cubicBezTo>
                  <a:cubicBezTo>
                    <a:pt x="136" y="7"/>
                    <a:pt x="112" y="0"/>
                    <a:pt x="88" y="0"/>
                  </a:cubicBezTo>
                  <a:cubicBezTo>
                    <a:pt x="47" y="0"/>
                    <a:pt x="14" y="22"/>
                    <a:pt x="14" y="55"/>
                  </a:cubicBezTo>
                  <a:cubicBezTo>
                    <a:pt x="14" y="70"/>
                    <a:pt x="24" y="78"/>
                    <a:pt x="36" y="78"/>
                  </a:cubicBezTo>
                  <a:cubicBezTo>
                    <a:pt x="50" y="78"/>
                    <a:pt x="59" y="69"/>
                    <a:pt x="59" y="56"/>
                  </a:cubicBezTo>
                  <a:cubicBezTo>
                    <a:pt x="59" y="49"/>
                    <a:pt x="56" y="34"/>
                    <a:pt x="33" y="32"/>
                  </a:cubicBezTo>
                  <a:cubicBezTo>
                    <a:pt x="47" y="15"/>
                    <a:pt x="71" y="10"/>
                    <a:pt x="87" y="10"/>
                  </a:cubicBezTo>
                  <a:cubicBezTo>
                    <a:pt x="110" y="10"/>
                    <a:pt x="138" y="29"/>
                    <a:pt x="138" y="73"/>
                  </a:cubicBezTo>
                  <a:cubicBezTo>
                    <a:pt x="138" y="79"/>
                    <a:pt x="138" y="85"/>
                    <a:pt x="138" y="91"/>
                  </a:cubicBezTo>
                  <a:cubicBezTo>
                    <a:pt x="113" y="92"/>
                    <a:pt x="80" y="94"/>
                    <a:pt x="49" y="109"/>
                  </a:cubicBezTo>
                  <a:cubicBezTo>
                    <a:pt x="11" y="126"/>
                    <a:pt x="0" y="151"/>
                    <a:pt x="0" y="172"/>
                  </a:cubicBezTo>
                  <a:cubicBezTo>
                    <a:pt x="0" y="212"/>
                    <a:pt x="47" y="224"/>
                    <a:pt x="78" y="224"/>
                  </a:cubicBezTo>
                  <a:cubicBezTo>
                    <a:pt x="110" y="224"/>
                    <a:pt x="133" y="204"/>
                    <a:pt x="143" y="182"/>
                  </a:cubicBezTo>
                  <a:moveTo>
                    <a:pt x="138" y="101"/>
                  </a:moveTo>
                  <a:cubicBezTo>
                    <a:pt x="138" y="117"/>
                    <a:pt x="138" y="133"/>
                    <a:pt x="138" y="150"/>
                  </a:cubicBezTo>
                  <a:cubicBezTo>
                    <a:pt x="138" y="197"/>
                    <a:pt x="103" y="214"/>
                    <a:pt x="81" y="214"/>
                  </a:cubicBezTo>
                  <a:cubicBezTo>
                    <a:pt x="57" y="214"/>
                    <a:pt x="38" y="196"/>
                    <a:pt x="38" y="172"/>
                  </a:cubicBezTo>
                  <a:cubicBezTo>
                    <a:pt x="38" y="145"/>
                    <a:pt x="57" y="105"/>
                    <a:pt x="138" y="10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485" name=""/>
            <p:cNvSpPr/>
            <p:nvPr/>
          </p:nvSpPr>
          <p:spPr>
            <a:xfrm>
              <a:off x="2473560" y="2418840"/>
              <a:ext cx="57240" cy="298440"/>
            </a:xfrm>
            <a:custGeom>
              <a:avLst/>
              <a:gdLst>
                <a:gd name="textAreaLeft" fmla="*/ 0 w 57240"/>
                <a:gd name="textAreaRight" fmla="*/ 62640 w 57240"/>
                <a:gd name="textAreaTop" fmla="*/ 0 h 298440"/>
                <a:gd name="textAreaBottom" fmla="*/ 304920 h 298440"/>
              </a:gdLst>
              <a:ahLst/>
              <a:rect l="textAreaLeft" t="textAreaTop" r="textAreaRight" b="textAreaBottom"/>
              <a:pathLst>
                <a:path w="114" h="489">
                  <a:moveTo>
                    <a:pt x="114" y="483"/>
                  </a:moveTo>
                  <a:cubicBezTo>
                    <a:pt x="114" y="482"/>
                    <a:pt x="114" y="482"/>
                    <a:pt x="106" y="474"/>
                  </a:cubicBezTo>
                  <a:cubicBezTo>
                    <a:pt x="44" y="412"/>
                    <a:pt x="29" y="320"/>
                    <a:pt x="29" y="245"/>
                  </a:cubicBezTo>
                  <a:cubicBezTo>
                    <a:pt x="29" y="159"/>
                    <a:pt x="47" y="74"/>
                    <a:pt x="107" y="13"/>
                  </a:cubicBezTo>
                  <a:cubicBezTo>
                    <a:pt x="114" y="7"/>
                    <a:pt x="114" y="7"/>
                    <a:pt x="114" y="4"/>
                  </a:cubicBezTo>
                  <a:cubicBezTo>
                    <a:pt x="114" y="1"/>
                    <a:pt x="111" y="0"/>
                    <a:pt x="109" y="0"/>
                  </a:cubicBezTo>
                  <a:cubicBezTo>
                    <a:pt x="104" y="0"/>
                    <a:pt x="60" y="34"/>
                    <a:pt x="30" y="95"/>
                  </a:cubicBezTo>
                  <a:cubicBezTo>
                    <a:pt x="7" y="149"/>
                    <a:pt x="0" y="204"/>
                    <a:pt x="0" y="245"/>
                  </a:cubicBezTo>
                  <a:cubicBezTo>
                    <a:pt x="0" y="282"/>
                    <a:pt x="5" y="342"/>
                    <a:pt x="33" y="397"/>
                  </a:cubicBezTo>
                  <a:cubicBezTo>
                    <a:pt x="62" y="457"/>
                    <a:pt x="104" y="489"/>
                    <a:pt x="109" y="489"/>
                  </a:cubicBezTo>
                  <a:cubicBezTo>
                    <a:pt x="111" y="489"/>
                    <a:pt x="114" y="488"/>
                    <a:pt x="114" y="48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86" name=""/>
            <p:cNvSpPr/>
            <p:nvPr/>
          </p:nvSpPr>
          <p:spPr>
            <a:xfrm>
              <a:off x="2559240" y="2509560"/>
              <a:ext cx="104760" cy="137520"/>
            </a:xfrm>
            <a:custGeom>
              <a:avLst/>
              <a:gdLst>
                <a:gd name="textAreaLeft" fmla="*/ 0 w 104760"/>
                <a:gd name="textAreaRight" fmla="*/ 110160 w 104760"/>
                <a:gd name="textAreaTop" fmla="*/ 0 h 137520"/>
                <a:gd name="textAreaBottom" fmla="*/ 144000 h 137520"/>
              </a:gdLst>
              <a:ahLst/>
              <a:rect l="textAreaLeft" t="textAreaTop" r="textAreaRight" b="textAreaBottom"/>
              <a:pathLst>
                <a:path w="199" h="232">
                  <a:moveTo>
                    <a:pt x="57" y="111"/>
                  </a:moveTo>
                  <a:cubicBezTo>
                    <a:pt x="73" y="118"/>
                    <a:pt x="87" y="118"/>
                    <a:pt x="99" y="118"/>
                  </a:cubicBezTo>
                  <a:cubicBezTo>
                    <a:pt x="112" y="118"/>
                    <a:pt x="138" y="118"/>
                    <a:pt x="138" y="102"/>
                  </a:cubicBezTo>
                  <a:cubicBezTo>
                    <a:pt x="138" y="91"/>
                    <a:pt x="122" y="90"/>
                    <a:pt x="103" y="90"/>
                  </a:cubicBezTo>
                  <a:cubicBezTo>
                    <a:pt x="92" y="90"/>
                    <a:pt x="75" y="90"/>
                    <a:pt x="57" y="98"/>
                  </a:cubicBezTo>
                  <a:cubicBezTo>
                    <a:pt x="46" y="93"/>
                    <a:pt x="38" y="83"/>
                    <a:pt x="38" y="70"/>
                  </a:cubicBezTo>
                  <a:cubicBezTo>
                    <a:pt x="38" y="41"/>
                    <a:pt x="85" y="23"/>
                    <a:pt x="130" y="23"/>
                  </a:cubicBezTo>
                  <a:cubicBezTo>
                    <a:pt x="138" y="23"/>
                    <a:pt x="155" y="23"/>
                    <a:pt x="175" y="37"/>
                  </a:cubicBezTo>
                  <a:cubicBezTo>
                    <a:pt x="180" y="41"/>
                    <a:pt x="182" y="41"/>
                    <a:pt x="185" y="41"/>
                  </a:cubicBezTo>
                  <a:cubicBezTo>
                    <a:pt x="192" y="41"/>
                    <a:pt x="199" y="35"/>
                    <a:pt x="199" y="28"/>
                  </a:cubicBezTo>
                  <a:cubicBezTo>
                    <a:pt x="199" y="18"/>
                    <a:pt x="168" y="0"/>
                    <a:pt x="136" y="0"/>
                  </a:cubicBezTo>
                  <a:cubicBezTo>
                    <a:pt x="78" y="0"/>
                    <a:pt x="25" y="32"/>
                    <a:pt x="25" y="70"/>
                  </a:cubicBezTo>
                  <a:cubicBezTo>
                    <a:pt x="25" y="91"/>
                    <a:pt x="43" y="104"/>
                    <a:pt x="45" y="105"/>
                  </a:cubicBezTo>
                  <a:cubicBezTo>
                    <a:pt x="17" y="120"/>
                    <a:pt x="0" y="148"/>
                    <a:pt x="0" y="171"/>
                  </a:cubicBezTo>
                  <a:cubicBezTo>
                    <a:pt x="0" y="203"/>
                    <a:pt x="28" y="232"/>
                    <a:pt x="81" y="232"/>
                  </a:cubicBezTo>
                  <a:cubicBezTo>
                    <a:pt x="145" y="232"/>
                    <a:pt x="173" y="189"/>
                    <a:pt x="173" y="182"/>
                  </a:cubicBezTo>
                  <a:cubicBezTo>
                    <a:pt x="173" y="179"/>
                    <a:pt x="171" y="178"/>
                    <a:pt x="168" y="178"/>
                  </a:cubicBezTo>
                  <a:cubicBezTo>
                    <a:pt x="165" y="178"/>
                    <a:pt x="164" y="179"/>
                    <a:pt x="162" y="181"/>
                  </a:cubicBezTo>
                  <a:cubicBezTo>
                    <a:pt x="155" y="192"/>
                    <a:pt x="144" y="210"/>
                    <a:pt x="85" y="210"/>
                  </a:cubicBezTo>
                  <a:cubicBezTo>
                    <a:pt x="54" y="210"/>
                    <a:pt x="12" y="203"/>
                    <a:pt x="12" y="168"/>
                  </a:cubicBezTo>
                  <a:cubicBezTo>
                    <a:pt x="12" y="151"/>
                    <a:pt x="26" y="126"/>
                    <a:pt x="57" y="111"/>
                  </a:cubicBezTo>
                  <a:moveTo>
                    <a:pt x="73" y="104"/>
                  </a:moveTo>
                  <a:cubicBezTo>
                    <a:pt x="84" y="101"/>
                    <a:pt x="95" y="100"/>
                    <a:pt x="103" y="100"/>
                  </a:cubicBezTo>
                  <a:cubicBezTo>
                    <a:pt x="116" y="100"/>
                    <a:pt x="117" y="101"/>
                    <a:pt x="126" y="102"/>
                  </a:cubicBezTo>
                  <a:cubicBezTo>
                    <a:pt x="119" y="106"/>
                    <a:pt x="117" y="106"/>
                    <a:pt x="99" y="106"/>
                  </a:cubicBezTo>
                  <a:cubicBezTo>
                    <a:pt x="88" y="106"/>
                    <a:pt x="82" y="106"/>
                    <a:pt x="73" y="104"/>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1487" name=""/>
            <p:cNvSpPr/>
            <p:nvPr/>
          </p:nvSpPr>
          <p:spPr>
            <a:xfrm>
              <a:off x="2703240" y="2615040"/>
              <a:ext cx="25200" cy="84600"/>
            </a:xfrm>
            <a:custGeom>
              <a:avLst/>
              <a:gdLst>
                <a:gd name="textAreaLeft" fmla="*/ 0 w 25200"/>
                <a:gd name="textAreaRight" fmla="*/ 30600 w 25200"/>
                <a:gd name="textAreaTop" fmla="*/ 0 h 84600"/>
                <a:gd name="textAreaBottom" fmla="*/ 91080 h 84600"/>
              </a:gdLst>
              <a:ahLst/>
              <a:rect l="textAreaLeft" t="textAreaTop" r="textAreaRight" b="textAreaBottom"/>
              <a:pathLst>
                <a:path w="57" h="147">
                  <a:moveTo>
                    <a:pt x="57" y="52"/>
                  </a:moveTo>
                  <a:cubicBezTo>
                    <a:pt x="57" y="20"/>
                    <a:pt x="46" y="0"/>
                    <a:pt x="26" y="0"/>
                  </a:cubicBezTo>
                  <a:cubicBezTo>
                    <a:pt x="10" y="0"/>
                    <a:pt x="0" y="13"/>
                    <a:pt x="0" y="27"/>
                  </a:cubicBezTo>
                  <a:cubicBezTo>
                    <a:pt x="0" y="39"/>
                    <a:pt x="10" y="53"/>
                    <a:pt x="26" y="53"/>
                  </a:cubicBezTo>
                  <a:cubicBezTo>
                    <a:pt x="32" y="53"/>
                    <a:pt x="39" y="51"/>
                    <a:pt x="43" y="46"/>
                  </a:cubicBezTo>
                  <a:cubicBezTo>
                    <a:pt x="45" y="45"/>
                    <a:pt x="45" y="46"/>
                    <a:pt x="46" y="45"/>
                  </a:cubicBezTo>
                  <a:cubicBezTo>
                    <a:pt x="46" y="47"/>
                    <a:pt x="47" y="45"/>
                    <a:pt x="47" y="52"/>
                  </a:cubicBezTo>
                  <a:cubicBezTo>
                    <a:pt x="47" y="88"/>
                    <a:pt x="30" y="118"/>
                    <a:pt x="14" y="134"/>
                  </a:cubicBezTo>
                  <a:cubicBezTo>
                    <a:pt x="9" y="139"/>
                    <a:pt x="8" y="140"/>
                    <a:pt x="8" y="141"/>
                  </a:cubicBezTo>
                  <a:cubicBezTo>
                    <a:pt x="8" y="146"/>
                    <a:pt x="11" y="147"/>
                    <a:pt x="12" y="147"/>
                  </a:cubicBezTo>
                  <a:cubicBezTo>
                    <a:pt x="18" y="147"/>
                    <a:pt x="57" y="109"/>
                    <a:pt x="57" y="52"/>
                  </a:cubicBezTo>
                  <a:close/>
                </a:path>
              </a:pathLst>
            </a:custGeom>
            <a:solidFill>
              <a:srgbClr val="000000"/>
            </a:solidFill>
            <a:ln w="0">
              <a:noFill/>
            </a:ln>
          </p:spPr>
          <p:style>
            <a:lnRef idx="0"/>
            <a:fillRef idx="0"/>
            <a:effectRef idx="0"/>
            <a:fontRef idx="minor"/>
          </p:style>
          <p:txBody>
            <a:bodyPr lIns="90000" rIns="90000" tIns="7920" bIns="7920" anchor="ctr" anchorCtr="1">
              <a:noAutofit/>
            </a:bodyPr>
            <a:p>
              <a:pPr>
                <a:lnSpc>
                  <a:spcPct val="100000"/>
                </a:lnSpc>
              </a:pPr>
              <a:endParaRPr b="0" lang="en-US" sz="1800" spc="-1" strike="noStrike">
                <a:solidFill>
                  <a:srgbClr val="ffffff"/>
                </a:solidFill>
                <a:latin typeface="Arial"/>
                <a:ea typeface="DejaVu Sans"/>
              </a:endParaRPr>
            </a:p>
          </p:txBody>
        </p:sp>
        <p:sp>
          <p:nvSpPr>
            <p:cNvPr id="1488" name=""/>
            <p:cNvSpPr/>
            <p:nvPr/>
          </p:nvSpPr>
          <p:spPr>
            <a:xfrm>
              <a:off x="2811240" y="2516760"/>
              <a:ext cx="138240" cy="127440"/>
            </a:xfrm>
            <a:custGeom>
              <a:avLst/>
              <a:gdLst>
                <a:gd name="textAreaLeft" fmla="*/ 0 w 138240"/>
                <a:gd name="textAreaRight" fmla="*/ 143640 w 138240"/>
                <a:gd name="textAreaTop" fmla="*/ 0 h 127440"/>
                <a:gd name="textAreaBottom" fmla="*/ 133920 h 127440"/>
              </a:gdLst>
              <a:ahLst/>
              <a:rect l="textAreaLeft" t="textAreaTop" r="textAreaRight" b="textAreaBottom"/>
              <a:pathLst>
                <a:path w="261" h="216">
                  <a:moveTo>
                    <a:pt x="237" y="28"/>
                  </a:moveTo>
                  <a:cubicBezTo>
                    <a:pt x="244" y="28"/>
                    <a:pt x="261" y="28"/>
                    <a:pt x="261" y="12"/>
                  </a:cubicBezTo>
                  <a:cubicBezTo>
                    <a:pt x="261" y="0"/>
                    <a:pt x="251" y="0"/>
                    <a:pt x="242" y="0"/>
                  </a:cubicBezTo>
                  <a:cubicBezTo>
                    <a:pt x="205" y="0"/>
                    <a:pt x="168" y="0"/>
                    <a:pt x="130" y="0"/>
                  </a:cubicBezTo>
                  <a:cubicBezTo>
                    <a:pt x="55" y="0"/>
                    <a:pt x="0" y="80"/>
                    <a:pt x="0" y="139"/>
                  </a:cubicBezTo>
                  <a:cubicBezTo>
                    <a:pt x="0" y="182"/>
                    <a:pt x="30" y="216"/>
                    <a:pt x="75" y="216"/>
                  </a:cubicBezTo>
                  <a:cubicBezTo>
                    <a:pt x="133" y="216"/>
                    <a:pt x="198" y="157"/>
                    <a:pt x="198" y="82"/>
                  </a:cubicBezTo>
                  <a:cubicBezTo>
                    <a:pt x="198" y="73"/>
                    <a:pt x="198" y="49"/>
                    <a:pt x="182" y="28"/>
                  </a:cubicBezTo>
                  <a:cubicBezTo>
                    <a:pt x="200" y="28"/>
                    <a:pt x="219" y="28"/>
                    <a:pt x="237" y="28"/>
                  </a:cubicBezTo>
                  <a:moveTo>
                    <a:pt x="76" y="206"/>
                  </a:moveTo>
                  <a:cubicBezTo>
                    <a:pt x="51" y="206"/>
                    <a:pt x="31" y="188"/>
                    <a:pt x="31" y="153"/>
                  </a:cubicBezTo>
                  <a:cubicBezTo>
                    <a:pt x="31" y="137"/>
                    <a:pt x="37" y="98"/>
                    <a:pt x="55" y="69"/>
                  </a:cubicBezTo>
                  <a:cubicBezTo>
                    <a:pt x="76" y="35"/>
                    <a:pt x="105" y="28"/>
                    <a:pt x="122" y="28"/>
                  </a:cubicBezTo>
                  <a:cubicBezTo>
                    <a:pt x="163" y="28"/>
                    <a:pt x="167" y="61"/>
                    <a:pt x="167" y="76"/>
                  </a:cubicBezTo>
                  <a:cubicBezTo>
                    <a:pt x="167" y="98"/>
                    <a:pt x="157" y="139"/>
                    <a:pt x="140" y="164"/>
                  </a:cubicBezTo>
                  <a:cubicBezTo>
                    <a:pt x="121" y="193"/>
                    <a:pt x="94" y="206"/>
                    <a:pt x="76" y="206"/>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489" name=""/>
            <p:cNvSpPr/>
            <p:nvPr/>
          </p:nvSpPr>
          <p:spPr>
            <a:xfrm>
              <a:off x="2982600" y="2418840"/>
              <a:ext cx="56880" cy="298440"/>
            </a:xfrm>
            <a:custGeom>
              <a:avLst/>
              <a:gdLst>
                <a:gd name="textAreaLeft" fmla="*/ 0 w 56880"/>
                <a:gd name="textAreaRight" fmla="*/ 62280 w 56880"/>
                <a:gd name="textAreaTop" fmla="*/ 0 h 298440"/>
                <a:gd name="textAreaBottom" fmla="*/ 304920 h 298440"/>
              </a:gdLst>
              <a:ahLst/>
              <a:rect l="textAreaLeft" t="textAreaTop" r="textAreaRight" b="textAreaBottom"/>
              <a:pathLst>
                <a:path w="115" h="489">
                  <a:moveTo>
                    <a:pt x="115" y="245"/>
                  </a:moveTo>
                  <a:cubicBezTo>
                    <a:pt x="115" y="207"/>
                    <a:pt x="109" y="147"/>
                    <a:pt x="83" y="92"/>
                  </a:cubicBezTo>
                  <a:cubicBezTo>
                    <a:pt x="53" y="32"/>
                    <a:pt x="11" y="0"/>
                    <a:pt x="6" y="0"/>
                  </a:cubicBezTo>
                  <a:cubicBezTo>
                    <a:pt x="3" y="0"/>
                    <a:pt x="0" y="1"/>
                    <a:pt x="0" y="4"/>
                  </a:cubicBezTo>
                  <a:cubicBezTo>
                    <a:pt x="0" y="7"/>
                    <a:pt x="0" y="7"/>
                    <a:pt x="10" y="17"/>
                  </a:cubicBezTo>
                  <a:cubicBezTo>
                    <a:pt x="59" y="64"/>
                    <a:pt x="87" y="143"/>
                    <a:pt x="87" y="245"/>
                  </a:cubicBezTo>
                  <a:cubicBezTo>
                    <a:pt x="87" y="328"/>
                    <a:pt x="69" y="414"/>
                    <a:pt x="7" y="476"/>
                  </a:cubicBezTo>
                  <a:cubicBezTo>
                    <a:pt x="0" y="482"/>
                    <a:pt x="0" y="482"/>
                    <a:pt x="0" y="483"/>
                  </a:cubicBezTo>
                  <a:cubicBezTo>
                    <a:pt x="0" y="488"/>
                    <a:pt x="3" y="489"/>
                    <a:pt x="6" y="489"/>
                  </a:cubicBezTo>
                  <a:cubicBezTo>
                    <a:pt x="11" y="489"/>
                    <a:pt x="55" y="455"/>
                    <a:pt x="84" y="394"/>
                  </a:cubicBezTo>
                  <a:cubicBezTo>
                    <a:pt x="109" y="340"/>
                    <a:pt x="115" y="285"/>
                    <a:pt x="115"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490" name="" descr=""/>
          <p:cNvPicPr/>
          <p:nvPr/>
        </p:nvPicPr>
        <p:blipFill>
          <a:blip r:embed="rId5"/>
          <a:stretch/>
        </p:blipFill>
        <p:spPr>
          <a:xfrm flipH="1" rot="10800000">
            <a:off x="4019040" y="2540160"/>
            <a:ext cx="248040" cy="59760"/>
          </a:xfrm>
          <a:prstGeom prst="rect">
            <a:avLst/>
          </a:prstGeom>
          <a:ln w="0">
            <a:noFill/>
          </a:ln>
        </p:spPr>
      </p:pic>
      <p:pic>
        <p:nvPicPr>
          <p:cNvPr id="1491" name="" descr=""/>
          <p:cNvPicPr/>
          <p:nvPr/>
        </p:nvPicPr>
        <p:blipFill>
          <a:blip r:embed="rId6"/>
          <a:stretch/>
        </p:blipFill>
        <p:spPr>
          <a:xfrm flipH="1" rot="10800000">
            <a:off x="3131640" y="2540520"/>
            <a:ext cx="247320" cy="59760"/>
          </a:xfrm>
          <a:prstGeom prst="rect">
            <a:avLst/>
          </a:prstGeom>
          <a:ln w="0">
            <a:noFill/>
          </a:ln>
        </p:spPr>
      </p:pic>
      <p:grpSp>
        <p:nvGrpSpPr>
          <p:cNvPr id="1492" name=""/>
          <p:cNvGrpSpPr/>
          <p:nvPr/>
        </p:nvGrpSpPr>
        <p:grpSpPr>
          <a:xfrm>
            <a:off x="3676320" y="2458440"/>
            <a:ext cx="91800" cy="202680"/>
            <a:chOff x="3676320" y="2458440"/>
            <a:chExt cx="91800" cy="202680"/>
          </a:xfrm>
        </p:grpSpPr>
        <p:sp>
          <p:nvSpPr>
            <p:cNvPr id="1493" name=""/>
            <p:cNvSpPr/>
            <p:nvPr/>
          </p:nvSpPr>
          <p:spPr>
            <a:xfrm>
              <a:off x="3676320" y="2458440"/>
              <a:ext cx="91800" cy="202680"/>
            </a:xfrm>
            <a:custGeom>
              <a:avLst/>
              <a:gdLst>
                <a:gd name="textAreaLeft" fmla="*/ 0 w 91800"/>
                <a:gd name="textAreaRight" fmla="*/ 97200 w 91800"/>
                <a:gd name="textAreaTop" fmla="*/ 0 h 202680"/>
                <a:gd name="textAreaBottom" fmla="*/ 209160 h 202680"/>
              </a:gdLst>
              <a:ahLst/>
              <a:rect l="textAreaLeft" t="textAreaTop" r="textAreaRight" b="textAreaBottom"/>
              <a:pathLst>
                <a:path w="179" h="335">
                  <a:moveTo>
                    <a:pt x="123" y="22"/>
                  </a:moveTo>
                  <a:cubicBezTo>
                    <a:pt x="142" y="22"/>
                    <a:pt x="160" y="22"/>
                    <a:pt x="179" y="22"/>
                  </a:cubicBezTo>
                  <a:cubicBezTo>
                    <a:pt x="179" y="15"/>
                    <a:pt x="179" y="7"/>
                    <a:pt x="179" y="0"/>
                  </a:cubicBezTo>
                  <a:cubicBezTo>
                    <a:pt x="160" y="1"/>
                    <a:pt x="111" y="1"/>
                    <a:pt x="89" y="1"/>
                  </a:cubicBezTo>
                  <a:cubicBezTo>
                    <a:pt x="67" y="1"/>
                    <a:pt x="19" y="1"/>
                    <a:pt x="0" y="0"/>
                  </a:cubicBezTo>
                  <a:cubicBezTo>
                    <a:pt x="0" y="7"/>
                    <a:pt x="0" y="15"/>
                    <a:pt x="0" y="22"/>
                  </a:cubicBezTo>
                  <a:cubicBezTo>
                    <a:pt x="18" y="22"/>
                    <a:pt x="36" y="22"/>
                    <a:pt x="54" y="22"/>
                  </a:cubicBezTo>
                  <a:cubicBezTo>
                    <a:pt x="54" y="119"/>
                    <a:pt x="54" y="216"/>
                    <a:pt x="54" y="313"/>
                  </a:cubicBezTo>
                  <a:cubicBezTo>
                    <a:pt x="36" y="313"/>
                    <a:pt x="18" y="313"/>
                    <a:pt x="0" y="313"/>
                  </a:cubicBezTo>
                  <a:cubicBezTo>
                    <a:pt x="0" y="320"/>
                    <a:pt x="0" y="328"/>
                    <a:pt x="0" y="335"/>
                  </a:cubicBezTo>
                  <a:cubicBezTo>
                    <a:pt x="19" y="334"/>
                    <a:pt x="67" y="334"/>
                    <a:pt x="89" y="334"/>
                  </a:cubicBezTo>
                  <a:cubicBezTo>
                    <a:pt x="111" y="334"/>
                    <a:pt x="160" y="334"/>
                    <a:pt x="179" y="335"/>
                  </a:cubicBezTo>
                  <a:cubicBezTo>
                    <a:pt x="179" y="328"/>
                    <a:pt x="179" y="320"/>
                    <a:pt x="179" y="313"/>
                  </a:cubicBezTo>
                  <a:cubicBezTo>
                    <a:pt x="160" y="313"/>
                    <a:pt x="142" y="313"/>
                    <a:pt x="123" y="313"/>
                  </a:cubicBezTo>
                  <a:cubicBezTo>
                    <a:pt x="123" y="216"/>
                    <a:pt x="123" y="119"/>
                    <a:pt x="123" y="2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494" name=""/>
          <p:cNvGrpSpPr/>
          <p:nvPr/>
        </p:nvGrpSpPr>
        <p:grpSpPr>
          <a:xfrm>
            <a:off x="5711760" y="1751760"/>
            <a:ext cx="1445760" cy="311400"/>
            <a:chOff x="5711760" y="1751760"/>
            <a:chExt cx="1445760" cy="311400"/>
          </a:xfrm>
        </p:grpSpPr>
        <p:sp>
          <p:nvSpPr>
            <p:cNvPr id="1495" name=""/>
            <p:cNvSpPr/>
            <p:nvPr/>
          </p:nvSpPr>
          <p:spPr>
            <a:xfrm>
              <a:off x="5711760" y="1793160"/>
              <a:ext cx="172800" cy="214560"/>
            </a:xfrm>
            <a:custGeom>
              <a:avLst/>
              <a:gdLst>
                <a:gd name="textAreaLeft" fmla="*/ 0 w 172800"/>
                <a:gd name="textAreaRight" fmla="*/ 178920 w 172800"/>
                <a:gd name="textAreaTop" fmla="*/ 0 h 214560"/>
                <a:gd name="textAreaBottom" fmla="*/ 221760 h 214560"/>
              </a:gdLst>
              <a:ahLst/>
              <a:rect l="textAreaLeft" t="textAreaTop" r="textAreaRight" b="textAreaBottom"/>
              <a:pathLst>
                <a:path w="326" h="356">
                  <a:moveTo>
                    <a:pt x="326" y="179"/>
                  </a:moveTo>
                  <a:cubicBezTo>
                    <a:pt x="326" y="80"/>
                    <a:pt x="252" y="0"/>
                    <a:pt x="162" y="0"/>
                  </a:cubicBezTo>
                  <a:cubicBezTo>
                    <a:pt x="74" y="0"/>
                    <a:pt x="0" y="78"/>
                    <a:pt x="0" y="179"/>
                  </a:cubicBezTo>
                  <a:cubicBezTo>
                    <a:pt x="0" y="279"/>
                    <a:pt x="76" y="356"/>
                    <a:pt x="162" y="356"/>
                  </a:cubicBezTo>
                  <a:cubicBezTo>
                    <a:pt x="252" y="356"/>
                    <a:pt x="326" y="278"/>
                    <a:pt x="326" y="179"/>
                  </a:cubicBezTo>
                  <a:moveTo>
                    <a:pt x="164" y="343"/>
                  </a:moveTo>
                  <a:cubicBezTo>
                    <a:pt x="116" y="343"/>
                    <a:pt x="50" y="300"/>
                    <a:pt x="50" y="172"/>
                  </a:cubicBezTo>
                  <a:cubicBezTo>
                    <a:pt x="50" y="45"/>
                    <a:pt x="122" y="11"/>
                    <a:pt x="162" y="11"/>
                  </a:cubicBezTo>
                  <a:cubicBezTo>
                    <a:pt x="206" y="11"/>
                    <a:pt x="276" y="46"/>
                    <a:pt x="276" y="172"/>
                  </a:cubicBezTo>
                  <a:cubicBezTo>
                    <a:pt x="276" y="301"/>
                    <a:pt x="208" y="343"/>
                    <a:pt x="164"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96" name=""/>
            <p:cNvSpPr/>
            <p:nvPr/>
          </p:nvSpPr>
          <p:spPr>
            <a:xfrm>
              <a:off x="5916600" y="1874520"/>
              <a:ext cx="131040" cy="129960"/>
            </a:xfrm>
            <a:custGeom>
              <a:avLst/>
              <a:gdLst>
                <a:gd name="textAreaLeft" fmla="*/ 0 w 131040"/>
                <a:gd name="textAreaRight" fmla="*/ 137160 w 131040"/>
                <a:gd name="textAreaTop" fmla="*/ 0 h 129960"/>
                <a:gd name="textAreaBottom" fmla="*/ 137160 h 129960"/>
              </a:gdLst>
              <a:ahLst/>
              <a:rect l="textAreaLeft" t="textAreaTop" r="textAreaRight" b="textAreaBottom"/>
              <a:pathLst>
                <a:path w="248" h="222">
                  <a:moveTo>
                    <a:pt x="178" y="177"/>
                  </a:moveTo>
                  <a:cubicBezTo>
                    <a:pt x="178" y="192"/>
                    <a:pt x="178" y="207"/>
                    <a:pt x="178" y="222"/>
                  </a:cubicBezTo>
                  <a:cubicBezTo>
                    <a:pt x="201" y="220"/>
                    <a:pt x="224" y="218"/>
                    <a:pt x="248" y="216"/>
                  </a:cubicBezTo>
                  <a:cubicBezTo>
                    <a:pt x="248" y="211"/>
                    <a:pt x="248" y="206"/>
                    <a:pt x="248" y="201"/>
                  </a:cubicBezTo>
                  <a:cubicBezTo>
                    <a:pt x="214" y="201"/>
                    <a:pt x="210" y="198"/>
                    <a:pt x="210" y="174"/>
                  </a:cubicBezTo>
                  <a:cubicBezTo>
                    <a:pt x="210" y="116"/>
                    <a:pt x="210" y="58"/>
                    <a:pt x="210" y="0"/>
                  </a:cubicBezTo>
                  <a:cubicBezTo>
                    <a:pt x="186" y="2"/>
                    <a:pt x="161" y="4"/>
                    <a:pt x="137" y="6"/>
                  </a:cubicBezTo>
                  <a:cubicBezTo>
                    <a:pt x="137" y="11"/>
                    <a:pt x="137" y="16"/>
                    <a:pt x="137" y="21"/>
                  </a:cubicBezTo>
                  <a:cubicBezTo>
                    <a:pt x="172" y="21"/>
                    <a:pt x="176" y="24"/>
                    <a:pt x="176" y="47"/>
                  </a:cubicBezTo>
                  <a:cubicBezTo>
                    <a:pt x="176" y="77"/>
                    <a:pt x="176" y="106"/>
                    <a:pt x="176" y="135"/>
                  </a:cubicBezTo>
                  <a:cubicBezTo>
                    <a:pt x="176"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8"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497" name=""/>
            <p:cNvSpPr/>
            <p:nvPr/>
          </p:nvSpPr>
          <p:spPr>
            <a:xfrm>
              <a:off x="6064560" y="1820160"/>
              <a:ext cx="79200" cy="184320"/>
            </a:xfrm>
            <a:custGeom>
              <a:avLst/>
              <a:gdLst>
                <a:gd name="textAreaLeft" fmla="*/ 0 w 79200"/>
                <a:gd name="textAreaRight" fmla="*/ 85320 w 79200"/>
                <a:gd name="textAreaTop" fmla="*/ 0 h 184320"/>
                <a:gd name="textAreaBottom" fmla="*/ 191520 h 18432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8"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98" name=""/>
            <p:cNvSpPr/>
            <p:nvPr/>
          </p:nvSpPr>
          <p:spPr>
            <a:xfrm>
              <a:off x="6174000" y="1874520"/>
              <a:ext cx="127440" cy="185040"/>
            </a:xfrm>
            <a:custGeom>
              <a:avLst/>
              <a:gdLst>
                <a:gd name="textAreaLeft" fmla="*/ 0 w 127440"/>
                <a:gd name="textAreaRight" fmla="*/ 133560 w 127440"/>
                <a:gd name="textAreaTop" fmla="*/ 0 h 185040"/>
                <a:gd name="textAreaBottom" fmla="*/ 192240 h 185040"/>
              </a:gdLst>
              <a:ahLst/>
              <a:rect l="textAreaLeft" t="textAreaTop" r="textAreaRight" b="textAreaBottom"/>
              <a:pathLst>
                <a:path w="242" h="311">
                  <a:moveTo>
                    <a:pt x="70" y="32"/>
                  </a:moveTo>
                  <a:cubicBezTo>
                    <a:pt x="70" y="21"/>
                    <a:pt x="70" y="11"/>
                    <a:pt x="70" y="0"/>
                  </a:cubicBezTo>
                  <a:cubicBezTo>
                    <a:pt x="47" y="2"/>
                    <a:pt x="23" y="4"/>
                    <a:pt x="0" y="6"/>
                  </a:cubicBezTo>
                  <a:cubicBezTo>
                    <a:pt x="0" y="11"/>
                    <a:pt x="0" y="16"/>
                    <a:pt x="0" y="21"/>
                  </a:cubicBezTo>
                  <a:cubicBezTo>
                    <a:pt x="35" y="21"/>
                    <a:pt x="38" y="24"/>
                    <a:pt x="38" y="45"/>
                  </a:cubicBezTo>
                  <a:cubicBezTo>
                    <a:pt x="38" y="121"/>
                    <a:pt x="38" y="197"/>
                    <a:pt x="38" y="273"/>
                  </a:cubicBezTo>
                  <a:cubicBezTo>
                    <a:pt x="38" y="296"/>
                    <a:pt x="32" y="296"/>
                    <a:pt x="0" y="296"/>
                  </a:cubicBezTo>
                  <a:cubicBezTo>
                    <a:pt x="0" y="301"/>
                    <a:pt x="0" y="306"/>
                    <a:pt x="0" y="311"/>
                  </a:cubicBezTo>
                  <a:cubicBezTo>
                    <a:pt x="17" y="311"/>
                    <a:pt x="42" y="310"/>
                    <a:pt x="55" y="310"/>
                  </a:cubicBezTo>
                  <a:cubicBezTo>
                    <a:pt x="69" y="310"/>
                    <a:pt x="94" y="311"/>
                    <a:pt x="111" y="311"/>
                  </a:cubicBezTo>
                  <a:cubicBezTo>
                    <a:pt x="111" y="306"/>
                    <a:pt x="111" y="301"/>
                    <a:pt x="111" y="296"/>
                  </a:cubicBezTo>
                  <a:cubicBezTo>
                    <a:pt x="77" y="296"/>
                    <a:pt x="71" y="296"/>
                    <a:pt x="71" y="273"/>
                  </a:cubicBezTo>
                  <a:cubicBezTo>
                    <a:pt x="71" y="246"/>
                    <a:pt x="71" y="219"/>
                    <a:pt x="71" y="193"/>
                  </a:cubicBezTo>
                  <a:cubicBezTo>
                    <a:pt x="71" y="191"/>
                    <a:pt x="71" y="189"/>
                    <a:pt x="71" y="187"/>
                  </a:cubicBezTo>
                  <a:cubicBezTo>
                    <a:pt x="74" y="195"/>
                    <a:pt x="95" y="222"/>
                    <a:pt x="133" y="222"/>
                  </a:cubicBezTo>
                  <a:cubicBezTo>
                    <a:pt x="190" y="222"/>
                    <a:pt x="242" y="174"/>
                    <a:pt x="242" y="110"/>
                  </a:cubicBezTo>
                  <a:cubicBezTo>
                    <a:pt x="242" y="49"/>
                    <a:pt x="194" y="0"/>
                    <a:pt x="140" y="0"/>
                  </a:cubicBezTo>
                  <a:cubicBezTo>
                    <a:pt x="101" y="0"/>
                    <a:pt x="80" y="21"/>
                    <a:pt x="70" y="32"/>
                  </a:cubicBezTo>
                  <a:moveTo>
                    <a:pt x="71" y="160"/>
                  </a:moveTo>
                  <a:cubicBezTo>
                    <a:pt x="71" y="124"/>
                    <a:pt x="71" y="88"/>
                    <a:pt x="71" y="52"/>
                  </a:cubicBezTo>
                  <a:cubicBezTo>
                    <a:pt x="87" y="27"/>
                    <a:pt x="111" y="13"/>
                    <a:pt x="136" y="13"/>
                  </a:cubicBezTo>
                  <a:cubicBezTo>
                    <a:pt x="171" y="13"/>
                    <a:pt x="201" y="56"/>
                    <a:pt x="201" y="110"/>
                  </a:cubicBezTo>
                  <a:cubicBezTo>
                    <a:pt x="201" y="170"/>
                    <a:pt x="167" y="211"/>
                    <a:pt x="130" y="211"/>
                  </a:cubicBezTo>
                  <a:cubicBezTo>
                    <a:pt x="111" y="211"/>
                    <a:pt x="92" y="201"/>
                    <a:pt x="78" y="181"/>
                  </a:cubicBezTo>
                  <a:cubicBezTo>
                    <a:pt x="71" y="170"/>
                    <a:pt x="71" y="170"/>
                    <a:pt x="71" y="16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99" name=""/>
            <p:cNvSpPr/>
            <p:nvPr/>
          </p:nvSpPr>
          <p:spPr>
            <a:xfrm>
              <a:off x="6325920" y="1874520"/>
              <a:ext cx="130320" cy="129960"/>
            </a:xfrm>
            <a:custGeom>
              <a:avLst/>
              <a:gdLst>
                <a:gd name="textAreaLeft" fmla="*/ 0 w 130320"/>
                <a:gd name="textAreaRight" fmla="*/ 136440 w 130320"/>
                <a:gd name="textAreaTop" fmla="*/ 0 h 129960"/>
                <a:gd name="textAreaBottom" fmla="*/ 137160 h 129960"/>
              </a:gdLst>
              <a:ahLst/>
              <a:rect l="textAreaLeft" t="textAreaTop" r="textAreaRight" b="textAreaBottom"/>
              <a:pathLst>
                <a:path w="248" h="222">
                  <a:moveTo>
                    <a:pt x="176" y="177"/>
                  </a:moveTo>
                  <a:cubicBezTo>
                    <a:pt x="176" y="192"/>
                    <a:pt x="176" y="207"/>
                    <a:pt x="176" y="222"/>
                  </a:cubicBezTo>
                  <a:cubicBezTo>
                    <a:pt x="200" y="220"/>
                    <a:pt x="224" y="218"/>
                    <a:pt x="248" y="216"/>
                  </a:cubicBezTo>
                  <a:cubicBezTo>
                    <a:pt x="248" y="211"/>
                    <a:pt x="248" y="206"/>
                    <a:pt x="248" y="201"/>
                  </a:cubicBezTo>
                  <a:cubicBezTo>
                    <a:pt x="213" y="201"/>
                    <a:pt x="210" y="198"/>
                    <a:pt x="210" y="174"/>
                  </a:cubicBezTo>
                  <a:cubicBezTo>
                    <a:pt x="210" y="116"/>
                    <a:pt x="210" y="58"/>
                    <a:pt x="210" y="0"/>
                  </a:cubicBezTo>
                  <a:cubicBezTo>
                    <a:pt x="186" y="2"/>
                    <a:pt x="161" y="4"/>
                    <a:pt x="137" y="6"/>
                  </a:cubicBezTo>
                  <a:cubicBezTo>
                    <a:pt x="137" y="11"/>
                    <a:pt x="137" y="16"/>
                    <a:pt x="137" y="21"/>
                  </a:cubicBezTo>
                  <a:cubicBezTo>
                    <a:pt x="172" y="21"/>
                    <a:pt x="175" y="24"/>
                    <a:pt x="175" y="47"/>
                  </a:cubicBezTo>
                  <a:cubicBezTo>
                    <a:pt x="175" y="77"/>
                    <a:pt x="175" y="106"/>
                    <a:pt x="175" y="135"/>
                  </a:cubicBezTo>
                  <a:cubicBezTo>
                    <a:pt x="175"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6" y="17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500" name=""/>
            <p:cNvSpPr/>
            <p:nvPr/>
          </p:nvSpPr>
          <p:spPr>
            <a:xfrm>
              <a:off x="6473520" y="1820160"/>
              <a:ext cx="79200" cy="184320"/>
            </a:xfrm>
            <a:custGeom>
              <a:avLst/>
              <a:gdLst>
                <a:gd name="textAreaLeft" fmla="*/ 0 w 79200"/>
                <a:gd name="textAreaRight" fmla="*/ 85320 w 79200"/>
                <a:gd name="textAreaTop" fmla="*/ 0 h 184320"/>
                <a:gd name="textAreaBottom" fmla="*/ 191520 h 18432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7"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01" name=""/>
            <p:cNvSpPr/>
            <p:nvPr/>
          </p:nvSpPr>
          <p:spPr>
            <a:xfrm>
              <a:off x="6674760" y="1796400"/>
              <a:ext cx="158040" cy="266760"/>
            </a:xfrm>
            <a:custGeom>
              <a:avLst/>
              <a:gdLst>
                <a:gd name="textAreaLeft" fmla="*/ 0 w 158040"/>
                <a:gd name="textAreaRight" fmla="*/ 164160 w 158040"/>
                <a:gd name="textAreaTop" fmla="*/ 0 h 266760"/>
                <a:gd name="textAreaBottom" fmla="*/ 273960 h 266760"/>
              </a:gdLst>
              <a:ahLst/>
              <a:rect l="textAreaLeft" t="textAreaTop" r="textAreaRight" b="textAreaBottom"/>
              <a:pathLst>
                <a:path w="298" h="439">
                  <a:moveTo>
                    <a:pt x="222" y="13"/>
                  </a:moveTo>
                  <a:cubicBezTo>
                    <a:pt x="224" y="10"/>
                    <a:pt x="224" y="7"/>
                    <a:pt x="224" y="4"/>
                  </a:cubicBezTo>
                  <a:cubicBezTo>
                    <a:pt x="224" y="0"/>
                    <a:pt x="221" y="0"/>
                    <a:pt x="218" y="0"/>
                  </a:cubicBezTo>
                  <a:cubicBezTo>
                    <a:pt x="214" y="0"/>
                    <a:pt x="213" y="0"/>
                    <a:pt x="211" y="10"/>
                  </a:cubicBezTo>
                  <a:cubicBezTo>
                    <a:pt x="184" y="118"/>
                    <a:pt x="157" y="226"/>
                    <a:pt x="130" y="333"/>
                  </a:cubicBezTo>
                  <a:cubicBezTo>
                    <a:pt x="92" y="328"/>
                    <a:pt x="73" y="310"/>
                    <a:pt x="73" y="278"/>
                  </a:cubicBezTo>
                  <a:cubicBezTo>
                    <a:pt x="73" y="268"/>
                    <a:pt x="73" y="255"/>
                    <a:pt x="99" y="187"/>
                  </a:cubicBezTo>
                  <a:cubicBezTo>
                    <a:pt x="102" y="181"/>
                    <a:pt x="105" y="173"/>
                    <a:pt x="105" y="163"/>
                  </a:cubicBezTo>
                  <a:cubicBezTo>
                    <a:pt x="105" y="141"/>
                    <a:pt x="90" y="123"/>
                    <a:pt x="66" y="123"/>
                  </a:cubicBezTo>
                  <a:cubicBezTo>
                    <a:pt x="18" y="123"/>
                    <a:pt x="0" y="194"/>
                    <a:pt x="0" y="198"/>
                  </a:cubicBezTo>
                  <a:cubicBezTo>
                    <a:pt x="0" y="204"/>
                    <a:pt x="4" y="202"/>
                    <a:pt x="6" y="204"/>
                  </a:cubicBezTo>
                  <a:cubicBezTo>
                    <a:pt x="11" y="204"/>
                    <a:pt x="11" y="202"/>
                    <a:pt x="14" y="194"/>
                  </a:cubicBezTo>
                  <a:cubicBezTo>
                    <a:pt x="27" y="148"/>
                    <a:pt x="48" y="134"/>
                    <a:pt x="63" y="134"/>
                  </a:cubicBezTo>
                  <a:cubicBezTo>
                    <a:pt x="67" y="134"/>
                    <a:pt x="76" y="134"/>
                    <a:pt x="76" y="149"/>
                  </a:cubicBezTo>
                  <a:cubicBezTo>
                    <a:pt x="76" y="162"/>
                    <a:pt x="71" y="174"/>
                    <a:pt x="64" y="191"/>
                  </a:cubicBezTo>
                  <a:cubicBezTo>
                    <a:pt x="41" y="253"/>
                    <a:pt x="41" y="265"/>
                    <a:pt x="41" y="273"/>
                  </a:cubicBezTo>
                  <a:cubicBezTo>
                    <a:pt x="41" y="321"/>
                    <a:pt x="80" y="340"/>
                    <a:pt x="126" y="343"/>
                  </a:cubicBezTo>
                  <a:cubicBezTo>
                    <a:pt x="123" y="361"/>
                    <a:pt x="123" y="363"/>
                    <a:pt x="116" y="388"/>
                  </a:cubicBezTo>
                  <a:cubicBezTo>
                    <a:pt x="115" y="393"/>
                    <a:pt x="105" y="432"/>
                    <a:pt x="105" y="434"/>
                  </a:cubicBezTo>
                  <a:cubicBezTo>
                    <a:pt x="105" y="435"/>
                    <a:pt x="105" y="439"/>
                    <a:pt x="111" y="439"/>
                  </a:cubicBezTo>
                  <a:cubicBezTo>
                    <a:pt x="112" y="439"/>
                    <a:pt x="113" y="439"/>
                    <a:pt x="115" y="438"/>
                  </a:cubicBezTo>
                  <a:cubicBezTo>
                    <a:pt x="116" y="437"/>
                    <a:pt x="119" y="424"/>
                    <a:pt x="120" y="417"/>
                  </a:cubicBezTo>
                  <a:cubicBezTo>
                    <a:pt x="127" y="393"/>
                    <a:pt x="133" y="369"/>
                    <a:pt x="140" y="345"/>
                  </a:cubicBezTo>
                  <a:cubicBezTo>
                    <a:pt x="158" y="345"/>
                    <a:pt x="200" y="345"/>
                    <a:pt x="246" y="292"/>
                  </a:cubicBezTo>
                  <a:cubicBezTo>
                    <a:pt x="267" y="269"/>
                    <a:pt x="277" y="248"/>
                    <a:pt x="283" y="233"/>
                  </a:cubicBezTo>
                  <a:cubicBezTo>
                    <a:pt x="287" y="222"/>
                    <a:pt x="298" y="179"/>
                    <a:pt x="298" y="158"/>
                  </a:cubicBezTo>
                  <a:cubicBezTo>
                    <a:pt x="298" y="130"/>
                    <a:pt x="285" y="123"/>
                    <a:pt x="277" y="123"/>
                  </a:cubicBezTo>
                  <a:cubicBezTo>
                    <a:pt x="264" y="123"/>
                    <a:pt x="252" y="135"/>
                    <a:pt x="252" y="146"/>
                  </a:cubicBezTo>
                  <a:cubicBezTo>
                    <a:pt x="252" y="152"/>
                    <a:pt x="255" y="155"/>
                    <a:pt x="259" y="159"/>
                  </a:cubicBezTo>
                  <a:cubicBezTo>
                    <a:pt x="264" y="165"/>
                    <a:pt x="277" y="177"/>
                    <a:pt x="277" y="201"/>
                  </a:cubicBezTo>
                  <a:cubicBezTo>
                    <a:pt x="277" y="233"/>
                    <a:pt x="252" y="272"/>
                    <a:pt x="234" y="290"/>
                  </a:cubicBezTo>
                  <a:cubicBezTo>
                    <a:pt x="190" y="333"/>
                    <a:pt x="160" y="333"/>
                    <a:pt x="141" y="333"/>
                  </a:cubicBezTo>
                  <a:cubicBezTo>
                    <a:pt x="168" y="226"/>
                    <a:pt x="195" y="120"/>
                    <a:pt x="222"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02" name=""/>
            <p:cNvSpPr/>
            <p:nvPr/>
          </p:nvSpPr>
          <p:spPr>
            <a:xfrm>
              <a:off x="6864480" y="1751760"/>
              <a:ext cx="132840" cy="137880"/>
            </a:xfrm>
            <a:custGeom>
              <a:avLst/>
              <a:gdLst>
                <a:gd name="textAreaLeft" fmla="*/ 0 w 132840"/>
                <a:gd name="textAreaRight" fmla="*/ 138960 w 132840"/>
                <a:gd name="textAreaTop" fmla="*/ 0 h 137880"/>
                <a:gd name="textAreaBottom" fmla="*/ 145080 h 137880"/>
              </a:gdLst>
              <a:ahLst/>
              <a:rect l="textAreaLeft" t="textAreaTop" r="textAreaRight" b="textAreaBottom"/>
              <a:pathLst>
                <a:path w="252" h="234">
                  <a:moveTo>
                    <a:pt x="71" y="6"/>
                  </a:moveTo>
                  <a:cubicBezTo>
                    <a:pt x="67" y="0"/>
                    <a:pt x="67" y="0"/>
                    <a:pt x="60" y="0"/>
                  </a:cubicBezTo>
                  <a:cubicBezTo>
                    <a:pt x="40" y="0"/>
                    <a:pt x="20" y="0"/>
                    <a:pt x="0" y="0"/>
                  </a:cubicBezTo>
                  <a:cubicBezTo>
                    <a:pt x="0" y="4"/>
                    <a:pt x="0" y="8"/>
                    <a:pt x="0" y="13"/>
                  </a:cubicBezTo>
                  <a:cubicBezTo>
                    <a:pt x="4" y="13"/>
                    <a:pt x="7" y="13"/>
                    <a:pt x="11" y="13"/>
                  </a:cubicBezTo>
                  <a:cubicBezTo>
                    <a:pt x="25" y="13"/>
                    <a:pt x="34" y="14"/>
                    <a:pt x="35" y="14"/>
                  </a:cubicBezTo>
                  <a:cubicBezTo>
                    <a:pt x="35" y="75"/>
                    <a:pt x="35" y="136"/>
                    <a:pt x="35" y="197"/>
                  </a:cubicBezTo>
                  <a:cubicBezTo>
                    <a:pt x="35" y="206"/>
                    <a:pt x="35" y="222"/>
                    <a:pt x="0" y="222"/>
                  </a:cubicBezTo>
                  <a:cubicBezTo>
                    <a:pt x="0" y="226"/>
                    <a:pt x="0" y="230"/>
                    <a:pt x="0" y="234"/>
                  </a:cubicBezTo>
                  <a:cubicBezTo>
                    <a:pt x="14" y="233"/>
                    <a:pt x="28" y="233"/>
                    <a:pt x="42" y="233"/>
                  </a:cubicBezTo>
                  <a:cubicBezTo>
                    <a:pt x="56" y="233"/>
                    <a:pt x="70" y="233"/>
                    <a:pt x="84" y="234"/>
                  </a:cubicBezTo>
                  <a:cubicBezTo>
                    <a:pt x="84" y="230"/>
                    <a:pt x="84" y="226"/>
                    <a:pt x="84" y="222"/>
                  </a:cubicBezTo>
                  <a:cubicBezTo>
                    <a:pt x="49" y="222"/>
                    <a:pt x="49" y="206"/>
                    <a:pt x="49" y="197"/>
                  </a:cubicBezTo>
                  <a:cubicBezTo>
                    <a:pt x="49" y="139"/>
                    <a:pt x="49" y="81"/>
                    <a:pt x="49" y="24"/>
                  </a:cubicBezTo>
                  <a:cubicBezTo>
                    <a:pt x="100" y="92"/>
                    <a:pt x="151" y="160"/>
                    <a:pt x="201" y="229"/>
                  </a:cubicBezTo>
                  <a:cubicBezTo>
                    <a:pt x="204" y="234"/>
                    <a:pt x="206" y="234"/>
                    <a:pt x="210" y="234"/>
                  </a:cubicBezTo>
                  <a:cubicBezTo>
                    <a:pt x="215" y="234"/>
                    <a:pt x="215" y="232"/>
                    <a:pt x="215" y="225"/>
                  </a:cubicBezTo>
                  <a:cubicBezTo>
                    <a:pt x="215" y="162"/>
                    <a:pt x="215" y="100"/>
                    <a:pt x="215" y="38"/>
                  </a:cubicBezTo>
                  <a:cubicBezTo>
                    <a:pt x="215" y="28"/>
                    <a:pt x="215" y="13"/>
                    <a:pt x="252" y="13"/>
                  </a:cubicBezTo>
                  <a:cubicBezTo>
                    <a:pt x="252" y="8"/>
                    <a:pt x="252" y="4"/>
                    <a:pt x="252" y="0"/>
                  </a:cubicBezTo>
                  <a:cubicBezTo>
                    <a:pt x="238" y="1"/>
                    <a:pt x="224" y="1"/>
                    <a:pt x="210" y="1"/>
                  </a:cubicBezTo>
                  <a:cubicBezTo>
                    <a:pt x="196" y="1"/>
                    <a:pt x="182" y="1"/>
                    <a:pt x="168" y="0"/>
                  </a:cubicBezTo>
                  <a:cubicBezTo>
                    <a:pt x="168" y="4"/>
                    <a:pt x="168" y="8"/>
                    <a:pt x="168" y="13"/>
                  </a:cubicBezTo>
                  <a:cubicBezTo>
                    <a:pt x="203" y="13"/>
                    <a:pt x="203" y="28"/>
                    <a:pt x="203" y="38"/>
                  </a:cubicBezTo>
                  <a:cubicBezTo>
                    <a:pt x="203" y="86"/>
                    <a:pt x="203" y="134"/>
                    <a:pt x="203" y="183"/>
                  </a:cubicBezTo>
                  <a:cubicBezTo>
                    <a:pt x="159" y="124"/>
                    <a:pt x="115" y="65"/>
                    <a:pt x="71"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sp>
          <p:nvSpPr>
            <p:cNvPr id="1503" name=""/>
            <p:cNvSpPr/>
            <p:nvPr/>
          </p:nvSpPr>
          <p:spPr>
            <a:xfrm>
              <a:off x="7025040" y="1751760"/>
              <a:ext cx="132480" cy="137880"/>
            </a:xfrm>
            <a:custGeom>
              <a:avLst/>
              <a:gdLst>
                <a:gd name="textAreaLeft" fmla="*/ 0 w 132480"/>
                <a:gd name="textAreaRight" fmla="*/ 138600 w 132480"/>
                <a:gd name="textAreaTop" fmla="*/ 0 h 137880"/>
                <a:gd name="textAreaBottom" fmla="*/ 145080 h 137880"/>
              </a:gdLst>
              <a:ahLst/>
              <a:rect l="textAreaLeft" t="textAreaTop" r="textAreaRight" b="textAreaBottom"/>
              <a:pathLst>
                <a:path w="250" h="234">
                  <a:moveTo>
                    <a:pt x="70" y="6"/>
                  </a:moveTo>
                  <a:cubicBezTo>
                    <a:pt x="66" y="0"/>
                    <a:pt x="66" y="0"/>
                    <a:pt x="59" y="0"/>
                  </a:cubicBezTo>
                  <a:cubicBezTo>
                    <a:pt x="39" y="0"/>
                    <a:pt x="20" y="0"/>
                    <a:pt x="0" y="0"/>
                  </a:cubicBezTo>
                  <a:cubicBezTo>
                    <a:pt x="0" y="4"/>
                    <a:pt x="0" y="8"/>
                    <a:pt x="0" y="13"/>
                  </a:cubicBezTo>
                  <a:cubicBezTo>
                    <a:pt x="3" y="13"/>
                    <a:pt x="7" y="13"/>
                    <a:pt x="10" y="13"/>
                  </a:cubicBezTo>
                  <a:cubicBezTo>
                    <a:pt x="24" y="13"/>
                    <a:pt x="34" y="14"/>
                    <a:pt x="35" y="14"/>
                  </a:cubicBezTo>
                  <a:cubicBezTo>
                    <a:pt x="35" y="75"/>
                    <a:pt x="35" y="136"/>
                    <a:pt x="35" y="197"/>
                  </a:cubicBezTo>
                  <a:cubicBezTo>
                    <a:pt x="35" y="206"/>
                    <a:pt x="35" y="222"/>
                    <a:pt x="0" y="222"/>
                  </a:cubicBezTo>
                  <a:cubicBezTo>
                    <a:pt x="0" y="226"/>
                    <a:pt x="0" y="230"/>
                    <a:pt x="0" y="234"/>
                  </a:cubicBezTo>
                  <a:cubicBezTo>
                    <a:pt x="14" y="233"/>
                    <a:pt x="26" y="233"/>
                    <a:pt x="41" y="233"/>
                  </a:cubicBezTo>
                  <a:cubicBezTo>
                    <a:pt x="55" y="233"/>
                    <a:pt x="69" y="233"/>
                    <a:pt x="83" y="234"/>
                  </a:cubicBezTo>
                  <a:cubicBezTo>
                    <a:pt x="83" y="230"/>
                    <a:pt x="83" y="226"/>
                    <a:pt x="83" y="222"/>
                  </a:cubicBezTo>
                  <a:cubicBezTo>
                    <a:pt x="48" y="222"/>
                    <a:pt x="48" y="206"/>
                    <a:pt x="48" y="197"/>
                  </a:cubicBezTo>
                  <a:cubicBezTo>
                    <a:pt x="48" y="139"/>
                    <a:pt x="48" y="81"/>
                    <a:pt x="48" y="24"/>
                  </a:cubicBezTo>
                  <a:cubicBezTo>
                    <a:pt x="98" y="92"/>
                    <a:pt x="149" y="160"/>
                    <a:pt x="200" y="229"/>
                  </a:cubicBezTo>
                  <a:cubicBezTo>
                    <a:pt x="204" y="234"/>
                    <a:pt x="204" y="234"/>
                    <a:pt x="208" y="234"/>
                  </a:cubicBezTo>
                  <a:cubicBezTo>
                    <a:pt x="215" y="234"/>
                    <a:pt x="215" y="232"/>
                    <a:pt x="215" y="225"/>
                  </a:cubicBezTo>
                  <a:cubicBezTo>
                    <a:pt x="215" y="162"/>
                    <a:pt x="215" y="100"/>
                    <a:pt x="215" y="38"/>
                  </a:cubicBezTo>
                  <a:cubicBezTo>
                    <a:pt x="215" y="28"/>
                    <a:pt x="215" y="13"/>
                    <a:pt x="250" y="13"/>
                  </a:cubicBezTo>
                  <a:cubicBezTo>
                    <a:pt x="250" y="8"/>
                    <a:pt x="250" y="4"/>
                    <a:pt x="250" y="0"/>
                  </a:cubicBezTo>
                  <a:cubicBezTo>
                    <a:pt x="236" y="1"/>
                    <a:pt x="222" y="1"/>
                    <a:pt x="208" y="1"/>
                  </a:cubicBezTo>
                  <a:cubicBezTo>
                    <a:pt x="194" y="1"/>
                    <a:pt x="181" y="1"/>
                    <a:pt x="167" y="0"/>
                  </a:cubicBezTo>
                  <a:cubicBezTo>
                    <a:pt x="167" y="4"/>
                    <a:pt x="167" y="8"/>
                    <a:pt x="167" y="13"/>
                  </a:cubicBezTo>
                  <a:cubicBezTo>
                    <a:pt x="201" y="13"/>
                    <a:pt x="201" y="28"/>
                    <a:pt x="201" y="38"/>
                  </a:cubicBezTo>
                  <a:cubicBezTo>
                    <a:pt x="201" y="86"/>
                    <a:pt x="201" y="134"/>
                    <a:pt x="201" y="183"/>
                  </a:cubicBezTo>
                  <a:cubicBezTo>
                    <a:pt x="158" y="124"/>
                    <a:pt x="114" y="65"/>
                    <a:pt x="70" y="6"/>
                  </a:cubicBezTo>
                  <a:close/>
                </a:path>
              </a:pathLst>
            </a:custGeom>
            <a:solidFill>
              <a:srgbClr val="000000"/>
            </a:solidFill>
            <a:ln w="0">
              <a:noFill/>
            </a:ln>
          </p:spPr>
          <p:style>
            <a:lnRef idx="0"/>
            <a:fillRef idx="0"/>
            <a:effectRef idx="0"/>
            <a:fontRef idx="minor"/>
          </p:style>
          <p:txBody>
            <a:bodyPr lIns="90000" rIns="90000" tIns="39240" bIns="3924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504" name=""/>
          <p:cNvGrpSpPr/>
          <p:nvPr/>
        </p:nvGrpSpPr>
        <p:grpSpPr>
          <a:xfrm>
            <a:off x="1270440" y="1292400"/>
            <a:ext cx="3518280" cy="361080"/>
            <a:chOff x="1270440" y="1292400"/>
            <a:chExt cx="3518280" cy="361080"/>
          </a:xfrm>
        </p:grpSpPr>
        <p:sp>
          <p:nvSpPr>
            <p:cNvPr id="1505" name=""/>
            <p:cNvSpPr/>
            <p:nvPr/>
          </p:nvSpPr>
          <p:spPr>
            <a:xfrm>
              <a:off x="1270440" y="1343160"/>
              <a:ext cx="77760" cy="202680"/>
            </a:xfrm>
            <a:custGeom>
              <a:avLst/>
              <a:gdLst>
                <a:gd name="textAreaLeft" fmla="*/ 0 w 77760"/>
                <a:gd name="textAreaRight" fmla="*/ 82440 w 77760"/>
                <a:gd name="textAreaTop" fmla="*/ 0 h 202680"/>
                <a:gd name="textAreaBottom" fmla="*/ 208080 h 202680"/>
              </a:gdLst>
              <a:ahLst/>
              <a:rect l="textAreaLeft" t="textAreaTop" r="textAreaRight" b="textAreaBottom"/>
              <a:pathLst>
                <a:path w="150" h="334">
                  <a:moveTo>
                    <a:pt x="97" y="38"/>
                  </a:moveTo>
                  <a:cubicBezTo>
                    <a:pt x="97" y="21"/>
                    <a:pt x="98" y="16"/>
                    <a:pt x="137" y="16"/>
                  </a:cubicBezTo>
                  <a:cubicBezTo>
                    <a:pt x="141" y="16"/>
                    <a:pt x="146" y="16"/>
                    <a:pt x="150" y="16"/>
                  </a:cubicBezTo>
                  <a:cubicBezTo>
                    <a:pt x="150" y="11"/>
                    <a:pt x="150" y="5"/>
                    <a:pt x="150" y="0"/>
                  </a:cubicBezTo>
                  <a:cubicBezTo>
                    <a:pt x="133" y="2"/>
                    <a:pt x="94" y="2"/>
                    <a:pt x="76" y="2"/>
                  </a:cubicBezTo>
                  <a:cubicBezTo>
                    <a:pt x="56" y="2"/>
                    <a:pt x="17" y="2"/>
                    <a:pt x="0" y="0"/>
                  </a:cubicBezTo>
                  <a:cubicBezTo>
                    <a:pt x="0" y="5"/>
                    <a:pt x="0" y="11"/>
                    <a:pt x="0" y="16"/>
                  </a:cubicBezTo>
                  <a:cubicBezTo>
                    <a:pt x="4" y="16"/>
                    <a:pt x="8" y="16"/>
                    <a:pt x="13" y="16"/>
                  </a:cubicBezTo>
                  <a:cubicBezTo>
                    <a:pt x="52" y="16"/>
                    <a:pt x="53" y="21"/>
                    <a:pt x="53" y="38"/>
                  </a:cubicBezTo>
                  <a:cubicBezTo>
                    <a:pt x="53" y="124"/>
                    <a:pt x="53" y="210"/>
                    <a:pt x="53" y="297"/>
                  </a:cubicBezTo>
                  <a:cubicBezTo>
                    <a:pt x="53" y="315"/>
                    <a:pt x="52" y="319"/>
                    <a:pt x="13" y="319"/>
                  </a:cubicBezTo>
                  <a:cubicBezTo>
                    <a:pt x="8" y="319"/>
                    <a:pt x="4" y="319"/>
                    <a:pt x="0" y="319"/>
                  </a:cubicBezTo>
                  <a:cubicBezTo>
                    <a:pt x="0" y="324"/>
                    <a:pt x="0" y="329"/>
                    <a:pt x="0" y="334"/>
                  </a:cubicBezTo>
                  <a:cubicBezTo>
                    <a:pt x="17" y="333"/>
                    <a:pt x="56" y="333"/>
                    <a:pt x="74" y="333"/>
                  </a:cubicBezTo>
                  <a:cubicBezTo>
                    <a:pt x="94" y="333"/>
                    <a:pt x="133" y="333"/>
                    <a:pt x="150" y="334"/>
                  </a:cubicBezTo>
                  <a:cubicBezTo>
                    <a:pt x="150" y="329"/>
                    <a:pt x="150" y="324"/>
                    <a:pt x="150" y="319"/>
                  </a:cubicBezTo>
                  <a:cubicBezTo>
                    <a:pt x="146" y="319"/>
                    <a:pt x="141" y="319"/>
                    <a:pt x="137" y="319"/>
                  </a:cubicBezTo>
                  <a:cubicBezTo>
                    <a:pt x="98" y="319"/>
                    <a:pt x="97" y="315"/>
                    <a:pt x="97" y="297"/>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06" name=""/>
            <p:cNvSpPr/>
            <p:nvPr/>
          </p:nvSpPr>
          <p:spPr>
            <a:xfrm>
              <a:off x="1369440" y="1416960"/>
              <a:ext cx="132480" cy="128880"/>
            </a:xfrm>
            <a:custGeom>
              <a:avLst/>
              <a:gdLst>
                <a:gd name="textAreaLeft" fmla="*/ 0 w 132480"/>
                <a:gd name="textAreaRight" fmla="*/ 137160 w 132480"/>
                <a:gd name="textAreaTop" fmla="*/ 0 h 128880"/>
                <a:gd name="textAreaBottom" fmla="*/ 134280 h 128880"/>
              </a:gdLst>
              <a:ahLst/>
              <a:rect l="textAreaLeft" t="textAreaTop" r="textAreaRight" b="textAreaBottom"/>
              <a:pathLst>
                <a:path w="248" h="216">
                  <a:moveTo>
                    <a:pt x="39" y="49"/>
                  </a:moveTo>
                  <a:cubicBezTo>
                    <a:pt x="39" y="92"/>
                    <a:pt x="39" y="136"/>
                    <a:pt x="39" y="180"/>
                  </a:cubicBezTo>
                  <a:cubicBezTo>
                    <a:pt x="39" y="201"/>
                    <a:pt x="34" y="201"/>
                    <a:pt x="0" y="201"/>
                  </a:cubicBezTo>
                  <a:cubicBezTo>
                    <a:pt x="0" y="206"/>
                    <a:pt x="0" y="211"/>
                    <a:pt x="0" y="216"/>
                  </a:cubicBezTo>
                  <a:cubicBezTo>
                    <a:pt x="18" y="216"/>
                    <a:pt x="44" y="215"/>
                    <a:pt x="56" y="215"/>
                  </a:cubicBezTo>
                  <a:cubicBezTo>
                    <a:pt x="69" y="215"/>
                    <a:pt x="94" y="216"/>
                    <a:pt x="111" y="216"/>
                  </a:cubicBezTo>
                  <a:cubicBezTo>
                    <a:pt x="111" y="211"/>
                    <a:pt x="111" y="206"/>
                    <a:pt x="111" y="201"/>
                  </a:cubicBezTo>
                  <a:cubicBezTo>
                    <a:pt x="79" y="201"/>
                    <a:pt x="73" y="201"/>
                    <a:pt x="73" y="180"/>
                  </a:cubicBezTo>
                  <a:cubicBezTo>
                    <a:pt x="73" y="150"/>
                    <a:pt x="73" y="119"/>
                    <a:pt x="73" y="89"/>
                  </a:cubicBezTo>
                  <a:cubicBezTo>
                    <a:pt x="73" y="39"/>
                    <a:pt x="108" y="11"/>
                    <a:pt x="139" y="11"/>
                  </a:cubicBezTo>
                  <a:cubicBezTo>
                    <a:pt x="171" y="11"/>
                    <a:pt x="175" y="37"/>
                    <a:pt x="175" y="65"/>
                  </a:cubicBezTo>
                  <a:cubicBezTo>
                    <a:pt x="175" y="104"/>
                    <a:pt x="175" y="142"/>
                    <a:pt x="175" y="180"/>
                  </a:cubicBezTo>
                  <a:cubicBezTo>
                    <a:pt x="175" y="201"/>
                    <a:pt x="171" y="201"/>
                    <a:pt x="137" y="201"/>
                  </a:cubicBezTo>
                  <a:cubicBezTo>
                    <a:pt x="137" y="206"/>
                    <a:pt x="137" y="211"/>
                    <a:pt x="137" y="216"/>
                  </a:cubicBezTo>
                  <a:cubicBezTo>
                    <a:pt x="154" y="216"/>
                    <a:pt x="179" y="215"/>
                    <a:pt x="193" y="215"/>
                  </a:cubicBezTo>
                  <a:cubicBezTo>
                    <a:pt x="206" y="215"/>
                    <a:pt x="231" y="216"/>
                    <a:pt x="248" y="216"/>
                  </a:cubicBezTo>
                  <a:cubicBezTo>
                    <a:pt x="248" y="211"/>
                    <a:pt x="248" y="206"/>
                    <a:pt x="248" y="201"/>
                  </a:cubicBezTo>
                  <a:cubicBezTo>
                    <a:pt x="223" y="201"/>
                    <a:pt x="210" y="201"/>
                    <a:pt x="210" y="187"/>
                  </a:cubicBezTo>
                  <a:cubicBezTo>
                    <a:pt x="210" y="156"/>
                    <a:pt x="210" y="124"/>
                    <a:pt x="210" y="93"/>
                  </a:cubicBezTo>
                  <a:cubicBezTo>
                    <a:pt x="210" y="51"/>
                    <a:pt x="210" y="36"/>
                    <a:pt x="195" y="18"/>
                  </a:cubicBezTo>
                  <a:cubicBezTo>
                    <a:pt x="188" y="9"/>
                    <a:pt x="171" y="0"/>
                    <a:pt x="143" y="0"/>
                  </a:cubicBezTo>
                  <a:cubicBezTo>
                    <a:pt x="107" y="0"/>
                    <a:pt x="84" y="21"/>
                    <a:pt x="70" y="51"/>
                  </a:cubicBezTo>
                  <a:cubicBezTo>
                    <a:pt x="70" y="34"/>
                    <a:pt x="70" y="17"/>
                    <a:pt x="70" y="0"/>
                  </a:cubicBezTo>
                  <a:cubicBezTo>
                    <a:pt x="47" y="2"/>
                    <a:pt x="23" y="3"/>
                    <a:pt x="0" y="5"/>
                  </a:cubicBezTo>
                  <a:cubicBezTo>
                    <a:pt x="0" y="10"/>
                    <a:pt x="0" y="16"/>
                    <a:pt x="0" y="21"/>
                  </a:cubicBezTo>
                  <a:cubicBezTo>
                    <a:pt x="35" y="21"/>
                    <a:pt x="39" y="25"/>
                    <a:pt x="39"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507" name=""/>
            <p:cNvSpPr/>
            <p:nvPr/>
          </p:nvSpPr>
          <p:spPr>
            <a:xfrm>
              <a:off x="1520640" y="1416960"/>
              <a:ext cx="128880" cy="189360"/>
            </a:xfrm>
            <a:custGeom>
              <a:avLst/>
              <a:gdLst>
                <a:gd name="textAreaLeft" fmla="*/ 0 w 128880"/>
                <a:gd name="textAreaRight" fmla="*/ 133560 w 128880"/>
                <a:gd name="textAreaTop" fmla="*/ 0 h 189360"/>
                <a:gd name="textAreaBottom" fmla="*/ 194760 h 189360"/>
              </a:gdLst>
              <a:ahLst/>
              <a:rect l="textAreaLeft" t="textAreaTop" r="textAreaRight" b="textAreaBottom"/>
              <a:pathLst>
                <a:path w="242" h="311">
                  <a:moveTo>
                    <a:pt x="71" y="32"/>
                  </a:moveTo>
                  <a:cubicBezTo>
                    <a:pt x="71" y="21"/>
                    <a:pt x="71" y="10"/>
                    <a:pt x="71" y="0"/>
                  </a:cubicBezTo>
                  <a:cubicBezTo>
                    <a:pt x="47" y="2"/>
                    <a:pt x="24" y="3"/>
                    <a:pt x="0" y="5"/>
                  </a:cubicBezTo>
                  <a:cubicBezTo>
                    <a:pt x="0" y="10"/>
                    <a:pt x="0" y="16"/>
                    <a:pt x="0" y="21"/>
                  </a:cubicBezTo>
                  <a:cubicBezTo>
                    <a:pt x="35" y="21"/>
                    <a:pt x="39" y="23"/>
                    <a:pt x="39" y="46"/>
                  </a:cubicBezTo>
                  <a:cubicBezTo>
                    <a:pt x="39" y="122"/>
                    <a:pt x="39" y="199"/>
                    <a:pt x="39" y="275"/>
                  </a:cubicBezTo>
                  <a:cubicBezTo>
                    <a:pt x="39" y="297"/>
                    <a:pt x="33" y="297"/>
                    <a:pt x="0" y="297"/>
                  </a:cubicBezTo>
                  <a:cubicBezTo>
                    <a:pt x="0" y="302"/>
                    <a:pt x="0" y="307"/>
                    <a:pt x="0" y="311"/>
                  </a:cubicBezTo>
                  <a:cubicBezTo>
                    <a:pt x="17" y="311"/>
                    <a:pt x="42" y="310"/>
                    <a:pt x="56" y="310"/>
                  </a:cubicBezTo>
                  <a:cubicBezTo>
                    <a:pt x="68" y="310"/>
                    <a:pt x="94" y="311"/>
                    <a:pt x="110" y="311"/>
                  </a:cubicBezTo>
                  <a:cubicBezTo>
                    <a:pt x="110" y="307"/>
                    <a:pt x="110" y="302"/>
                    <a:pt x="110" y="297"/>
                  </a:cubicBezTo>
                  <a:cubicBezTo>
                    <a:pt x="78" y="297"/>
                    <a:pt x="73" y="297"/>
                    <a:pt x="73" y="275"/>
                  </a:cubicBezTo>
                  <a:cubicBezTo>
                    <a:pt x="73" y="247"/>
                    <a:pt x="73" y="220"/>
                    <a:pt x="73" y="192"/>
                  </a:cubicBezTo>
                  <a:cubicBezTo>
                    <a:pt x="73" y="191"/>
                    <a:pt x="73" y="190"/>
                    <a:pt x="73" y="188"/>
                  </a:cubicBezTo>
                  <a:cubicBezTo>
                    <a:pt x="75" y="195"/>
                    <a:pt x="95" y="222"/>
                    <a:pt x="133" y="222"/>
                  </a:cubicBezTo>
                  <a:cubicBezTo>
                    <a:pt x="191" y="222"/>
                    <a:pt x="242" y="174"/>
                    <a:pt x="242" y="111"/>
                  </a:cubicBezTo>
                  <a:cubicBezTo>
                    <a:pt x="242" y="49"/>
                    <a:pt x="194" y="0"/>
                    <a:pt x="140" y="0"/>
                  </a:cubicBezTo>
                  <a:cubicBezTo>
                    <a:pt x="102" y="0"/>
                    <a:pt x="81" y="22"/>
                    <a:pt x="71" y="32"/>
                  </a:cubicBezTo>
                  <a:moveTo>
                    <a:pt x="73" y="160"/>
                  </a:moveTo>
                  <a:cubicBezTo>
                    <a:pt x="73" y="124"/>
                    <a:pt x="73" y="88"/>
                    <a:pt x="73" y="51"/>
                  </a:cubicBezTo>
                  <a:cubicBezTo>
                    <a:pt x="87" y="26"/>
                    <a:pt x="110" y="12"/>
                    <a:pt x="136" y="12"/>
                  </a:cubicBezTo>
                  <a:cubicBezTo>
                    <a:pt x="172" y="12"/>
                    <a:pt x="201" y="56"/>
                    <a:pt x="201" y="111"/>
                  </a:cubicBezTo>
                  <a:cubicBezTo>
                    <a:pt x="201" y="170"/>
                    <a:pt x="168" y="212"/>
                    <a:pt x="131" y="212"/>
                  </a:cubicBezTo>
                  <a:cubicBezTo>
                    <a:pt x="112" y="212"/>
                    <a:pt x="92" y="201"/>
                    <a:pt x="80" y="181"/>
                  </a:cubicBezTo>
                  <a:cubicBezTo>
                    <a:pt x="73" y="172"/>
                    <a:pt x="73" y="170"/>
                    <a:pt x="73" y="16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08" name=""/>
            <p:cNvSpPr/>
            <p:nvPr/>
          </p:nvSpPr>
          <p:spPr>
            <a:xfrm>
              <a:off x="1673280" y="1416960"/>
              <a:ext cx="132120" cy="133920"/>
            </a:xfrm>
            <a:custGeom>
              <a:avLst/>
              <a:gdLst>
                <a:gd name="textAreaLeft" fmla="*/ 0 w 132120"/>
                <a:gd name="textAreaRight" fmla="*/ 136800 w 132120"/>
                <a:gd name="textAreaTop" fmla="*/ 0 h 133920"/>
                <a:gd name="textAreaBottom" fmla="*/ 139320 h 133920"/>
              </a:gdLst>
              <a:ahLst/>
              <a:rect l="textAreaLeft" t="textAreaTop" r="textAreaRight" b="textAreaBottom"/>
              <a:pathLst>
                <a:path w="248" h="222">
                  <a:moveTo>
                    <a:pt x="177" y="179"/>
                  </a:moveTo>
                  <a:cubicBezTo>
                    <a:pt x="177" y="193"/>
                    <a:pt x="177" y="207"/>
                    <a:pt x="177" y="222"/>
                  </a:cubicBezTo>
                  <a:cubicBezTo>
                    <a:pt x="201" y="220"/>
                    <a:pt x="224" y="218"/>
                    <a:pt x="248" y="216"/>
                  </a:cubicBezTo>
                  <a:cubicBezTo>
                    <a:pt x="248" y="211"/>
                    <a:pt x="248" y="206"/>
                    <a:pt x="248" y="201"/>
                  </a:cubicBezTo>
                  <a:cubicBezTo>
                    <a:pt x="213" y="201"/>
                    <a:pt x="209" y="198"/>
                    <a:pt x="209" y="174"/>
                  </a:cubicBezTo>
                  <a:cubicBezTo>
                    <a:pt x="209" y="116"/>
                    <a:pt x="209" y="58"/>
                    <a:pt x="209" y="0"/>
                  </a:cubicBezTo>
                  <a:cubicBezTo>
                    <a:pt x="185" y="2"/>
                    <a:pt x="161" y="3"/>
                    <a:pt x="136" y="5"/>
                  </a:cubicBezTo>
                  <a:cubicBezTo>
                    <a:pt x="136" y="10"/>
                    <a:pt x="136" y="16"/>
                    <a:pt x="136" y="21"/>
                  </a:cubicBezTo>
                  <a:cubicBezTo>
                    <a:pt x="171" y="21"/>
                    <a:pt x="175" y="25"/>
                    <a:pt x="175" y="49"/>
                  </a:cubicBezTo>
                  <a:cubicBezTo>
                    <a:pt x="175" y="77"/>
                    <a:pt x="175" y="106"/>
                    <a:pt x="175" y="135"/>
                  </a:cubicBezTo>
                  <a:cubicBezTo>
                    <a:pt x="175" y="179"/>
                    <a:pt x="152" y="212"/>
                    <a:pt x="115" y="212"/>
                  </a:cubicBezTo>
                  <a:cubicBezTo>
                    <a:pt x="75" y="212"/>
                    <a:pt x="72" y="188"/>
                    <a:pt x="72" y="163"/>
                  </a:cubicBezTo>
                  <a:cubicBezTo>
                    <a:pt x="72" y="109"/>
                    <a:pt x="72" y="54"/>
                    <a:pt x="72" y="0"/>
                  </a:cubicBezTo>
                  <a:cubicBezTo>
                    <a:pt x="48" y="2"/>
                    <a:pt x="24" y="3"/>
                    <a:pt x="0" y="5"/>
                  </a:cubicBezTo>
                  <a:cubicBezTo>
                    <a:pt x="0" y="10"/>
                    <a:pt x="0" y="16"/>
                    <a:pt x="0" y="21"/>
                  </a:cubicBezTo>
                  <a:cubicBezTo>
                    <a:pt x="38" y="21"/>
                    <a:pt x="38" y="22"/>
                    <a:pt x="38" y="65"/>
                  </a:cubicBezTo>
                  <a:cubicBezTo>
                    <a:pt x="38" y="90"/>
                    <a:pt x="38" y="115"/>
                    <a:pt x="38" y="139"/>
                  </a:cubicBezTo>
                  <a:cubicBezTo>
                    <a:pt x="38" y="177"/>
                    <a:pt x="38" y="222"/>
                    <a:pt x="114" y="222"/>
                  </a:cubicBezTo>
                  <a:cubicBezTo>
                    <a:pt x="140" y="222"/>
                    <a:pt x="163" y="208"/>
                    <a:pt x="177" y="179"/>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509" name=""/>
            <p:cNvSpPr/>
            <p:nvPr/>
          </p:nvSpPr>
          <p:spPr>
            <a:xfrm>
              <a:off x="1820520" y="1363680"/>
              <a:ext cx="80640" cy="187200"/>
            </a:xfrm>
            <a:custGeom>
              <a:avLst/>
              <a:gdLst>
                <a:gd name="textAreaLeft" fmla="*/ 0 w 80640"/>
                <a:gd name="textAreaRight" fmla="*/ 85320 w 80640"/>
                <a:gd name="textAreaTop" fmla="*/ 0 h 187200"/>
                <a:gd name="textAreaBottom" fmla="*/ 192600 h 187200"/>
              </a:gdLst>
              <a:ahLst/>
              <a:rect l="textAreaLeft" t="textAreaTop" r="textAreaRight" b="textAreaBottom"/>
              <a:pathLst>
                <a:path w="154" h="306">
                  <a:moveTo>
                    <a:pt x="77" y="105"/>
                  </a:moveTo>
                  <a:cubicBezTo>
                    <a:pt x="101" y="105"/>
                    <a:pt x="124" y="105"/>
                    <a:pt x="147" y="105"/>
                  </a:cubicBezTo>
                  <a:cubicBezTo>
                    <a:pt x="147" y="100"/>
                    <a:pt x="147" y="94"/>
                    <a:pt x="147" y="89"/>
                  </a:cubicBezTo>
                  <a:cubicBezTo>
                    <a:pt x="124" y="89"/>
                    <a:pt x="101" y="89"/>
                    <a:pt x="77" y="89"/>
                  </a:cubicBezTo>
                  <a:cubicBezTo>
                    <a:pt x="77" y="59"/>
                    <a:pt x="77" y="30"/>
                    <a:pt x="77" y="0"/>
                  </a:cubicBezTo>
                  <a:cubicBezTo>
                    <a:pt x="73" y="0"/>
                    <a:pt x="69" y="0"/>
                    <a:pt x="65" y="0"/>
                  </a:cubicBezTo>
                  <a:cubicBezTo>
                    <a:pt x="63" y="39"/>
                    <a:pt x="49" y="92"/>
                    <a:pt x="0" y="93"/>
                  </a:cubicBezTo>
                  <a:cubicBezTo>
                    <a:pt x="0" y="97"/>
                    <a:pt x="0" y="101"/>
                    <a:pt x="0" y="105"/>
                  </a:cubicBezTo>
                  <a:cubicBezTo>
                    <a:pt x="14" y="105"/>
                    <a:pt x="28" y="105"/>
                    <a:pt x="42" y="105"/>
                  </a:cubicBezTo>
                  <a:cubicBezTo>
                    <a:pt x="42" y="150"/>
                    <a:pt x="42" y="195"/>
                    <a:pt x="42" y="240"/>
                  </a:cubicBezTo>
                  <a:cubicBezTo>
                    <a:pt x="42" y="300"/>
                    <a:pt x="89" y="306"/>
                    <a:pt x="107" y="306"/>
                  </a:cubicBezTo>
                  <a:cubicBezTo>
                    <a:pt x="142" y="306"/>
                    <a:pt x="154" y="271"/>
                    <a:pt x="154" y="240"/>
                  </a:cubicBezTo>
                  <a:cubicBezTo>
                    <a:pt x="154" y="231"/>
                    <a:pt x="154" y="222"/>
                    <a:pt x="154" y="212"/>
                  </a:cubicBezTo>
                  <a:cubicBezTo>
                    <a:pt x="151" y="212"/>
                    <a:pt x="147" y="212"/>
                    <a:pt x="143" y="212"/>
                  </a:cubicBezTo>
                  <a:cubicBezTo>
                    <a:pt x="143" y="221"/>
                    <a:pt x="143" y="230"/>
                    <a:pt x="143" y="239"/>
                  </a:cubicBezTo>
                  <a:cubicBezTo>
                    <a:pt x="143" y="275"/>
                    <a:pt x="128" y="293"/>
                    <a:pt x="110" y="293"/>
                  </a:cubicBezTo>
                  <a:cubicBezTo>
                    <a:pt x="77" y="293"/>
                    <a:pt x="77" y="250"/>
                    <a:pt x="77" y="242"/>
                  </a:cubicBezTo>
                  <a:cubicBezTo>
                    <a:pt x="77" y="196"/>
                    <a:pt x="77" y="150"/>
                    <a:pt x="77"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0" name=""/>
            <p:cNvSpPr/>
            <p:nvPr/>
          </p:nvSpPr>
          <p:spPr>
            <a:xfrm>
              <a:off x="2028600" y="1440360"/>
              <a:ext cx="177480" cy="65880"/>
            </a:xfrm>
            <a:custGeom>
              <a:avLst/>
              <a:gdLst>
                <a:gd name="textAreaLeft" fmla="*/ 0 w 177480"/>
                <a:gd name="textAreaRight" fmla="*/ 182160 w 177480"/>
                <a:gd name="textAreaTop" fmla="*/ 0 h 65880"/>
                <a:gd name="textAreaBottom" fmla="*/ 71280 h 6588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511" name=""/>
            <p:cNvSpPr/>
            <p:nvPr/>
          </p:nvSpPr>
          <p:spPr>
            <a:xfrm>
              <a:off x="2372040" y="1292400"/>
              <a:ext cx="46800" cy="361080"/>
            </a:xfrm>
            <a:custGeom>
              <a:avLst/>
              <a:gdLst>
                <a:gd name="textAreaLeft" fmla="*/ 0 w 46800"/>
                <a:gd name="textAreaRight" fmla="*/ 51480 w 46800"/>
                <a:gd name="textAreaTop" fmla="*/ 0 h 361080"/>
                <a:gd name="textAreaBottom" fmla="*/ 366480 h 361080"/>
              </a:gdLst>
              <a:ahLst/>
              <a:rect l="textAreaLeft" t="textAreaTop" r="textAreaRight" b="textAreaBottom"/>
              <a:pathLst>
                <a:path w="94" h="588">
                  <a:moveTo>
                    <a:pt x="0" y="588"/>
                  </a:moveTo>
                  <a:cubicBezTo>
                    <a:pt x="31" y="588"/>
                    <a:pt x="62" y="588"/>
                    <a:pt x="94" y="588"/>
                  </a:cubicBezTo>
                  <a:cubicBezTo>
                    <a:pt x="94" y="582"/>
                    <a:pt x="94" y="575"/>
                    <a:pt x="94" y="568"/>
                  </a:cubicBezTo>
                  <a:cubicBezTo>
                    <a:pt x="69" y="568"/>
                    <a:pt x="44" y="568"/>
                    <a:pt x="19" y="568"/>
                  </a:cubicBezTo>
                  <a:cubicBezTo>
                    <a:pt x="19" y="385"/>
                    <a:pt x="19" y="203"/>
                    <a:pt x="19" y="20"/>
                  </a:cubicBezTo>
                  <a:cubicBezTo>
                    <a:pt x="44" y="20"/>
                    <a:pt x="69" y="20"/>
                    <a:pt x="94" y="20"/>
                  </a:cubicBezTo>
                  <a:cubicBezTo>
                    <a:pt x="94" y="13"/>
                    <a:pt x="94" y="6"/>
                    <a:pt x="94" y="0"/>
                  </a:cubicBezTo>
                  <a:cubicBezTo>
                    <a:pt x="62" y="0"/>
                    <a:pt x="31" y="0"/>
                    <a:pt x="0" y="0"/>
                  </a:cubicBezTo>
                  <a:cubicBezTo>
                    <a:pt x="0" y="196"/>
                    <a:pt x="0" y="392"/>
                    <a:pt x="0" y="58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2" name=""/>
            <p:cNvSpPr/>
            <p:nvPr/>
          </p:nvSpPr>
          <p:spPr>
            <a:xfrm>
              <a:off x="2440080" y="1339920"/>
              <a:ext cx="121320" cy="203760"/>
            </a:xfrm>
            <a:custGeom>
              <a:avLst/>
              <a:gdLst>
                <a:gd name="textAreaLeft" fmla="*/ 0 w 121320"/>
                <a:gd name="textAreaRight" fmla="*/ 126000 w 121320"/>
                <a:gd name="textAreaTop" fmla="*/ 0 h 203760"/>
                <a:gd name="textAreaBottom" fmla="*/ 209160 h 203760"/>
              </a:gdLst>
              <a:ahLst/>
              <a:rect l="textAreaLeft" t="textAreaTop" r="textAreaRight" b="textAreaBottom"/>
              <a:pathLst>
                <a:path w="228" h="335">
                  <a:moveTo>
                    <a:pt x="168" y="38"/>
                  </a:moveTo>
                  <a:cubicBezTo>
                    <a:pt x="172" y="21"/>
                    <a:pt x="173" y="15"/>
                    <a:pt x="212" y="15"/>
                  </a:cubicBezTo>
                  <a:cubicBezTo>
                    <a:pt x="224" y="15"/>
                    <a:pt x="228" y="15"/>
                    <a:pt x="228" y="5"/>
                  </a:cubicBezTo>
                  <a:cubicBezTo>
                    <a:pt x="228" y="0"/>
                    <a:pt x="222" y="0"/>
                    <a:pt x="221" y="0"/>
                  </a:cubicBezTo>
                  <a:cubicBezTo>
                    <a:pt x="207" y="0"/>
                    <a:pt x="170" y="1"/>
                    <a:pt x="155" y="1"/>
                  </a:cubicBezTo>
                  <a:cubicBezTo>
                    <a:pt x="141" y="1"/>
                    <a:pt x="105" y="0"/>
                    <a:pt x="91" y="0"/>
                  </a:cubicBezTo>
                  <a:cubicBezTo>
                    <a:pt x="86" y="0"/>
                    <a:pt x="81" y="0"/>
                    <a:pt x="81" y="10"/>
                  </a:cubicBezTo>
                  <a:cubicBezTo>
                    <a:pt x="81" y="15"/>
                    <a:pt x="85" y="15"/>
                    <a:pt x="93" y="15"/>
                  </a:cubicBezTo>
                  <a:cubicBezTo>
                    <a:pt x="114" y="15"/>
                    <a:pt x="128" y="15"/>
                    <a:pt x="128" y="25"/>
                  </a:cubicBezTo>
                  <a:cubicBezTo>
                    <a:pt x="128" y="28"/>
                    <a:pt x="128" y="28"/>
                    <a:pt x="127" y="32"/>
                  </a:cubicBezTo>
                  <a:cubicBezTo>
                    <a:pt x="105" y="120"/>
                    <a:pt x="83" y="209"/>
                    <a:pt x="61" y="297"/>
                  </a:cubicBezTo>
                  <a:cubicBezTo>
                    <a:pt x="56" y="314"/>
                    <a:pt x="54" y="320"/>
                    <a:pt x="16" y="320"/>
                  </a:cubicBezTo>
                  <a:cubicBezTo>
                    <a:pt x="5" y="320"/>
                    <a:pt x="0" y="320"/>
                    <a:pt x="0" y="329"/>
                  </a:cubicBezTo>
                  <a:cubicBezTo>
                    <a:pt x="0" y="335"/>
                    <a:pt x="7" y="335"/>
                    <a:pt x="8" y="335"/>
                  </a:cubicBezTo>
                  <a:cubicBezTo>
                    <a:pt x="22" y="335"/>
                    <a:pt x="57" y="334"/>
                    <a:pt x="72" y="334"/>
                  </a:cubicBezTo>
                  <a:cubicBezTo>
                    <a:pt x="86" y="334"/>
                    <a:pt x="123" y="335"/>
                    <a:pt x="138" y="335"/>
                  </a:cubicBezTo>
                  <a:cubicBezTo>
                    <a:pt x="142" y="335"/>
                    <a:pt x="148" y="335"/>
                    <a:pt x="148" y="325"/>
                  </a:cubicBezTo>
                  <a:cubicBezTo>
                    <a:pt x="148" y="320"/>
                    <a:pt x="144" y="320"/>
                    <a:pt x="133" y="320"/>
                  </a:cubicBezTo>
                  <a:cubicBezTo>
                    <a:pt x="124" y="320"/>
                    <a:pt x="121" y="320"/>
                    <a:pt x="112" y="318"/>
                  </a:cubicBezTo>
                  <a:cubicBezTo>
                    <a:pt x="102" y="318"/>
                    <a:pt x="99" y="315"/>
                    <a:pt x="99" y="310"/>
                  </a:cubicBezTo>
                  <a:cubicBezTo>
                    <a:pt x="99" y="307"/>
                    <a:pt x="100" y="303"/>
                    <a:pt x="102" y="299"/>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3" name=""/>
            <p:cNvSpPr/>
            <p:nvPr/>
          </p:nvSpPr>
          <p:spPr>
            <a:xfrm>
              <a:off x="2572560" y="1452600"/>
              <a:ext cx="63000" cy="136440"/>
            </a:xfrm>
            <a:custGeom>
              <a:avLst/>
              <a:gdLst>
                <a:gd name="textAreaLeft" fmla="*/ 0 w 63000"/>
                <a:gd name="textAreaRight" fmla="*/ 67680 w 63000"/>
                <a:gd name="textAreaTop" fmla="*/ 0 h 136440"/>
                <a:gd name="textAreaBottom" fmla="*/ 141840 h 136440"/>
              </a:gdLst>
              <a:ahLst/>
              <a:rect l="textAreaLeft" t="textAreaTop" r="textAreaRight" b="textAreaBottom"/>
              <a:pathLst>
                <a:path w="124" h="228">
                  <a:moveTo>
                    <a:pt x="77" y="10"/>
                  </a:moveTo>
                  <a:cubicBezTo>
                    <a:pt x="77" y="1"/>
                    <a:pt x="77" y="0"/>
                    <a:pt x="67" y="0"/>
                  </a:cubicBezTo>
                  <a:cubicBezTo>
                    <a:pt x="44" y="22"/>
                    <a:pt x="14" y="22"/>
                    <a:pt x="0" y="22"/>
                  </a:cubicBezTo>
                  <a:cubicBezTo>
                    <a:pt x="0" y="27"/>
                    <a:pt x="0" y="31"/>
                    <a:pt x="0" y="35"/>
                  </a:cubicBezTo>
                  <a:cubicBezTo>
                    <a:pt x="8" y="35"/>
                    <a:pt x="30" y="35"/>
                    <a:pt x="49" y="25"/>
                  </a:cubicBezTo>
                  <a:cubicBezTo>
                    <a:pt x="49" y="83"/>
                    <a:pt x="49" y="142"/>
                    <a:pt x="49" y="200"/>
                  </a:cubicBezTo>
                  <a:cubicBezTo>
                    <a:pt x="49" y="211"/>
                    <a:pt x="49" y="217"/>
                    <a:pt x="15" y="217"/>
                  </a:cubicBezTo>
                  <a:cubicBezTo>
                    <a:pt x="10" y="217"/>
                    <a:pt x="6" y="217"/>
                    <a:pt x="1" y="217"/>
                  </a:cubicBezTo>
                  <a:cubicBezTo>
                    <a:pt x="1" y="220"/>
                    <a:pt x="1" y="224"/>
                    <a:pt x="1" y="228"/>
                  </a:cubicBezTo>
                  <a:cubicBezTo>
                    <a:pt x="8" y="228"/>
                    <a:pt x="50" y="228"/>
                    <a:pt x="63" y="228"/>
                  </a:cubicBezTo>
                  <a:cubicBezTo>
                    <a:pt x="74" y="228"/>
                    <a:pt x="117" y="228"/>
                    <a:pt x="124" y="228"/>
                  </a:cubicBezTo>
                  <a:cubicBezTo>
                    <a:pt x="124" y="224"/>
                    <a:pt x="124" y="220"/>
                    <a:pt x="124" y="217"/>
                  </a:cubicBezTo>
                  <a:cubicBezTo>
                    <a:pt x="120" y="217"/>
                    <a:pt x="116" y="217"/>
                    <a:pt x="112" y="217"/>
                  </a:cubicBezTo>
                  <a:cubicBezTo>
                    <a:pt x="77" y="217"/>
                    <a:pt x="77" y="211"/>
                    <a:pt x="77" y="200"/>
                  </a:cubicBezTo>
                  <a:cubicBezTo>
                    <a:pt x="77" y="136"/>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514" name=""/>
            <p:cNvSpPr/>
            <p:nvPr/>
          </p:nvSpPr>
          <p:spPr>
            <a:xfrm>
              <a:off x="2955240" y="1339920"/>
              <a:ext cx="122400" cy="203760"/>
            </a:xfrm>
            <a:custGeom>
              <a:avLst/>
              <a:gdLst>
                <a:gd name="textAreaLeft" fmla="*/ 0 w 122400"/>
                <a:gd name="textAreaRight" fmla="*/ 127080 w 122400"/>
                <a:gd name="textAreaTop" fmla="*/ 0 h 203760"/>
                <a:gd name="textAreaBottom" fmla="*/ 209160 h 203760"/>
              </a:gdLst>
              <a:ahLst/>
              <a:rect l="textAreaLeft" t="textAreaTop" r="textAreaRight" b="textAreaBottom"/>
              <a:pathLst>
                <a:path w="228" h="335">
                  <a:moveTo>
                    <a:pt x="167" y="38"/>
                  </a:moveTo>
                  <a:cubicBezTo>
                    <a:pt x="172" y="21"/>
                    <a:pt x="174" y="15"/>
                    <a:pt x="211" y="15"/>
                  </a:cubicBezTo>
                  <a:cubicBezTo>
                    <a:pt x="224" y="15"/>
                    <a:pt x="228" y="15"/>
                    <a:pt x="228" y="5"/>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8" y="15"/>
                    <a:pt x="128" y="25"/>
                  </a:cubicBezTo>
                  <a:cubicBezTo>
                    <a:pt x="128" y="28"/>
                    <a:pt x="128" y="28"/>
                    <a:pt x="128" y="32"/>
                  </a:cubicBezTo>
                  <a:cubicBezTo>
                    <a:pt x="105" y="120"/>
                    <a:pt x="83" y="209"/>
                    <a:pt x="60" y="297"/>
                  </a:cubicBezTo>
                  <a:cubicBezTo>
                    <a:pt x="56" y="314"/>
                    <a:pt x="55" y="320"/>
                    <a:pt x="16" y="320"/>
                  </a:cubicBezTo>
                  <a:cubicBezTo>
                    <a:pt x="4" y="320"/>
                    <a:pt x="0" y="320"/>
                    <a:pt x="0" y="329"/>
                  </a:cubicBezTo>
                  <a:cubicBezTo>
                    <a:pt x="0" y="335"/>
                    <a:pt x="6" y="335"/>
                    <a:pt x="7" y="335"/>
                  </a:cubicBezTo>
                  <a:cubicBezTo>
                    <a:pt x="21" y="335"/>
                    <a:pt x="58" y="334"/>
                    <a:pt x="72" y="334"/>
                  </a:cubicBezTo>
                  <a:cubicBezTo>
                    <a:pt x="87" y="334"/>
                    <a:pt x="123" y="335"/>
                    <a:pt x="137" y="335"/>
                  </a:cubicBezTo>
                  <a:cubicBezTo>
                    <a:pt x="141" y="335"/>
                    <a:pt x="147" y="335"/>
                    <a:pt x="147" y="325"/>
                  </a:cubicBezTo>
                  <a:cubicBezTo>
                    <a:pt x="147" y="320"/>
                    <a:pt x="143" y="320"/>
                    <a:pt x="133" y="320"/>
                  </a:cubicBezTo>
                  <a:cubicBezTo>
                    <a:pt x="123" y="320"/>
                    <a:pt x="122" y="320"/>
                    <a:pt x="112" y="318"/>
                  </a:cubicBezTo>
                  <a:cubicBezTo>
                    <a:pt x="101" y="318"/>
                    <a:pt x="100" y="315"/>
                    <a:pt x="100" y="310"/>
                  </a:cubicBezTo>
                  <a:cubicBezTo>
                    <a:pt x="100" y="307"/>
                    <a:pt x="101" y="303"/>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5" name=""/>
            <p:cNvSpPr/>
            <p:nvPr/>
          </p:nvSpPr>
          <p:spPr>
            <a:xfrm>
              <a:off x="3078000" y="1452600"/>
              <a:ext cx="80280" cy="136440"/>
            </a:xfrm>
            <a:custGeom>
              <a:avLst/>
              <a:gdLst>
                <a:gd name="textAreaLeft" fmla="*/ 0 w 80280"/>
                <a:gd name="textAreaRight" fmla="*/ 84960 w 80280"/>
                <a:gd name="textAreaTop" fmla="*/ 0 h 136440"/>
                <a:gd name="textAreaBottom" fmla="*/ 141840 h 136440"/>
              </a:gdLst>
              <a:ahLst/>
              <a:rect l="textAreaLeft" t="textAreaTop" r="textAreaRight" b="textAreaBottom"/>
              <a:pathLst>
                <a:path w="153" h="228">
                  <a:moveTo>
                    <a:pt x="153" y="166"/>
                  </a:moveTo>
                  <a:cubicBezTo>
                    <a:pt x="149" y="166"/>
                    <a:pt x="144" y="166"/>
                    <a:pt x="140" y="166"/>
                  </a:cubicBezTo>
                  <a:cubicBezTo>
                    <a:pt x="140" y="173"/>
                    <a:pt x="136" y="194"/>
                    <a:pt x="132" y="197"/>
                  </a:cubicBezTo>
                  <a:cubicBezTo>
                    <a:pt x="129" y="200"/>
                    <a:pt x="102" y="200"/>
                    <a:pt x="98" y="200"/>
                  </a:cubicBezTo>
                  <a:cubicBezTo>
                    <a:pt x="77" y="200"/>
                    <a:pt x="55" y="200"/>
                    <a:pt x="34" y="200"/>
                  </a:cubicBezTo>
                  <a:cubicBezTo>
                    <a:pt x="70" y="168"/>
                    <a:pt x="83" y="158"/>
                    <a:pt x="102" y="141"/>
                  </a:cubicBezTo>
                  <a:cubicBezTo>
                    <a:pt x="129" y="122"/>
                    <a:pt x="153" y="101"/>
                    <a:pt x="153" y="67"/>
                  </a:cubicBezTo>
                  <a:cubicBezTo>
                    <a:pt x="153" y="27"/>
                    <a:pt x="116" y="0"/>
                    <a:pt x="72" y="0"/>
                  </a:cubicBezTo>
                  <a:cubicBezTo>
                    <a:pt x="30" y="0"/>
                    <a:pt x="0" y="31"/>
                    <a:pt x="0" y="61"/>
                  </a:cubicBezTo>
                  <a:cubicBezTo>
                    <a:pt x="0" y="80"/>
                    <a:pt x="14" y="81"/>
                    <a:pt x="18" y="81"/>
                  </a:cubicBezTo>
                  <a:cubicBezTo>
                    <a:pt x="27" y="81"/>
                    <a:pt x="37" y="75"/>
                    <a:pt x="37" y="63"/>
                  </a:cubicBezTo>
                  <a:cubicBezTo>
                    <a:pt x="37" y="57"/>
                    <a:pt x="34" y="45"/>
                    <a:pt x="16" y="45"/>
                  </a:cubicBezTo>
                  <a:cubicBezTo>
                    <a:pt x="27" y="21"/>
                    <a:pt x="51" y="13"/>
                    <a:pt x="66" y="13"/>
                  </a:cubicBezTo>
                  <a:cubicBezTo>
                    <a:pt x="101" y="13"/>
                    <a:pt x="119" y="39"/>
                    <a:pt x="119" y="67"/>
                  </a:cubicBezTo>
                  <a:cubicBezTo>
                    <a:pt x="119" y="98"/>
                    <a:pt x="98" y="122"/>
                    <a:pt x="87" y="133"/>
                  </a:cubicBezTo>
                  <a:cubicBezTo>
                    <a:pt x="59" y="160"/>
                    <a:pt x="31" y="188"/>
                    <a:pt x="3" y="215"/>
                  </a:cubicBezTo>
                  <a:cubicBezTo>
                    <a:pt x="0" y="218"/>
                    <a:pt x="0" y="219"/>
                    <a:pt x="0" y="228"/>
                  </a:cubicBezTo>
                  <a:cubicBezTo>
                    <a:pt x="47" y="228"/>
                    <a:pt x="95" y="228"/>
                    <a:pt x="142" y="228"/>
                  </a:cubicBezTo>
                  <a:cubicBezTo>
                    <a:pt x="145" y="207"/>
                    <a:pt x="149" y="187"/>
                    <a:pt x="153" y="166"/>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516" name=""/>
            <p:cNvSpPr/>
            <p:nvPr/>
          </p:nvSpPr>
          <p:spPr>
            <a:xfrm>
              <a:off x="3470040" y="1339920"/>
              <a:ext cx="121320" cy="203760"/>
            </a:xfrm>
            <a:custGeom>
              <a:avLst/>
              <a:gdLst>
                <a:gd name="textAreaLeft" fmla="*/ 0 w 121320"/>
                <a:gd name="textAreaRight" fmla="*/ 126000 w 121320"/>
                <a:gd name="textAreaTop" fmla="*/ 0 h 203760"/>
                <a:gd name="textAreaBottom" fmla="*/ 209160 h 203760"/>
              </a:gdLst>
              <a:ahLst/>
              <a:rect l="textAreaLeft" t="textAreaTop" r="textAreaRight" b="textAreaBottom"/>
              <a:pathLst>
                <a:path w="228" h="335">
                  <a:moveTo>
                    <a:pt x="168" y="38"/>
                  </a:moveTo>
                  <a:cubicBezTo>
                    <a:pt x="172" y="21"/>
                    <a:pt x="174" y="15"/>
                    <a:pt x="213" y="15"/>
                  </a:cubicBezTo>
                  <a:cubicBezTo>
                    <a:pt x="224" y="15"/>
                    <a:pt x="228" y="15"/>
                    <a:pt x="228" y="5"/>
                  </a:cubicBezTo>
                  <a:cubicBezTo>
                    <a:pt x="228" y="0"/>
                    <a:pt x="223" y="0"/>
                    <a:pt x="221" y="0"/>
                  </a:cubicBezTo>
                  <a:cubicBezTo>
                    <a:pt x="207" y="0"/>
                    <a:pt x="171" y="1"/>
                    <a:pt x="156" y="1"/>
                  </a:cubicBezTo>
                  <a:cubicBezTo>
                    <a:pt x="142" y="1"/>
                    <a:pt x="105" y="0"/>
                    <a:pt x="91" y="0"/>
                  </a:cubicBezTo>
                  <a:cubicBezTo>
                    <a:pt x="87" y="0"/>
                    <a:pt x="81" y="0"/>
                    <a:pt x="81" y="10"/>
                  </a:cubicBezTo>
                  <a:cubicBezTo>
                    <a:pt x="81" y="15"/>
                    <a:pt x="86" y="15"/>
                    <a:pt x="95" y="15"/>
                  </a:cubicBezTo>
                  <a:cubicBezTo>
                    <a:pt x="115" y="15"/>
                    <a:pt x="129" y="15"/>
                    <a:pt x="129" y="25"/>
                  </a:cubicBezTo>
                  <a:cubicBezTo>
                    <a:pt x="129" y="28"/>
                    <a:pt x="129" y="28"/>
                    <a:pt x="128" y="32"/>
                  </a:cubicBezTo>
                  <a:cubicBezTo>
                    <a:pt x="106" y="120"/>
                    <a:pt x="84" y="209"/>
                    <a:pt x="62" y="297"/>
                  </a:cubicBezTo>
                  <a:cubicBezTo>
                    <a:pt x="56" y="314"/>
                    <a:pt x="55" y="320"/>
                    <a:pt x="17" y="320"/>
                  </a:cubicBezTo>
                  <a:cubicBezTo>
                    <a:pt x="6" y="320"/>
                    <a:pt x="0" y="320"/>
                    <a:pt x="0" y="329"/>
                  </a:cubicBezTo>
                  <a:cubicBezTo>
                    <a:pt x="0" y="335"/>
                    <a:pt x="7" y="335"/>
                    <a:pt x="9" y="335"/>
                  </a:cubicBezTo>
                  <a:cubicBezTo>
                    <a:pt x="23" y="335"/>
                    <a:pt x="59" y="334"/>
                    <a:pt x="73" y="334"/>
                  </a:cubicBezTo>
                  <a:cubicBezTo>
                    <a:pt x="87" y="334"/>
                    <a:pt x="123" y="335"/>
                    <a:pt x="139" y="335"/>
                  </a:cubicBezTo>
                  <a:cubicBezTo>
                    <a:pt x="143" y="335"/>
                    <a:pt x="149" y="335"/>
                    <a:pt x="149" y="325"/>
                  </a:cubicBezTo>
                  <a:cubicBezTo>
                    <a:pt x="149" y="320"/>
                    <a:pt x="144" y="320"/>
                    <a:pt x="133" y="320"/>
                  </a:cubicBezTo>
                  <a:cubicBezTo>
                    <a:pt x="125" y="320"/>
                    <a:pt x="122" y="320"/>
                    <a:pt x="112" y="318"/>
                  </a:cubicBezTo>
                  <a:cubicBezTo>
                    <a:pt x="102" y="318"/>
                    <a:pt x="100" y="315"/>
                    <a:pt x="100" y="310"/>
                  </a:cubicBezTo>
                  <a:cubicBezTo>
                    <a:pt x="100" y="307"/>
                    <a:pt x="101" y="303"/>
                    <a:pt x="102" y="299"/>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7" name=""/>
            <p:cNvSpPr/>
            <p:nvPr/>
          </p:nvSpPr>
          <p:spPr>
            <a:xfrm>
              <a:off x="3591720" y="1452600"/>
              <a:ext cx="83520" cy="140760"/>
            </a:xfrm>
            <a:custGeom>
              <a:avLst/>
              <a:gdLst>
                <a:gd name="textAreaLeft" fmla="*/ 0 w 83520"/>
                <a:gd name="textAreaRight" fmla="*/ 88200 w 83520"/>
                <a:gd name="textAreaTop" fmla="*/ 0 h 140760"/>
                <a:gd name="textAreaBottom" fmla="*/ 146160 h 140760"/>
              </a:gdLst>
              <a:ahLst/>
              <a:rect l="textAreaLeft" t="textAreaTop" r="textAreaRight" b="textAreaBottom"/>
              <a:pathLst>
                <a:path w="158" h="235">
                  <a:moveTo>
                    <a:pt x="75" y="113"/>
                  </a:moveTo>
                  <a:cubicBezTo>
                    <a:pt x="102" y="113"/>
                    <a:pt x="121" y="133"/>
                    <a:pt x="121" y="169"/>
                  </a:cubicBezTo>
                  <a:cubicBezTo>
                    <a:pt x="121" y="211"/>
                    <a:pt x="96" y="225"/>
                    <a:pt x="77" y="225"/>
                  </a:cubicBezTo>
                  <a:cubicBezTo>
                    <a:pt x="63" y="225"/>
                    <a:pt x="33" y="221"/>
                    <a:pt x="18" y="200"/>
                  </a:cubicBezTo>
                  <a:cubicBezTo>
                    <a:pt x="35" y="200"/>
                    <a:pt x="39" y="189"/>
                    <a:pt x="39" y="182"/>
                  </a:cubicBezTo>
                  <a:cubicBezTo>
                    <a:pt x="39" y="170"/>
                    <a:pt x="30" y="162"/>
                    <a:pt x="19" y="162"/>
                  </a:cubicBezTo>
                  <a:cubicBezTo>
                    <a:pt x="9" y="162"/>
                    <a:pt x="0" y="168"/>
                    <a:pt x="0" y="182"/>
                  </a:cubicBezTo>
                  <a:cubicBezTo>
                    <a:pt x="0" y="214"/>
                    <a:pt x="36" y="235"/>
                    <a:pt x="78" y="235"/>
                  </a:cubicBezTo>
                  <a:cubicBezTo>
                    <a:pt x="126" y="235"/>
                    <a:pt x="158" y="204"/>
                    <a:pt x="158" y="169"/>
                  </a:cubicBezTo>
                  <a:cubicBezTo>
                    <a:pt x="158" y="142"/>
                    <a:pt x="137" y="116"/>
                    <a:pt x="99" y="108"/>
                  </a:cubicBezTo>
                  <a:cubicBezTo>
                    <a:pt x="134" y="95"/>
                    <a:pt x="148" y="68"/>
                    <a:pt x="148" y="47"/>
                  </a:cubicBezTo>
                  <a:cubicBezTo>
                    <a:pt x="148" y="21"/>
                    <a:pt x="116" y="0"/>
                    <a:pt x="78" y="0"/>
                  </a:cubicBezTo>
                  <a:cubicBezTo>
                    <a:pt x="40" y="0"/>
                    <a:pt x="11" y="20"/>
                    <a:pt x="11" y="46"/>
                  </a:cubicBezTo>
                  <a:cubicBezTo>
                    <a:pt x="11" y="59"/>
                    <a:pt x="18" y="64"/>
                    <a:pt x="29" y="64"/>
                  </a:cubicBezTo>
                  <a:cubicBezTo>
                    <a:pt x="39" y="64"/>
                    <a:pt x="46" y="57"/>
                    <a:pt x="46" y="47"/>
                  </a:cubicBezTo>
                  <a:cubicBezTo>
                    <a:pt x="46" y="38"/>
                    <a:pt x="39" y="31"/>
                    <a:pt x="29" y="29"/>
                  </a:cubicBezTo>
                  <a:cubicBezTo>
                    <a:pt x="40" y="14"/>
                    <a:pt x="64" y="11"/>
                    <a:pt x="77" y="11"/>
                  </a:cubicBezTo>
                  <a:cubicBezTo>
                    <a:pt x="92" y="11"/>
                    <a:pt x="114" y="18"/>
                    <a:pt x="114" y="47"/>
                  </a:cubicBezTo>
                  <a:cubicBezTo>
                    <a:pt x="114" y="63"/>
                    <a:pt x="109" y="78"/>
                    <a:pt x="100" y="89"/>
                  </a:cubicBezTo>
                  <a:cubicBezTo>
                    <a:pt x="89" y="102"/>
                    <a:pt x="79" y="102"/>
                    <a:pt x="63" y="103"/>
                  </a:cubicBezTo>
                  <a:cubicBezTo>
                    <a:pt x="54" y="105"/>
                    <a:pt x="53" y="105"/>
                    <a:pt x="51" y="105"/>
                  </a:cubicBezTo>
                  <a:cubicBezTo>
                    <a:pt x="50" y="105"/>
                    <a:pt x="47" y="105"/>
                    <a:pt x="47" y="109"/>
                  </a:cubicBezTo>
                  <a:cubicBezTo>
                    <a:pt x="47" y="113"/>
                    <a:pt x="51" y="113"/>
                    <a:pt x="57" y="113"/>
                  </a:cubicBezTo>
                  <a:cubicBezTo>
                    <a:pt x="63" y="113"/>
                    <a:pt x="69" y="113"/>
                    <a:pt x="75"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518" name=""/>
            <p:cNvSpPr/>
            <p:nvPr/>
          </p:nvSpPr>
          <p:spPr>
            <a:xfrm>
              <a:off x="3986280" y="1339920"/>
              <a:ext cx="122400" cy="203760"/>
            </a:xfrm>
            <a:custGeom>
              <a:avLst/>
              <a:gdLst>
                <a:gd name="textAreaLeft" fmla="*/ 0 w 122400"/>
                <a:gd name="textAreaRight" fmla="*/ 127080 w 122400"/>
                <a:gd name="textAreaTop" fmla="*/ 0 h 203760"/>
                <a:gd name="textAreaBottom" fmla="*/ 209160 h 203760"/>
              </a:gdLst>
              <a:ahLst/>
              <a:rect l="textAreaLeft" t="textAreaTop" r="textAreaRight" b="textAreaBottom"/>
              <a:pathLst>
                <a:path w="228" h="335">
                  <a:moveTo>
                    <a:pt x="166" y="38"/>
                  </a:moveTo>
                  <a:cubicBezTo>
                    <a:pt x="172" y="21"/>
                    <a:pt x="173" y="15"/>
                    <a:pt x="211" y="15"/>
                  </a:cubicBezTo>
                  <a:cubicBezTo>
                    <a:pt x="224" y="15"/>
                    <a:pt x="228" y="15"/>
                    <a:pt x="228" y="5"/>
                  </a:cubicBezTo>
                  <a:cubicBezTo>
                    <a:pt x="228" y="0"/>
                    <a:pt x="222" y="0"/>
                    <a:pt x="219" y="0"/>
                  </a:cubicBezTo>
                  <a:cubicBezTo>
                    <a:pt x="205" y="0"/>
                    <a:pt x="169" y="1"/>
                    <a:pt x="155" y="1"/>
                  </a:cubicBezTo>
                  <a:cubicBezTo>
                    <a:pt x="140" y="1"/>
                    <a:pt x="105" y="0"/>
                    <a:pt x="89" y="0"/>
                  </a:cubicBezTo>
                  <a:cubicBezTo>
                    <a:pt x="86" y="0"/>
                    <a:pt x="79" y="0"/>
                    <a:pt x="79" y="10"/>
                  </a:cubicBezTo>
                  <a:cubicBezTo>
                    <a:pt x="79" y="15"/>
                    <a:pt x="84" y="15"/>
                    <a:pt x="93" y="15"/>
                  </a:cubicBezTo>
                  <a:cubicBezTo>
                    <a:pt x="114" y="15"/>
                    <a:pt x="127" y="15"/>
                    <a:pt x="127" y="25"/>
                  </a:cubicBezTo>
                  <a:cubicBezTo>
                    <a:pt x="127" y="28"/>
                    <a:pt x="127" y="28"/>
                    <a:pt x="127" y="32"/>
                  </a:cubicBezTo>
                  <a:cubicBezTo>
                    <a:pt x="105" y="120"/>
                    <a:pt x="82" y="209"/>
                    <a:pt x="60" y="297"/>
                  </a:cubicBezTo>
                  <a:cubicBezTo>
                    <a:pt x="56" y="314"/>
                    <a:pt x="54" y="320"/>
                    <a:pt x="15" y="320"/>
                  </a:cubicBezTo>
                  <a:cubicBezTo>
                    <a:pt x="4" y="320"/>
                    <a:pt x="0" y="320"/>
                    <a:pt x="0" y="329"/>
                  </a:cubicBezTo>
                  <a:cubicBezTo>
                    <a:pt x="0" y="335"/>
                    <a:pt x="5" y="335"/>
                    <a:pt x="7" y="335"/>
                  </a:cubicBezTo>
                  <a:cubicBezTo>
                    <a:pt x="21" y="335"/>
                    <a:pt x="57" y="334"/>
                    <a:pt x="71" y="334"/>
                  </a:cubicBezTo>
                  <a:cubicBezTo>
                    <a:pt x="86" y="334"/>
                    <a:pt x="123" y="335"/>
                    <a:pt x="137" y="335"/>
                  </a:cubicBezTo>
                  <a:cubicBezTo>
                    <a:pt x="141" y="335"/>
                    <a:pt x="147" y="335"/>
                    <a:pt x="147" y="325"/>
                  </a:cubicBezTo>
                  <a:cubicBezTo>
                    <a:pt x="147" y="320"/>
                    <a:pt x="144" y="320"/>
                    <a:pt x="133" y="320"/>
                  </a:cubicBezTo>
                  <a:cubicBezTo>
                    <a:pt x="123" y="320"/>
                    <a:pt x="121" y="320"/>
                    <a:pt x="112" y="318"/>
                  </a:cubicBezTo>
                  <a:cubicBezTo>
                    <a:pt x="100" y="318"/>
                    <a:pt x="99" y="315"/>
                    <a:pt x="99" y="310"/>
                  </a:cubicBezTo>
                  <a:cubicBezTo>
                    <a:pt x="99" y="307"/>
                    <a:pt x="100" y="303"/>
                    <a:pt x="100" y="299"/>
                  </a:cubicBezTo>
                  <a:cubicBezTo>
                    <a:pt x="122" y="212"/>
                    <a:pt x="144" y="125"/>
                    <a:pt x="166"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9" name=""/>
            <p:cNvSpPr/>
            <p:nvPr/>
          </p:nvSpPr>
          <p:spPr>
            <a:xfrm>
              <a:off x="4104720" y="1451520"/>
              <a:ext cx="89280" cy="137520"/>
            </a:xfrm>
            <a:custGeom>
              <a:avLst/>
              <a:gdLst>
                <a:gd name="textAreaLeft" fmla="*/ 0 w 89280"/>
                <a:gd name="textAreaRight" fmla="*/ 93960 w 89280"/>
                <a:gd name="textAreaTop" fmla="*/ 0 h 137520"/>
                <a:gd name="textAreaBottom" fmla="*/ 142920 h 137520"/>
              </a:gdLst>
              <a:ahLst/>
              <a:rect l="textAreaLeft" t="textAreaTop" r="textAreaRight" b="textAreaBottom"/>
              <a:pathLst>
                <a:path w="170" h="231">
                  <a:moveTo>
                    <a:pt x="170" y="175"/>
                  </a:moveTo>
                  <a:cubicBezTo>
                    <a:pt x="170" y="171"/>
                    <a:pt x="170" y="166"/>
                    <a:pt x="170" y="162"/>
                  </a:cubicBezTo>
                  <a:cubicBezTo>
                    <a:pt x="157" y="162"/>
                    <a:pt x="144" y="162"/>
                    <a:pt x="131" y="162"/>
                  </a:cubicBezTo>
                  <a:cubicBezTo>
                    <a:pt x="131" y="111"/>
                    <a:pt x="131" y="61"/>
                    <a:pt x="131" y="10"/>
                  </a:cubicBezTo>
                  <a:cubicBezTo>
                    <a:pt x="131" y="3"/>
                    <a:pt x="131" y="0"/>
                    <a:pt x="124" y="0"/>
                  </a:cubicBezTo>
                  <a:cubicBezTo>
                    <a:pt x="119" y="0"/>
                    <a:pt x="118" y="0"/>
                    <a:pt x="114" y="4"/>
                  </a:cubicBezTo>
                  <a:cubicBezTo>
                    <a:pt x="76" y="57"/>
                    <a:pt x="38" y="110"/>
                    <a:pt x="0" y="162"/>
                  </a:cubicBezTo>
                  <a:cubicBezTo>
                    <a:pt x="0" y="166"/>
                    <a:pt x="0" y="171"/>
                    <a:pt x="0" y="175"/>
                  </a:cubicBezTo>
                  <a:cubicBezTo>
                    <a:pt x="34" y="175"/>
                    <a:pt x="68" y="175"/>
                    <a:pt x="101" y="175"/>
                  </a:cubicBezTo>
                  <a:cubicBezTo>
                    <a:pt x="101" y="184"/>
                    <a:pt x="101" y="193"/>
                    <a:pt x="101" y="203"/>
                  </a:cubicBezTo>
                  <a:cubicBezTo>
                    <a:pt x="101" y="215"/>
                    <a:pt x="101" y="220"/>
                    <a:pt x="73" y="220"/>
                  </a:cubicBezTo>
                  <a:cubicBezTo>
                    <a:pt x="70" y="220"/>
                    <a:pt x="68" y="220"/>
                    <a:pt x="65" y="220"/>
                  </a:cubicBezTo>
                  <a:cubicBezTo>
                    <a:pt x="65" y="223"/>
                    <a:pt x="65" y="227"/>
                    <a:pt x="65" y="231"/>
                  </a:cubicBezTo>
                  <a:cubicBezTo>
                    <a:pt x="82" y="231"/>
                    <a:pt x="104" y="231"/>
                    <a:pt x="117" y="231"/>
                  </a:cubicBezTo>
                  <a:cubicBezTo>
                    <a:pt x="129" y="231"/>
                    <a:pt x="152" y="231"/>
                    <a:pt x="168" y="231"/>
                  </a:cubicBezTo>
                  <a:cubicBezTo>
                    <a:pt x="168" y="227"/>
                    <a:pt x="168" y="223"/>
                    <a:pt x="168" y="220"/>
                  </a:cubicBezTo>
                  <a:cubicBezTo>
                    <a:pt x="165" y="220"/>
                    <a:pt x="162" y="220"/>
                    <a:pt x="159" y="220"/>
                  </a:cubicBezTo>
                  <a:cubicBezTo>
                    <a:pt x="131" y="220"/>
                    <a:pt x="131" y="215"/>
                    <a:pt x="131" y="203"/>
                  </a:cubicBezTo>
                  <a:cubicBezTo>
                    <a:pt x="131" y="193"/>
                    <a:pt x="131" y="184"/>
                    <a:pt x="131" y="175"/>
                  </a:cubicBezTo>
                  <a:cubicBezTo>
                    <a:pt x="144" y="175"/>
                    <a:pt x="157" y="175"/>
                    <a:pt x="170" y="175"/>
                  </a:cubicBezTo>
                  <a:moveTo>
                    <a:pt x="104" y="38"/>
                  </a:moveTo>
                  <a:cubicBezTo>
                    <a:pt x="104" y="79"/>
                    <a:pt x="104" y="121"/>
                    <a:pt x="104" y="162"/>
                  </a:cubicBezTo>
                  <a:cubicBezTo>
                    <a:pt x="74" y="162"/>
                    <a:pt x="43" y="162"/>
                    <a:pt x="13" y="162"/>
                  </a:cubicBezTo>
                  <a:cubicBezTo>
                    <a:pt x="43" y="121"/>
                    <a:pt x="74" y="79"/>
                    <a:pt x="104" y="38"/>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1520" name=""/>
            <p:cNvSpPr/>
            <p:nvPr/>
          </p:nvSpPr>
          <p:spPr>
            <a:xfrm>
              <a:off x="4501800" y="1339920"/>
              <a:ext cx="121680" cy="203760"/>
            </a:xfrm>
            <a:custGeom>
              <a:avLst/>
              <a:gdLst>
                <a:gd name="textAreaLeft" fmla="*/ 0 w 121680"/>
                <a:gd name="textAreaRight" fmla="*/ 126360 w 121680"/>
                <a:gd name="textAreaTop" fmla="*/ 0 h 203760"/>
                <a:gd name="textAreaBottom" fmla="*/ 209160 h 203760"/>
              </a:gdLst>
              <a:ahLst/>
              <a:rect l="textAreaLeft" t="textAreaTop" r="textAreaRight" b="textAreaBottom"/>
              <a:pathLst>
                <a:path w="228" h="335">
                  <a:moveTo>
                    <a:pt x="168" y="38"/>
                  </a:moveTo>
                  <a:cubicBezTo>
                    <a:pt x="172" y="21"/>
                    <a:pt x="173" y="15"/>
                    <a:pt x="212" y="15"/>
                  </a:cubicBezTo>
                  <a:cubicBezTo>
                    <a:pt x="224" y="15"/>
                    <a:pt x="228" y="15"/>
                    <a:pt x="228" y="5"/>
                  </a:cubicBezTo>
                  <a:cubicBezTo>
                    <a:pt x="228" y="0"/>
                    <a:pt x="222" y="0"/>
                    <a:pt x="221" y="0"/>
                  </a:cubicBezTo>
                  <a:cubicBezTo>
                    <a:pt x="207" y="0"/>
                    <a:pt x="170" y="1"/>
                    <a:pt x="155" y="1"/>
                  </a:cubicBezTo>
                  <a:cubicBezTo>
                    <a:pt x="141" y="1"/>
                    <a:pt x="105" y="0"/>
                    <a:pt x="91" y="0"/>
                  </a:cubicBezTo>
                  <a:cubicBezTo>
                    <a:pt x="86" y="0"/>
                    <a:pt x="81" y="0"/>
                    <a:pt x="81" y="10"/>
                  </a:cubicBezTo>
                  <a:cubicBezTo>
                    <a:pt x="81" y="15"/>
                    <a:pt x="85" y="15"/>
                    <a:pt x="95" y="15"/>
                  </a:cubicBezTo>
                  <a:cubicBezTo>
                    <a:pt x="114" y="15"/>
                    <a:pt x="128" y="15"/>
                    <a:pt x="128" y="25"/>
                  </a:cubicBezTo>
                  <a:cubicBezTo>
                    <a:pt x="128" y="28"/>
                    <a:pt x="128" y="28"/>
                    <a:pt x="127" y="32"/>
                  </a:cubicBezTo>
                  <a:cubicBezTo>
                    <a:pt x="105" y="120"/>
                    <a:pt x="83" y="209"/>
                    <a:pt x="61" y="297"/>
                  </a:cubicBezTo>
                  <a:cubicBezTo>
                    <a:pt x="56" y="314"/>
                    <a:pt x="54" y="320"/>
                    <a:pt x="16" y="320"/>
                  </a:cubicBezTo>
                  <a:cubicBezTo>
                    <a:pt x="5" y="320"/>
                    <a:pt x="0" y="320"/>
                    <a:pt x="0" y="329"/>
                  </a:cubicBezTo>
                  <a:cubicBezTo>
                    <a:pt x="0" y="335"/>
                    <a:pt x="7" y="335"/>
                    <a:pt x="8" y="335"/>
                  </a:cubicBezTo>
                  <a:cubicBezTo>
                    <a:pt x="22" y="335"/>
                    <a:pt x="58" y="334"/>
                    <a:pt x="72" y="334"/>
                  </a:cubicBezTo>
                  <a:cubicBezTo>
                    <a:pt x="86" y="334"/>
                    <a:pt x="123" y="335"/>
                    <a:pt x="138" y="335"/>
                  </a:cubicBezTo>
                  <a:cubicBezTo>
                    <a:pt x="142" y="335"/>
                    <a:pt x="148" y="335"/>
                    <a:pt x="148" y="325"/>
                  </a:cubicBezTo>
                  <a:cubicBezTo>
                    <a:pt x="148" y="320"/>
                    <a:pt x="144" y="320"/>
                    <a:pt x="133" y="320"/>
                  </a:cubicBezTo>
                  <a:cubicBezTo>
                    <a:pt x="124" y="320"/>
                    <a:pt x="121" y="320"/>
                    <a:pt x="112" y="318"/>
                  </a:cubicBezTo>
                  <a:cubicBezTo>
                    <a:pt x="102" y="318"/>
                    <a:pt x="99" y="315"/>
                    <a:pt x="99" y="310"/>
                  </a:cubicBezTo>
                  <a:cubicBezTo>
                    <a:pt x="99" y="307"/>
                    <a:pt x="100" y="303"/>
                    <a:pt x="102" y="299"/>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21" name=""/>
            <p:cNvSpPr/>
            <p:nvPr/>
          </p:nvSpPr>
          <p:spPr>
            <a:xfrm>
              <a:off x="4624560" y="1452600"/>
              <a:ext cx="79560" cy="140760"/>
            </a:xfrm>
            <a:custGeom>
              <a:avLst/>
              <a:gdLst>
                <a:gd name="textAreaLeft" fmla="*/ 0 w 79560"/>
                <a:gd name="textAreaRight" fmla="*/ 84240 w 79560"/>
                <a:gd name="textAreaTop" fmla="*/ 0 h 140760"/>
                <a:gd name="textAreaBottom" fmla="*/ 146160 h 140760"/>
              </a:gdLst>
              <a:ahLst/>
              <a:rect l="textAreaLeft" t="textAreaTop" r="textAreaRight" b="textAreaBottom"/>
              <a:pathLst>
                <a:path w="152" h="235">
                  <a:moveTo>
                    <a:pt x="32" y="36"/>
                  </a:moveTo>
                  <a:cubicBezTo>
                    <a:pt x="50" y="42"/>
                    <a:pt x="60" y="42"/>
                    <a:pt x="66" y="42"/>
                  </a:cubicBezTo>
                  <a:cubicBezTo>
                    <a:pt x="110" y="42"/>
                    <a:pt x="138" y="11"/>
                    <a:pt x="138" y="6"/>
                  </a:cubicBezTo>
                  <a:cubicBezTo>
                    <a:pt x="138" y="1"/>
                    <a:pt x="136" y="0"/>
                    <a:pt x="134" y="0"/>
                  </a:cubicBezTo>
                  <a:cubicBezTo>
                    <a:pt x="133" y="0"/>
                    <a:pt x="133" y="0"/>
                    <a:pt x="131" y="1"/>
                  </a:cubicBezTo>
                  <a:cubicBezTo>
                    <a:pt x="123" y="4"/>
                    <a:pt x="105" y="11"/>
                    <a:pt x="80" y="11"/>
                  </a:cubicBezTo>
                  <a:cubicBezTo>
                    <a:pt x="70" y="11"/>
                    <a:pt x="52" y="11"/>
                    <a:pt x="29" y="3"/>
                  </a:cubicBezTo>
                  <a:cubicBezTo>
                    <a:pt x="25" y="0"/>
                    <a:pt x="25" y="0"/>
                    <a:pt x="24" y="0"/>
                  </a:cubicBezTo>
                  <a:cubicBezTo>
                    <a:pt x="19" y="0"/>
                    <a:pt x="19" y="4"/>
                    <a:pt x="19" y="10"/>
                  </a:cubicBezTo>
                  <a:cubicBezTo>
                    <a:pt x="19" y="44"/>
                    <a:pt x="19" y="78"/>
                    <a:pt x="19" y="112"/>
                  </a:cubicBezTo>
                  <a:cubicBezTo>
                    <a:pt x="19" y="117"/>
                    <a:pt x="19" y="122"/>
                    <a:pt x="25" y="122"/>
                  </a:cubicBezTo>
                  <a:cubicBezTo>
                    <a:pt x="28" y="122"/>
                    <a:pt x="29" y="120"/>
                    <a:pt x="32" y="116"/>
                  </a:cubicBezTo>
                  <a:cubicBezTo>
                    <a:pt x="47" y="98"/>
                    <a:pt x="68" y="95"/>
                    <a:pt x="80" y="95"/>
                  </a:cubicBezTo>
                  <a:cubicBezTo>
                    <a:pt x="101" y="95"/>
                    <a:pt x="110" y="112"/>
                    <a:pt x="112" y="113"/>
                  </a:cubicBezTo>
                  <a:cubicBezTo>
                    <a:pt x="117" y="126"/>
                    <a:pt x="120" y="138"/>
                    <a:pt x="120" y="158"/>
                  </a:cubicBezTo>
                  <a:cubicBezTo>
                    <a:pt x="120" y="169"/>
                    <a:pt x="120" y="189"/>
                    <a:pt x="109" y="204"/>
                  </a:cubicBezTo>
                  <a:cubicBezTo>
                    <a:pt x="101" y="216"/>
                    <a:pt x="87" y="225"/>
                    <a:pt x="70" y="225"/>
                  </a:cubicBezTo>
                  <a:cubicBezTo>
                    <a:pt x="47" y="225"/>
                    <a:pt x="24" y="212"/>
                    <a:pt x="15" y="189"/>
                  </a:cubicBezTo>
                  <a:cubicBezTo>
                    <a:pt x="28" y="190"/>
                    <a:pt x="35" y="182"/>
                    <a:pt x="35" y="172"/>
                  </a:cubicBezTo>
                  <a:cubicBezTo>
                    <a:pt x="35" y="158"/>
                    <a:pt x="22" y="155"/>
                    <a:pt x="18" y="155"/>
                  </a:cubicBezTo>
                  <a:cubicBezTo>
                    <a:pt x="17" y="155"/>
                    <a:pt x="0" y="155"/>
                    <a:pt x="0" y="173"/>
                  </a:cubicBezTo>
                  <a:cubicBezTo>
                    <a:pt x="0" y="204"/>
                    <a:pt x="29" y="235"/>
                    <a:pt x="70" y="235"/>
                  </a:cubicBezTo>
                  <a:cubicBezTo>
                    <a:pt x="115" y="235"/>
                    <a:pt x="152" y="203"/>
                    <a:pt x="152" y="159"/>
                  </a:cubicBezTo>
                  <a:cubicBezTo>
                    <a:pt x="152" y="120"/>
                    <a:pt x="123" y="85"/>
                    <a:pt x="80" y="85"/>
                  </a:cubicBezTo>
                  <a:cubicBezTo>
                    <a:pt x="66" y="85"/>
                    <a:pt x="47" y="89"/>
                    <a:pt x="32" y="102"/>
                  </a:cubicBezTo>
                  <a:cubicBezTo>
                    <a:pt x="32" y="80"/>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522" name=""/>
            <p:cNvSpPr/>
            <p:nvPr/>
          </p:nvSpPr>
          <p:spPr>
            <a:xfrm>
              <a:off x="4741200" y="1292400"/>
              <a:ext cx="47520" cy="361080"/>
            </a:xfrm>
            <a:custGeom>
              <a:avLst/>
              <a:gdLst>
                <a:gd name="textAreaLeft" fmla="*/ 0 w 47520"/>
                <a:gd name="textAreaRight" fmla="*/ 52200 w 47520"/>
                <a:gd name="textAreaTop" fmla="*/ 0 h 361080"/>
                <a:gd name="textAreaBottom" fmla="*/ 366480 h 361080"/>
              </a:gdLst>
              <a:ahLst/>
              <a:rect l="textAreaLeft" t="textAreaTop" r="textAreaRight" b="textAreaBottom"/>
              <a:pathLst>
                <a:path w="95" h="588">
                  <a:moveTo>
                    <a:pt x="95" y="588"/>
                  </a:moveTo>
                  <a:cubicBezTo>
                    <a:pt x="95" y="392"/>
                    <a:pt x="95" y="196"/>
                    <a:pt x="95" y="0"/>
                  </a:cubicBezTo>
                  <a:cubicBezTo>
                    <a:pt x="63" y="0"/>
                    <a:pt x="32" y="0"/>
                    <a:pt x="0" y="0"/>
                  </a:cubicBezTo>
                  <a:cubicBezTo>
                    <a:pt x="0" y="6"/>
                    <a:pt x="0" y="13"/>
                    <a:pt x="0" y="20"/>
                  </a:cubicBezTo>
                  <a:cubicBezTo>
                    <a:pt x="25" y="20"/>
                    <a:pt x="50" y="20"/>
                    <a:pt x="75" y="20"/>
                  </a:cubicBezTo>
                  <a:cubicBezTo>
                    <a:pt x="75" y="203"/>
                    <a:pt x="75" y="385"/>
                    <a:pt x="75" y="568"/>
                  </a:cubicBezTo>
                  <a:cubicBezTo>
                    <a:pt x="50" y="568"/>
                    <a:pt x="25" y="568"/>
                    <a:pt x="0" y="568"/>
                  </a:cubicBezTo>
                  <a:cubicBezTo>
                    <a:pt x="0" y="575"/>
                    <a:pt x="0" y="582"/>
                    <a:pt x="0" y="588"/>
                  </a:cubicBezTo>
                  <a:cubicBezTo>
                    <a:pt x="32" y="588"/>
                    <a:pt x="63" y="588"/>
                    <a:pt x="95" y="58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523" name=""/>
          <p:cNvGrpSpPr/>
          <p:nvPr/>
        </p:nvGrpSpPr>
        <p:grpSpPr>
          <a:xfrm>
            <a:off x="4823640" y="3331440"/>
            <a:ext cx="682200" cy="216000"/>
            <a:chOff x="4823640" y="3331440"/>
            <a:chExt cx="682200" cy="216000"/>
          </a:xfrm>
        </p:grpSpPr>
        <p:sp>
          <p:nvSpPr>
            <p:cNvPr id="1524" name=""/>
            <p:cNvSpPr/>
            <p:nvPr/>
          </p:nvSpPr>
          <p:spPr>
            <a:xfrm>
              <a:off x="4830120" y="3347280"/>
              <a:ext cx="662760" cy="184680"/>
            </a:xfrm>
            <a:custGeom>
              <a:avLst/>
              <a:gdLst>
                <a:gd name="textAreaLeft" fmla="*/ 0 w 662760"/>
                <a:gd name="textAreaRight" fmla="*/ 667440 w 662760"/>
                <a:gd name="textAreaTop" fmla="*/ 0 h 184680"/>
                <a:gd name="textAreaBottom" fmla="*/ 190080 h 184680"/>
              </a:gdLst>
              <a:ahLst/>
              <a:rect l="textAreaLeft" t="textAreaTop" r="textAreaRight" b="textAreaBottom"/>
              <a:pathLst>
                <a:path w="1202" h="306">
                  <a:moveTo>
                    <a:pt x="0" y="0"/>
                  </a:moveTo>
                  <a:cubicBezTo>
                    <a:pt x="401" y="0"/>
                    <a:pt x="801" y="0"/>
                    <a:pt x="1202" y="0"/>
                  </a:cubicBezTo>
                  <a:cubicBezTo>
                    <a:pt x="1202" y="102"/>
                    <a:pt x="1202" y="204"/>
                    <a:pt x="1202" y="306"/>
                  </a:cubicBezTo>
                  <a:cubicBezTo>
                    <a:pt x="801" y="306"/>
                    <a:pt x="401" y="306"/>
                    <a:pt x="0" y="306"/>
                  </a:cubicBezTo>
                  <a:cubicBezTo>
                    <a:pt x="0" y="204"/>
                    <a:pt x="0" y="102"/>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525" name=""/>
            <p:cNvSpPr/>
            <p:nvPr/>
          </p:nvSpPr>
          <p:spPr>
            <a:xfrm>
              <a:off x="4823640" y="3337920"/>
              <a:ext cx="78480" cy="203040"/>
            </a:xfrm>
            <a:custGeom>
              <a:avLst/>
              <a:gdLst>
                <a:gd name="textAreaLeft" fmla="*/ 0 w 78480"/>
                <a:gd name="textAreaRight" fmla="*/ 83160 w 78480"/>
                <a:gd name="textAreaTop" fmla="*/ 0 h 203040"/>
                <a:gd name="textAreaBottom" fmla="*/ 208440 h 203040"/>
              </a:gdLst>
              <a:ahLst/>
              <a:rect l="textAreaLeft" t="textAreaTop" r="textAreaRight" b="textAreaBottom"/>
              <a:pathLst>
                <a:path w="150" h="334">
                  <a:moveTo>
                    <a:pt x="97" y="38"/>
                  </a:moveTo>
                  <a:cubicBezTo>
                    <a:pt x="97" y="20"/>
                    <a:pt x="98" y="16"/>
                    <a:pt x="137" y="16"/>
                  </a:cubicBezTo>
                  <a:cubicBezTo>
                    <a:pt x="141" y="16"/>
                    <a:pt x="145" y="16"/>
                    <a:pt x="150" y="16"/>
                  </a:cubicBezTo>
                  <a:cubicBezTo>
                    <a:pt x="150" y="10"/>
                    <a:pt x="150" y="5"/>
                    <a:pt x="150" y="0"/>
                  </a:cubicBezTo>
                  <a:cubicBezTo>
                    <a:pt x="133" y="2"/>
                    <a:pt x="94" y="2"/>
                    <a:pt x="76" y="2"/>
                  </a:cubicBezTo>
                  <a:cubicBezTo>
                    <a:pt x="56" y="2"/>
                    <a:pt x="17" y="2"/>
                    <a:pt x="0" y="0"/>
                  </a:cubicBezTo>
                  <a:cubicBezTo>
                    <a:pt x="0" y="5"/>
                    <a:pt x="0" y="10"/>
                    <a:pt x="0" y="16"/>
                  </a:cubicBezTo>
                  <a:cubicBezTo>
                    <a:pt x="4" y="16"/>
                    <a:pt x="8" y="16"/>
                    <a:pt x="13" y="16"/>
                  </a:cubicBezTo>
                  <a:cubicBezTo>
                    <a:pt x="52" y="16"/>
                    <a:pt x="53" y="20"/>
                    <a:pt x="53" y="38"/>
                  </a:cubicBezTo>
                  <a:cubicBezTo>
                    <a:pt x="53" y="124"/>
                    <a:pt x="53" y="210"/>
                    <a:pt x="53" y="296"/>
                  </a:cubicBezTo>
                  <a:cubicBezTo>
                    <a:pt x="53" y="314"/>
                    <a:pt x="52" y="318"/>
                    <a:pt x="13" y="318"/>
                  </a:cubicBezTo>
                  <a:cubicBezTo>
                    <a:pt x="8" y="318"/>
                    <a:pt x="4" y="318"/>
                    <a:pt x="0" y="318"/>
                  </a:cubicBezTo>
                  <a:cubicBezTo>
                    <a:pt x="0" y="324"/>
                    <a:pt x="0" y="329"/>
                    <a:pt x="0" y="334"/>
                  </a:cubicBezTo>
                  <a:cubicBezTo>
                    <a:pt x="17" y="332"/>
                    <a:pt x="56" y="332"/>
                    <a:pt x="74" y="332"/>
                  </a:cubicBezTo>
                  <a:cubicBezTo>
                    <a:pt x="94" y="332"/>
                    <a:pt x="133" y="332"/>
                    <a:pt x="150" y="334"/>
                  </a:cubicBezTo>
                  <a:cubicBezTo>
                    <a:pt x="150" y="329"/>
                    <a:pt x="150" y="324"/>
                    <a:pt x="150" y="318"/>
                  </a:cubicBezTo>
                  <a:cubicBezTo>
                    <a:pt x="145" y="318"/>
                    <a:pt x="141" y="318"/>
                    <a:pt x="137" y="318"/>
                  </a:cubicBezTo>
                  <a:cubicBezTo>
                    <a:pt x="98" y="318"/>
                    <a:pt x="97" y="314"/>
                    <a:pt x="97" y="296"/>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26" name=""/>
            <p:cNvSpPr/>
            <p:nvPr/>
          </p:nvSpPr>
          <p:spPr>
            <a:xfrm>
              <a:off x="4929120" y="3331440"/>
              <a:ext cx="162000" cy="216000"/>
            </a:xfrm>
            <a:custGeom>
              <a:avLst/>
              <a:gdLst>
                <a:gd name="textAreaLeft" fmla="*/ 0 w 162000"/>
                <a:gd name="textAreaRight" fmla="*/ 166680 w 162000"/>
                <a:gd name="textAreaTop" fmla="*/ 0 h 216000"/>
                <a:gd name="textAreaBottom" fmla="*/ 221400 h 216000"/>
              </a:gdLst>
              <a:ahLst/>
              <a:rect l="textAreaLeft" t="textAreaTop" r="textAreaRight" b="textAreaBottom"/>
              <a:pathLst>
                <a:path w="300" h="356">
                  <a:moveTo>
                    <a:pt x="0" y="177"/>
                  </a:moveTo>
                  <a:cubicBezTo>
                    <a:pt x="0" y="279"/>
                    <a:pt x="80" y="356"/>
                    <a:pt x="172" y="356"/>
                  </a:cubicBezTo>
                  <a:cubicBezTo>
                    <a:pt x="252" y="356"/>
                    <a:pt x="300" y="288"/>
                    <a:pt x="300" y="232"/>
                  </a:cubicBezTo>
                  <a:cubicBezTo>
                    <a:pt x="300" y="226"/>
                    <a:pt x="300" y="223"/>
                    <a:pt x="294" y="223"/>
                  </a:cubicBezTo>
                  <a:cubicBezTo>
                    <a:pt x="288" y="223"/>
                    <a:pt x="288" y="226"/>
                    <a:pt x="287" y="230"/>
                  </a:cubicBezTo>
                  <a:cubicBezTo>
                    <a:pt x="284" y="300"/>
                    <a:pt x="231" y="341"/>
                    <a:pt x="178" y="341"/>
                  </a:cubicBezTo>
                  <a:cubicBezTo>
                    <a:pt x="147" y="341"/>
                    <a:pt x="52" y="324"/>
                    <a:pt x="52" y="179"/>
                  </a:cubicBezTo>
                  <a:cubicBezTo>
                    <a:pt x="52" y="32"/>
                    <a:pt x="147" y="15"/>
                    <a:pt x="176" y="15"/>
                  </a:cubicBezTo>
                  <a:cubicBezTo>
                    <a:pt x="231" y="15"/>
                    <a:pt x="274" y="60"/>
                    <a:pt x="284" y="131"/>
                  </a:cubicBezTo>
                  <a:cubicBezTo>
                    <a:pt x="286" y="138"/>
                    <a:pt x="286" y="140"/>
                    <a:pt x="293" y="140"/>
                  </a:cubicBezTo>
                  <a:cubicBezTo>
                    <a:pt x="300" y="140"/>
                    <a:pt x="300" y="138"/>
                    <a:pt x="300" y="128"/>
                  </a:cubicBezTo>
                  <a:cubicBezTo>
                    <a:pt x="300" y="89"/>
                    <a:pt x="300" y="50"/>
                    <a:pt x="300" y="11"/>
                  </a:cubicBezTo>
                  <a:cubicBezTo>
                    <a:pt x="300" y="3"/>
                    <a:pt x="300" y="0"/>
                    <a:pt x="294" y="0"/>
                  </a:cubicBezTo>
                  <a:cubicBezTo>
                    <a:pt x="293" y="0"/>
                    <a:pt x="291" y="0"/>
                    <a:pt x="287" y="6"/>
                  </a:cubicBezTo>
                  <a:cubicBezTo>
                    <a:pt x="279" y="18"/>
                    <a:pt x="270" y="30"/>
                    <a:pt x="262" y="42"/>
                  </a:cubicBezTo>
                  <a:cubicBezTo>
                    <a:pt x="244" y="25"/>
                    <a:pt x="218" y="0"/>
                    <a:pt x="172" y="0"/>
                  </a:cubicBezTo>
                  <a:cubicBezTo>
                    <a:pt x="80" y="0"/>
                    <a:pt x="0" y="78"/>
                    <a:pt x="0" y="17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27" name=""/>
            <p:cNvSpPr/>
            <p:nvPr/>
          </p:nvSpPr>
          <p:spPr>
            <a:xfrm>
              <a:off x="5120640" y="3337920"/>
              <a:ext cx="180720" cy="203040"/>
            </a:xfrm>
            <a:custGeom>
              <a:avLst/>
              <a:gdLst>
                <a:gd name="textAreaLeft" fmla="*/ 0 w 180720"/>
                <a:gd name="textAreaRight" fmla="*/ 185400 w 180720"/>
                <a:gd name="textAreaTop" fmla="*/ 0 h 203040"/>
                <a:gd name="textAreaBottom" fmla="*/ 208440 h 203040"/>
              </a:gdLst>
              <a:ahLst/>
              <a:rect l="textAreaLeft" t="textAreaTop" r="textAreaRight" b="textAreaBottom"/>
              <a:pathLst>
                <a:path w="336" h="334">
                  <a:moveTo>
                    <a:pt x="98" y="6"/>
                  </a:moveTo>
                  <a:cubicBezTo>
                    <a:pt x="94" y="0"/>
                    <a:pt x="93" y="0"/>
                    <a:pt x="84" y="0"/>
                  </a:cubicBezTo>
                  <a:cubicBezTo>
                    <a:pt x="56" y="0"/>
                    <a:pt x="28" y="0"/>
                    <a:pt x="0" y="0"/>
                  </a:cubicBezTo>
                  <a:cubicBezTo>
                    <a:pt x="0" y="5"/>
                    <a:pt x="0" y="10"/>
                    <a:pt x="0" y="16"/>
                  </a:cubicBezTo>
                  <a:cubicBezTo>
                    <a:pt x="5" y="16"/>
                    <a:pt x="10" y="16"/>
                    <a:pt x="14" y="16"/>
                  </a:cubicBezTo>
                  <a:cubicBezTo>
                    <a:pt x="21" y="16"/>
                    <a:pt x="31" y="16"/>
                    <a:pt x="40" y="16"/>
                  </a:cubicBezTo>
                  <a:cubicBezTo>
                    <a:pt x="51" y="17"/>
                    <a:pt x="51" y="18"/>
                    <a:pt x="51" y="27"/>
                  </a:cubicBezTo>
                  <a:cubicBezTo>
                    <a:pt x="51" y="112"/>
                    <a:pt x="51" y="197"/>
                    <a:pt x="51" y="282"/>
                  </a:cubicBezTo>
                  <a:cubicBezTo>
                    <a:pt x="51" y="296"/>
                    <a:pt x="51" y="318"/>
                    <a:pt x="0" y="318"/>
                  </a:cubicBezTo>
                  <a:cubicBezTo>
                    <a:pt x="0" y="324"/>
                    <a:pt x="0" y="329"/>
                    <a:pt x="0" y="334"/>
                  </a:cubicBezTo>
                  <a:cubicBezTo>
                    <a:pt x="17" y="334"/>
                    <a:pt x="41" y="332"/>
                    <a:pt x="58" y="332"/>
                  </a:cubicBezTo>
                  <a:cubicBezTo>
                    <a:pt x="75" y="332"/>
                    <a:pt x="98" y="334"/>
                    <a:pt x="115" y="334"/>
                  </a:cubicBezTo>
                  <a:cubicBezTo>
                    <a:pt x="115" y="329"/>
                    <a:pt x="115" y="324"/>
                    <a:pt x="115" y="318"/>
                  </a:cubicBezTo>
                  <a:cubicBezTo>
                    <a:pt x="65" y="318"/>
                    <a:pt x="65" y="296"/>
                    <a:pt x="65" y="282"/>
                  </a:cubicBezTo>
                  <a:cubicBezTo>
                    <a:pt x="65" y="197"/>
                    <a:pt x="65" y="113"/>
                    <a:pt x="65" y="28"/>
                  </a:cubicBezTo>
                  <a:cubicBezTo>
                    <a:pt x="68" y="31"/>
                    <a:pt x="68" y="31"/>
                    <a:pt x="69" y="34"/>
                  </a:cubicBezTo>
                  <a:cubicBezTo>
                    <a:pt x="136" y="132"/>
                    <a:pt x="203" y="230"/>
                    <a:pt x="270" y="328"/>
                  </a:cubicBezTo>
                  <a:cubicBezTo>
                    <a:pt x="275" y="334"/>
                    <a:pt x="275" y="334"/>
                    <a:pt x="279" y="334"/>
                  </a:cubicBezTo>
                  <a:cubicBezTo>
                    <a:pt x="286" y="334"/>
                    <a:pt x="286" y="331"/>
                    <a:pt x="286" y="321"/>
                  </a:cubicBezTo>
                  <a:cubicBezTo>
                    <a:pt x="286" y="231"/>
                    <a:pt x="286" y="142"/>
                    <a:pt x="286" y="52"/>
                  </a:cubicBezTo>
                  <a:cubicBezTo>
                    <a:pt x="286" y="38"/>
                    <a:pt x="286" y="16"/>
                    <a:pt x="336" y="16"/>
                  </a:cubicBezTo>
                  <a:cubicBezTo>
                    <a:pt x="336" y="10"/>
                    <a:pt x="336" y="5"/>
                    <a:pt x="336" y="0"/>
                  </a:cubicBezTo>
                  <a:cubicBezTo>
                    <a:pt x="318" y="0"/>
                    <a:pt x="295" y="2"/>
                    <a:pt x="279" y="2"/>
                  </a:cubicBezTo>
                  <a:cubicBezTo>
                    <a:pt x="263" y="2"/>
                    <a:pt x="238" y="0"/>
                    <a:pt x="221" y="0"/>
                  </a:cubicBezTo>
                  <a:cubicBezTo>
                    <a:pt x="221" y="5"/>
                    <a:pt x="221" y="10"/>
                    <a:pt x="221" y="16"/>
                  </a:cubicBezTo>
                  <a:cubicBezTo>
                    <a:pt x="272" y="16"/>
                    <a:pt x="272" y="38"/>
                    <a:pt x="272" y="52"/>
                  </a:cubicBezTo>
                  <a:cubicBezTo>
                    <a:pt x="272" y="121"/>
                    <a:pt x="272" y="191"/>
                    <a:pt x="272" y="260"/>
                  </a:cubicBezTo>
                  <a:cubicBezTo>
                    <a:pt x="214" y="175"/>
                    <a:pt x="156" y="90"/>
                    <a:pt x="98" y="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28" name=""/>
            <p:cNvSpPr/>
            <p:nvPr/>
          </p:nvSpPr>
          <p:spPr>
            <a:xfrm>
              <a:off x="5325480" y="3337920"/>
              <a:ext cx="180360" cy="203040"/>
            </a:xfrm>
            <a:custGeom>
              <a:avLst/>
              <a:gdLst>
                <a:gd name="textAreaLeft" fmla="*/ 0 w 180360"/>
                <a:gd name="textAreaRight" fmla="*/ 185040 w 180360"/>
                <a:gd name="textAreaTop" fmla="*/ 0 h 203040"/>
                <a:gd name="textAreaBottom" fmla="*/ 208440 h 203040"/>
              </a:gdLst>
              <a:ahLst/>
              <a:rect l="textAreaLeft" t="textAreaTop" r="textAreaRight" b="textAreaBottom"/>
              <a:pathLst>
                <a:path w="336" h="334">
                  <a:moveTo>
                    <a:pt x="98" y="6"/>
                  </a:moveTo>
                  <a:cubicBezTo>
                    <a:pt x="94" y="0"/>
                    <a:pt x="94" y="0"/>
                    <a:pt x="84" y="0"/>
                  </a:cubicBezTo>
                  <a:cubicBezTo>
                    <a:pt x="56" y="0"/>
                    <a:pt x="28" y="0"/>
                    <a:pt x="0" y="0"/>
                  </a:cubicBezTo>
                  <a:cubicBezTo>
                    <a:pt x="0" y="5"/>
                    <a:pt x="0" y="10"/>
                    <a:pt x="0" y="16"/>
                  </a:cubicBezTo>
                  <a:cubicBezTo>
                    <a:pt x="5" y="16"/>
                    <a:pt x="10" y="16"/>
                    <a:pt x="14" y="16"/>
                  </a:cubicBezTo>
                  <a:cubicBezTo>
                    <a:pt x="23" y="16"/>
                    <a:pt x="32" y="16"/>
                    <a:pt x="39" y="16"/>
                  </a:cubicBezTo>
                  <a:cubicBezTo>
                    <a:pt x="51" y="17"/>
                    <a:pt x="51" y="18"/>
                    <a:pt x="51" y="27"/>
                  </a:cubicBezTo>
                  <a:cubicBezTo>
                    <a:pt x="51" y="112"/>
                    <a:pt x="51" y="197"/>
                    <a:pt x="51" y="282"/>
                  </a:cubicBezTo>
                  <a:cubicBezTo>
                    <a:pt x="51" y="296"/>
                    <a:pt x="51" y="318"/>
                    <a:pt x="0" y="318"/>
                  </a:cubicBezTo>
                  <a:cubicBezTo>
                    <a:pt x="0" y="324"/>
                    <a:pt x="0" y="329"/>
                    <a:pt x="0" y="334"/>
                  </a:cubicBezTo>
                  <a:cubicBezTo>
                    <a:pt x="18" y="334"/>
                    <a:pt x="42" y="332"/>
                    <a:pt x="58" y="332"/>
                  </a:cubicBezTo>
                  <a:cubicBezTo>
                    <a:pt x="74" y="332"/>
                    <a:pt x="98" y="334"/>
                    <a:pt x="115" y="334"/>
                  </a:cubicBezTo>
                  <a:cubicBezTo>
                    <a:pt x="115" y="329"/>
                    <a:pt x="115" y="324"/>
                    <a:pt x="115" y="318"/>
                  </a:cubicBezTo>
                  <a:cubicBezTo>
                    <a:pt x="65" y="318"/>
                    <a:pt x="65" y="296"/>
                    <a:pt x="65" y="282"/>
                  </a:cubicBezTo>
                  <a:cubicBezTo>
                    <a:pt x="65" y="197"/>
                    <a:pt x="65" y="113"/>
                    <a:pt x="65" y="28"/>
                  </a:cubicBezTo>
                  <a:cubicBezTo>
                    <a:pt x="67" y="31"/>
                    <a:pt x="67" y="31"/>
                    <a:pt x="70" y="34"/>
                  </a:cubicBezTo>
                  <a:cubicBezTo>
                    <a:pt x="137" y="132"/>
                    <a:pt x="204" y="230"/>
                    <a:pt x="270" y="328"/>
                  </a:cubicBezTo>
                  <a:cubicBezTo>
                    <a:pt x="274" y="334"/>
                    <a:pt x="274" y="334"/>
                    <a:pt x="279" y="334"/>
                  </a:cubicBezTo>
                  <a:cubicBezTo>
                    <a:pt x="286" y="334"/>
                    <a:pt x="286" y="331"/>
                    <a:pt x="286" y="321"/>
                  </a:cubicBezTo>
                  <a:cubicBezTo>
                    <a:pt x="286" y="231"/>
                    <a:pt x="286" y="142"/>
                    <a:pt x="286" y="52"/>
                  </a:cubicBezTo>
                  <a:cubicBezTo>
                    <a:pt x="286" y="38"/>
                    <a:pt x="286" y="16"/>
                    <a:pt x="336" y="16"/>
                  </a:cubicBezTo>
                  <a:cubicBezTo>
                    <a:pt x="336" y="10"/>
                    <a:pt x="336" y="5"/>
                    <a:pt x="336" y="0"/>
                  </a:cubicBezTo>
                  <a:cubicBezTo>
                    <a:pt x="319" y="0"/>
                    <a:pt x="295" y="2"/>
                    <a:pt x="279" y="2"/>
                  </a:cubicBezTo>
                  <a:cubicBezTo>
                    <a:pt x="262" y="2"/>
                    <a:pt x="238" y="0"/>
                    <a:pt x="221" y="0"/>
                  </a:cubicBezTo>
                  <a:cubicBezTo>
                    <a:pt x="221" y="5"/>
                    <a:pt x="221" y="10"/>
                    <a:pt x="221" y="16"/>
                  </a:cubicBezTo>
                  <a:cubicBezTo>
                    <a:pt x="272" y="16"/>
                    <a:pt x="272" y="38"/>
                    <a:pt x="272" y="52"/>
                  </a:cubicBezTo>
                  <a:cubicBezTo>
                    <a:pt x="272" y="121"/>
                    <a:pt x="272" y="191"/>
                    <a:pt x="272" y="260"/>
                  </a:cubicBezTo>
                  <a:cubicBezTo>
                    <a:pt x="214" y="175"/>
                    <a:pt x="156" y="90"/>
                    <a:pt x="98" y="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pic>
        <p:nvPicPr>
          <p:cNvPr id="1529" name="" descr=""/>
          <p:cNvPicPr/>
          <p:nvPr/>
        </p:nvPicPr>
        <p:blipFill>
          <a:blip r:embed="rId7"/>
          <a:stretch/>
        </p:blipFill>
        <p:spPr>
          <a:xfrm>
            <a:off x="3202560" y="3391920"/>
            <a:ext cx="4950360" cy="3464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621720" y="1371600"/>
            <a:ext cx="6231240" cy="471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2400" spc="-1" strike="noStrike">
                <a:solidFill>
                  <a:srgbClr val="000000"/>
                </a:solidFill>
                <a:latin typeface="Times New Roman"/>
                <a:ea typeface="DejaVu Sans"/>
              </a:rPr>
              <a:t>​</a:t>
            </a:r>
            <a:r>
              <a:rPr b="0" lang="en-US" sz="2400" spc="-1" strike="noStrike">
                <a:solidFill>
                  <a:srgbClr val="000000"/>
                </a:solidFill>
                <a:latin typeface="Times New Roman"/>
                <a:ea typeface="DejaVu Sans"/>
              </a:rPr>
              <a:t>Fiber-reinforced rubber composites →  engineered materials → combine </a:t>
            </a:r>
            <a:r>
              <a:rPr b="1" lang="en-US" sz="2400" spc="-1" strike="noStrike">
                <a:solidFill>
                  <a:srgbClr val="000000"/>
                </a:solidFill>
                <a:latin typeface="Times New Roman"/>
                <a:ea typeface="DejaVu Sans"/>
              </a:rPr>
              <a:t>elasticity</a:t>
            </a:r>
            <a:r>
              <a:rPr b="0" lang="en-US" sz="2400" spc="-1" strike="noStrike">
                <a:solidFill>
                  <a:srgbClr val="000000"/>
                </a:solidFill>
                <a:latin typeface="Times New Roman"/>
                <a:ea typeface="DejaVu Sans"/>
              </a:rPr>
              <a:t> of rubber        </a:t>
            </a:r>
            <a:r>
              <a:rPr b="1" lang="en-US" sz="2400" spc="-1" strike="noStrike">
                <a:solidFill>
                  <a:srgbClr val="000000"/>
                </a:solidFill>
                <a:latin typeface="Times New Roman"/>
                <a:ea typeface="DejaVu Sans"/>
              </a:rPr>
              <a:t>strength, stiffness of fibers​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Hyperelastic anisotropic material​</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US" sz="2400" spc="-1" strike="noStrike">
                <a:solidFill>
                  <a:srgbClr val="000000"/>
                </a:solidFill>
                <a:latin typeface="Times New Roman"/>
                <a:ea typeface="DejaVu Sans"/>
              </a:rPr>
              <a:t>Hyperelasticty</a:t>
            </a:r>
            <a:r>
              <a:rPr b="0" lang="en-US" sz="2400" spc="-1" strike="noStrike">
                <a:solidFill>
                  <a:srgbClr val="000000"/>
                </a:solidFill>
                <a:latin typeface="Times New Roman"/>
                <a:ea typeface="DejaVu Sans"/>
              </a:rPr>
              <a:t>: Non-linear</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US" sz="2400" spc="-1" strike="noStrike">
                <a:solidFill>
                  <a:srgbClr val="000000"/>
                </a:solidFill>
                <a:latin typeface="Times New Roman"/>
                <a:ea typeface="DejaVu Sans"/>
              </a:rPr>
              <a:t>Anisotropy</a:t>
            </a:r>
            <a:r>
              <a:rPr b="0" lang="en-US" sz="2400" spc="-1" strike="noStrike">
                <a:solidFill>
                  <a:srgbClr val="000000"/>
                </a:solidFill>
                <a:latin typeface="Times New Roman"/>
                <a:ea typeface="DejaVu Sans"/>
              </a:rPr>
              <a:t>: Transverse Isotropy →  Preferred direction​</a:t>
            </a:r>
            <a:endParaRPr b="0" lang="en-US" sz="2400" spc="-1" strike="noStrike">
              <a:solidFill>
                <a:srgbClr val="000000"/>
              </a:solidFill>
              <a:latin typeface="Arial"/>
            </a:endParaRPr>
          </a:p>
        </p:txBody>
      </p:sp>
      <p:pic>
        <p:nvPicPr>
          <p:cNvPr id="104" name="Content Placeholder 2" descr="A computer generated cube with a red circle&#10;&#10;Description automatically generated"/>
          <p:cNvPicPr/>
          <p:nvPr/>
        </p:nvPicPr>
        <p:blipFill>
          <a:blip r:embed="rId1">
            <a:alphaModFix amt="98000"/>
          </a:blip>
          <a:stretch/>
        </p:blipFill>
        <p:spPr>
          <a:xfrm>
            <a:off x="6575400" y="1667520"/>
            <a:ext cx="4841280" cy="4055400"/>
          </a:xfrm>
          <a:prstGeom prst="rect">
            <a:avLst/>
          </a:prstGeom>
          <a:ln w="0">
            <a:noFill/>
          </a:ln>
        </p:spPr>
      </p:pic>
      <p:sp>
        <p:nvSpPr>
          <p:cNvPr id="105" name=""/>
          <p:cNvSpPr/>
          <p:nvPr/>
        </p:nvSpPr>
        <p:spPr>
          <a:xfrm>
            <a:off x="1883880" y="2648160"/>
            <a:ext cx="223560" cy="157680"/>
          </a:xfrm>
          <a:prstGeom prst="plus">
            <a:avLst>
              <a:gd name="adj" fmla="val 25000"/>
            </a:avLst>
          </a:prstGeom>
          <a:solidFill>
            <a:srgbClr val="729fcf"/>
          </a:solidFill>
          <a:ln w="0">
            <a:solidFill>
              <a:srgbClr val="3465a4"/>
            </a:solidFill>
          </a:ln>
        </p:spPr>
        <p:style>
          <a:lnRef idx="0"/>
          <a:fillRef idx="0"/>
          <a:effectRef idx="0"/>
          <a:fontRef idx="minor"/>
        </p:style>
        <p:txBody>
          <a:bodyPr lIns="90000" rIns="90000" tIns="36360" bIns="36360" anchor="ctr">
            <a:noAutofit/>
          </a:bodyPr>
          <a:p>
            <a:pPr>
              <a:lnSpc>
                <a:spcPct val="100000"/>
              </a:lnSpc>
            </a:pPr>
            <a:endParaRPr b="0" lang="en-US" sz="1800" spc="-1" strike="noStrike">
              <a:solidFill>
                <a:srgbClr val="000000"/>
              </a:solidFill>
              <a:latin typeface="Arial"/>
              <a:ea typeface="DejaVu Sans"/>
            </a:endParaRPr>
          </a:p>
        </p:txBody>
      </p:sp>
      <p:sp>
        <p:nvSpPr>
          <p:cNvPr id="106" name="PlaceHolder 3"/>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Introduction</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4"/>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Motivation</a:t>
            </a:r>
            <a:endParaRPr b="0" lang="en-US" sz="4400" spc="-1" strike="noStrike">
              <a:solidFill>
                <a:srgbClr val="000000"/>
              </a:solidFill>
              <a:latin typeface="Arial"/>
            </a:endParaRPr>
          </a:p>
        </p:txBody>
      </p:sp>
      <p:grpSp>
        <p:nvGrpSpPr>
          <p:cNvPr id="108" name=""/>
          <p:cNvGrpSpPr/>
          <p:nvPr/>
        </p:nvGrpSpPr>
        <p:grpSpPr>
          <a:xfrm>
            <a:off x="1751760" y="2017800"/>
            <a:ext cx="8530560" cy="3921120"/>
            <a:chOff x="1751760" y="2017800"/>
            <a:chExt cx="8530560" cy="3921120"/>
          </a:xfrm>
        </p:grpSpPr>
        <p:sp>
          <p:nvSpPr>
            <p:cNvPr id="109" name=""/>
            <p:cNvSpPr/>
            <p:nvPr/>
          </p:nvSpPr>
          <p:spPr>
            <a:xfrm>
              <a:off x="1751760" y="201780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10" name=""/>
            <p:cNvSpPr/>
            <p:nvPr/>
          </p:nvSpPr>
          <p:spPr>
            <a:xfrm>
              <a:off x="1751760" y="202500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1" name=""/>
            <p:cNvSpPr/>
            <p:nvPr/>
          </p:nvSpPr>
          <p:spPr>
            <a:xfrm>
              <a:off x="1872360" y="2052000"/>
              <a:ext cx="173880" cy="116280"/>
            </a:xfrm>
            <a:custGeom>
              <a:avLst/>
              <a:gdLst>
                <a:gd name="textAreaLeft" fmla="*/ 0 w 173880"/>
                <a:gd name="textAreaRight" fmla="*/ 178920 w 173880"/>
                <a:gd name="textAreaTop" fmla="*/ 0 h 116280"/>
                <a:gd name="textAreaBottom" fmla="*/ 121320 h 116280"/>
              </a:gdLst>
              <a:ahLst/>
              <a:rect l="textAreaLeft" t="textAreaTop" r="textAreaRight" b="textAreaBottom"/>
              <a:pathLst>
                <a:path w="497" h="337">
                  <a:moveTo>
                    <a:pt x="249" y="273"/>
                  </a:moveTo>
                  <a:cubicBezTo>
                    <a:pt x="210" y="186"/>
                    <a:pt x="170" y="99"/>
                    <a:pt x="130" y="13"/>
                  </a:cubicBezTo>
                  <a:cubicBezTo>
                    <a:pt x="126" y="0"/>
                    <a:pt x="120" y="0"/>
                    <a:pt x="109" y="0"/>
                  </a:cubicBezTo>
                  <a:cubicBezTo>
                    <a:pt x="73" y="0"/>
                    <a:pt x="36" y="0"/>
                    <a:pt x="0" y="0"/>
                  </a:cubicBezTo>
                  <a:cubicBezTo>
                    <a:pt x="0" y="8"/>
                    <a:pt x="0" y="16"/>
                    <a:pt x="0" y="24"/>
                  </a:cubicBezTo>
                  <a:cubicBezTo>
                    <a:pt x="18" y="24"/>
                    <a:pt x="35" y="24"/>
                    <a:pt x="53" y="24"/>
                  </a:cubicBezTo>
                  <a:cubicBezTo>
                    <a:pt x="53" y="116"/>
                    <a:pt x="53" y="209"/>
                    <a:pt x="53" y="301"/>
                  </a:cubicBezTo>
                  <a:cubicBezTo>
                    <a:pt x="53" y="311"/>
                    <a:pt x="53" y="312"/>
                    <a:pt x="39" y="314"/>
                  </a:cubicBezTo>
                  <a:cubicBezTo>
                    <a:pt x="27" y="315"/>
                    <a:pt x="27" y="315"/>
                    <a:pt x="13" y="315"/>
                  </a:cubicBezTo>
                  <a:cubicBezTo>
                    <a:pt x="8" y="315"/>
                    <a:pt x="4" y="315"/>
                    <a:pt x="0" y="315"/>
                  </a:cubicBezTo>
                  <a:cubicBezTo>
                    <a:pt x="0" y="322"/>
                    <a:pt x="0" y="330"/>
                    <a:pt x="0" y="337"/>
                  </a:cubicBezTo>
                  <a:cubicBezTo>
                    <a:pt x="18" y="336"/>
                    <a:pt x="46" y="336"/>
                    <a:pt x="66" y="336"/>
                  </a:cubicBezTo>
                  <a:cubicBezTo>
                    <a:pt x="87" y="336"/>
                    <a:pt x="112" y="336"/>
                    <a:pt x="133" y="337"/>
                  </a:cubicBezTo>
                  <a:cubicBezTo>
                    <a:pt x="133" y="330"/>
                    <a:pt x="133" y="322"/>
                    <a:pt x="133" y="315"/>
                  </a:cubicBezTo>
                  <a:cubicBezTo>
                    <a:pt x="129" y="315"/>
                    <a:pt x="125" y="315"/>
                    <a:pt x="120" y="315"/>
                  </a:cubicBezTo>
                  <a:cubicBezTo>
                    <a:pt x="111" y="315"/>
                    <a:pt x="102" y="314"/>
                    <a:pt x="94" y="314"/>
                  </a:cubicBezTo>
                  <a:cubicBezTo>
                    <a:pt x="80" y="312"/>
                    <a:pt x="80" y="311"/>
                    <a:pt x="80" y="301"/>
                  </a:cubicBezTo>
                  <a:cubicBezTo>
                    <a:pt x="80" y="210"/>
                    <a:pt x="80" y="120"/>
                    <a:pt x="80" y="29"/>
                  </a:cubicBezTo>
                  <a:cubicBezTo>
                    <a:pt x="125" y="128"/>
                    <a:pt x="169" y="226"/>
                    <a:pt x="214" y="325"/>
                  </a:cubicBezTo>
                  <a:cubicBezTo>
                    <a:pt x="218" y="335"/>
                    <a:pt x="224" y="337"/>
                    <a:pt x="230" y="337"/>
                  </a:cubicBezTo>
                  <a:cubicBezTo>
                    <a:pt x="239" y="337"/>
                    <a:pt x="244" y="330"/>
                    <a:pt x="245" y="326"/>
                  </a:cubicBezTo>
                  <a:cubicBezTo>
                    <a:pt x="291" y="225"/>
                    <a:pt x="336" y="125"/>
                    <a:pt x="382" y="24"/>
                  </a:cubicBezTo>
                  <a:cubicBezTo>
                    <a:pt x="382" y="121"/>
                    <a:pt x="382" y="218"/>
                    <a:pt x="382" y="315"/>
                  </a:cubicBezTo>
                  <a:cubicBezTo>
                    <a:pt x="364" y="315"/>
                    <a:pt x="347" y="315"/>
                    <a:pt x="329" y="315"/>
                  </a:cubicBezTo>
                  <a:cubicBezTo>
                    <a:pt x="329" y="322"/>
                    <a:pt x="329" y="330"/>
                    <a:pt x="329" y="337"/>
                  </a:cubicBezTo>
                  <a:cubicBezTo>
                    <a:pt x="347" y="336"/>
                    <a:pt x="393" y="336"/>
                    <a:pt x="413" y="336"/>
                  </a:cubicBezTo>
                  <a:cubicBezTo>
                    <a:pt x="433" y="336"/>
                    <a:pt x="480" y="336"/>
                    <a:pt x="497" y="337"/>
                  </a:cubicBezTo>
                  <a:cubicBezTo>
                    <a:pt x="497" y="330"/>
                    <a:pt x="497" y="322"/>
                    <a:pt x="497" y="315"/>
                  </a:cubicBezTo>
                  <a:cubicBezTo>
                    <a:pt x="479" y="315"/>
                    <a:pt x="461" y="315"/>
                    <a:pt x="444" y="315"/>
                  </a:cubicBezTo>
                  <a:cubicBezTo>
                    <a:pt x="444" y="218"/>
                    <a:pt x="444" y="121"/>
                    <a:pt x="444" y="24"/>
                  </a:cubicBezTo>
                  <a:cubicBezTo>
                    <a:pt x="461" y="24"/>
                    <a:pt x="479" y="24"/>
                    <a:pt x="497" y="24"/>
                  </a:cubicBezTo>
                  <a:cubicBezTo>
                    <a:pt x="497" y="16"/>
                    <a:pt x="497" y="8"/>
                    <a:pt x="497" y="0"/>
                  </a:cubicBezTo>
                  <a:cubicBezTo>
                    <a:pt x="461" y="0"/>
                    <a:pt x="425" y="0"/>
                    <a:pt x="389" y="0"/>
                  </a:cubicBezTo>
                  <a:cubicBezTo>
                    <a:pt x="378" y="0"/>
                    <a:pt x="372" y="0"/>
                    <a:pt x="367" y="13"/>
                  </a:cubicBezTo>
                  <a:cubicBezTo>
                    <a:pt x="328" y="99"/>
                    <a:pt x="288" y="186"/>
                    <a:pt x="249" y="27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2" name=""/>
            <p:cNvSpPr/>
            <p:nvPr/>
          </p:nvSpPr>
          <p:spPr>
            <a:xfrm>
              <a:off x="2064240" y="2093400"/>
              <a:ext cx="85320" cy="75960"/>
            </a:xfrm>
            <a:custGeom>
              <a:avLst/>
              <a:gdLst>
                <a:gd name="textAreaLeft" fmla="*/ 0 w 85320"/>
                <a:gd name="textAreaRight" fmla="*/ 90360 w 85320"/>
                <a:gd name="textAreaTop" fmla="*/ 0 h 75960"/>
                <a:gd name="textAreaBottom" fmla="*/ 81000 h 75960"/>
              </a:gdLst>
              <a:ahLst/>
              <a:rect l="textAreaLeft" t="textAreaTop" r="textAreaRight" b="textAreaBottom"/>
              <a:pathLst>
                <a:path w="251" h="225">
                  <a:moveTo>
                    <a:pt x="251" y="116"/>
                  </a:moveTo>
                  <a:cubicBezTo>
                    <a:pt x="251" y="50"/>
                    <a:pt x="206" y="0"/>
                    <a:pt x="125" y="0"/>
                  </a:cubicBezTo>
                  <a:cubicBezTo>
                    <a:pt x="45" y="0"/>
                    <a:pt x="0" y="50"/>
                    <a:pt x="0" y="116"/>
                  </a:cubicBezTo>
                  <a:cubicBezTo>
                    <a:pt x="0" y="176"/>
                    <a:pt x="43" y="225"/>
                    <a:pt x="125" y="225"/>
                  </a:cubicBezTo>
                  <a:cubicBezTo>
                    <a:pt x="207" y="225"/>
                    <a:pt x="251" y="176"/>
                    <a:pt x="251" y="116"/>
                  </a:cubicBezTo>
                  <a:moveTo>
                    <a:pt x="125" y="206"/>
                  </a:moveTo>
                  <a:cubicBezTo>
                    <a:pt x="63" y="206"/>
                    <a:pt x="63" y="153"/>
                    <a:pt x="63" y="111"/>
                  </a:cubicBezTo>
                  <a:cubicBezTo>
                    <a:pt x="63" y="88"/>
                    <a:pt x="63" y="63"/>
                    <a:pt x="71" y="46"/>
                  </a:cubicBezTo>
                  <a:cubicBezTo>
                    <a:pt x="80" y="28"/>
                    <a:pt x="101" y="18"/>
                    <a:pt x="125" y="18"/>
                  </a:cubicBezTo>
                  <a:cubicBezTo>
                    <a:pt x="146" y="18"/>
                    <a:pt x="167" y="25"/>
                    <a:pt x="178" y="43"/>
                  </a:cubicBezTo>
                  <a:cubicBezTo>
                    <a:pt x="188" y="60"/>
                    <a:pt x="188" y="87"/>
                    <a:pt x="188" y="111"/>
                  </a:cubicBezTo>
                  <a:cubicBezTo>
                    <a:pt x="188" y="153"/>
                    <a:pt x="188" y="206"/>
                    <a:pt x="125" y="2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3" name=""/>
            <p:cNvSpPr/>
            <p:nvPr/>
          </p:nvSpPr>
          <p:spPr>
            <a:xfrm>
              <a:off x="2172600" y="2050560"/>
              <a:ext cx="94680" cy="118800"/>
            </a:xfrm>
            <a:custGeom>
              <a:avLst/>
              <a:gdLst>
                <a:gd name="textAreaLeft" fmla="*/ 0 w 94680"/>
                <a:gd name="textAreaRight" fmla="*/ 99720 w 94680"/>
                <a:gd name="textAreaTop" fmla="*/ 0 h 118800"/>
                <a:gd name="textAreaBottom" fmla="*/ 123840 h 118800"/>
              </a:gdLst>
              <a:ahLst/>
              <a:rect l="textAreaLeft" t="textAreaTop" r="textAreaRight" b="textAreaBottom"/>
              <a:pathLst>
                <a:path w="277" h="344">
                  <a:moveTo>
                    <a:pt x="188" y="321"/>
                  </a:moveTo>
                  <a:cubicBezTo>
                    <a:pt x="188" y="328"/>
                    <a:pt x="188" y="336"/>
                    <a:pt x="188" y="344"/>
                  </a:cubicBezTo>
                  <a:cubicBezTo>
                    <a:pt x="217" y="343"/>
                    <a:pt x="247" y="342"/>
                    <a:pt x="277" y="342"/>
                  </a:cubicBezTo>
                  <a:cubicBezTo>
                    <a:pt x="277" y="334"/>
                    <a:pt x="277" y="327"/>
                    <a:pt x="277" y="319"/>
                  </a:cubicBezTo>
                  <a:cubicBezTo>
                    <a:pt x="246" y="319"/>
                    <a:pt x="244" y="319"/>
                    <a:pt x="244" y="300"/>
                  </a:cubicBezTo>
                  <a:cubicBezTo>
                    <a:pt x="244" y="200"/>
                    <a:pt x="244" y="100"/>
                    <a:pt x="244" y="0"/>
                  </a:cubicBezTo>
                  <a:cubicBezTo>
                    <a:pt x="215" y="1"/>
                    <a:pt x="186" y="3"/>
                    <a:pt x="157" y="4"/>
                  </a:cubicBezTo>
                  <a:cubicBezTo>
                    <a:pt x="157" y="12"/>
                    <a:pt x="157" y="20"/>
                    <a:pt x="157" y="28"/>
                  </a:cubicBezTo>
                  <a:cubicBezTo>
                    <a:pt x="186" y="28"/>
                    <a:pt x="190" y="28"/>
                    <a:pt x="190" y="46"/>
                  </a:cubicBezTo>
                  <a:cubicBezTo>
                    <a:pt x="190" y="78"/>
                    <a:pt x="190" y="111"/>
                    <a:pt x="190" y="143"/>
                  </a:cubicBezTo>
                  <a:cubicBezTo>
                    <a:pt x="165" y="123"/>
                    <a:pt x="140" y="120"/>
                    <a:pt x="123" y="120"/>
                  </a:cubicBezTo>
                  <a:cubicBezTo>
                    <a:pt x="52" y="120"/>
                    <a:pt x="0" y="164"/>
                    <a:pt x="0" y="234"/>
                  </a:cubicBezTo>
                  <a:cubicBezTo>
                    <a:pt x="0" y="298"/>
                    <a:pt x="46" y="344"/>
                    <a:pt x="119" y="344"/>
                  </a:cubicBezTo>
                  <a:cubicBezTo>
                    <a:pt x="148" y="344"/>
                    <a:pt x="172" y="333"/>
                    <a:pt x="188" y="321"/>
                  </a:cubicBezTo>
                  <a:moveTo>
                    <a:pt x="188" y="168"/>
                  </a:moveTo>
                  <a:cubicBezTo>
                    <a:pt x="188" y="209"/>
                    <a:pt x="188" y="250"/>
                    <a:pt x="188" y="291"/>
                  </a:cubicBezTo>
                  <a:cubicBezTo>
                    <a:pt x="181" y="300"/>
                    <a:pt x="161" y="328"/>
                    <a:pt x="123" y="328"/>
                  </a:cubicBezTo>
                  <a:cubicBezTo>
                    <a:pt x="63" y="328"/>
                    <a:pt x="63" y="267"/>
                    <a:pt x="63" y="234"/>
                  </a:cubicBezTo>
                  <a:cubicBezTo>
                    <a:pt x="63" y="210"/>
                    <a:pt x="63" y="183"/>
                    <a:pt x="76" y="164"/>
                  </a:cubicBezTo>
                  <a:cubicBezTo>
                    <a:pt x="91" y="143"/>
                    <a:pt x="113" y="139"/>
                    <a:pt x="129" y="139"/>
                  </a:cubicBezTo>
                  <a:cubicBezTo>
                    <a:pt x="157" y="139"/>
                    <a:pt x="176" y="154"/>
                    <a:pt x="188" y="16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4" name=""/>
            <p:cNvSpPr/>
            <p:nvPr/>
          </p:nvSpPr>
          <p:spPr>
            <a:xfrm>
              <a:off x="2284920" y="2093400"/>
              <a:ext cx="76680" cy="75960"/>
            </a:xfrm>
            <a:custGeom>
              <a:avLst/>
              <a:gdLst>
                <a:gd name="textAreaLeft" fmla="*/ 0 w 76680"/>
                <a:gd name="textAreaRight" fmla="*/ 81720 w 76680"/>
                <a:gd name="textAreaTop" fmla="*/ 0 h 75960"/>
                <a:gd name="textAreaBottom" fmla="*/ 81000 h 75960"/>
              </a:gdLst>
              <a:ahLst/>
              <a:rect l="textAreaLeft" t="textAreaTop" r="textAreaRight" b="textAreaBottom"/>
              <a:pathLst>
                <a:path w="227" h="225">
                  <a:moveTo>
                    <a:pt x="211" y="116"/>
                  </a:moveTo>
                  <a:cubicBezTo>
                    <a:pt x="223" y="116"/>
                    <a:pt x="227" y="116"/>
                    <a:pt x="227" y="102"/>
                  </a:cubicBezTo>
                  <a:cubicBezTo>
                    <a:pt x="227" y="87"/>
                    <a:pt x="224" y="52"/>
                    <a:pt x="199" y="27"/>
                  </a:cubicBezTo>
                  <a:cubicBezTo>
                    <a:pt x="181" y="8"/>
                    <a:pt x="155" y="0"/>
                    <a:pt x="120" y="0"/>
                  </a:cubicBezTo>
                  <a:cubicBezTo>
                    <a:pt x="42" y="0"/>
                    <a:pt x="0" y="50"/>
                    <a:pt x="0" y="112"/>
                  </a:cubicBezTo>
                  <a:cubicBezTo>
                    <a:pt x="0" y="178"/>
                    <a:pt x="49" y="225"/>
                    <a:pt x="127" y="225"/>
                  </a:cubicBezTo>
                  <a:cubicBezTo>
                    <a:pt x="206" y="225"/>
                    <a:pt x="227" y="174"/>
                    <a:pt x="227" y="165"/>
                  </a:cubicBezTo>
                  <a:cubicBezTo>
                    <a:pt x="227" y="157"/>
                    <a:pt x="217" y="157"/>
                    <a:pt x="216" y="157"/>
                  </a:cubicBezTo>
                  <a:cubicBezTo>
                    <a:pt x="207" y="157"/>
                    <a:pt x="206" y="160"/>
                    <a:pt x="203" y="167"/>
                  </a:cubicBezTo>
                  <a:cubicBezTo>
                    <a:pt x="192" y="190"/>
                    <a:pt x="164" y="206"/>
                    <a:pt x="133" y="206"/>
                  </a:cubicBezTo>
                  <a:cubicBezTo>
                    <a:pt x="63" y="206"/>
                    <a:pt x="63" y="141"/>
                    <a:pt x="63" y="116"/>
                  </a:cubicBezTo>
                  <a:cubicBezTo>
                    <a:pt x="112" y="116"/>
                    <a:pt x="162" y="116"/>
                    <a:pt x="211" y="116"/>
                  </a:cubicBezTo>
                  <a:moveTo>
                    <a:pt x="63" y="99"/>
                  </a:moveTo>
                  <a:cubicBezTo>
                    <a:pt x="63" y="80"/>
                    <a:pt x="64" y="60"/>
                    <a:pt x="74" y="43"/>
                  </a:cubicBezTo>
                  <a:cubicBezTo>
                    <a:pt x="87" y="24"/>
                    <a:pt x="106" y="18"/>
                    <a:pt x="120" y="18"/>
                  </a:cubicBezTo>
                  <a:cubicBezTo>
                    <a:pt x="179" y="18"/>
                    <a:pt x="179" y="83"/>
                    <a:pt x="181" y="99"/>
                  </a:cubicBezTo>
                  <a:cubicBezTo>
                    <a:pt x="141" y="99"/>
                    <a:pt x="102" y="99"/>
                    <a:pt x="63" y="99"/>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5" name=""/>
            <p:cNvSpPr/>
            <p:nvPr/>
          </p:nvSpPr>
          <p:spPr>
            <a:xfrm>
              <a:off x="2380680" y="2050560"/>
              <a:ext cx="38880" cy="118080"/>
            </a:xfrm>
            <a:custGeom>
              <a:avLst/>
              <a:gdLst>
                <a:gd name="textAreaLeft" fmla="*/ 0 w 38880"/>
                <a:gd name="textAreaRight" fmla="*/ 43920 w 38880"/>
                <a:gd name="textAreaTop" fmla="*/ 0 h 118080"/>
                <a:gd name="textAreaBottom" fmla="*/ 123120 h 118080"/>
              </a:gdLst>
              <a:ahLst/>
              <a:rect l="textAreaLeft" t="textAreaTop" r="textAreaRight" b="textAreaBottom"/>
              <a:pathLst>
                <a:path w="122" h="342">
                  <a:moveTo>
                    <a:pt x="87" y="0"/>
                  </a:moveTo>
                  <a:cubicBezTo>
                    <a:pt x="58" y="1"/>
                    <a:pt x="29" y="3"/>
                    <a:pt x="0" y="4"/>
                  </a:cubicBezTo>
                  <a:cubicBezTo>
                    <a:pt x="0" y="12"/>
                    <a:pt x="0" y="20"/>
                    <a:pt x="0" y="28"/>
                  </a:cubicBezTo>
                  <a:cubicBezTo>
                    <a:pt x="31" y="28"/>
                    <a:pt x="34" y="28"/>
                    <a:pt x="34" y="46"/>
                  </a:cubicBezTo>
                  <a:cubicBezTo>
                    <a:pt x="34" y="137"/>
                    <a:pt x="34" y="228"/>
                    <a:pt x="34" y="319"/>
                  </a:cubicBezTo>
                  <a:cubicBezTo>
                    <a:pt x="22" y="319"/>
                    <a:pt x="11" y="319"/>
                    <a:pt x="0" y="319"/>
                  </a:cubicBezTo>
                  <a:cubicBezTo>
                    <a:pt x="0" y="327"/>
                    <a:pt x="0" y="334"/>
                    <a:pt x="0" y="342"/>
                  </a:cubicBezTo>
                  <a:cubicBezTo>
                    <a:pt x="15" y="342"/>
                    <a:pt x="38" y="340"/>
                    <a:pt x="60" y="340"/>
                  </a:cubicBezTo>
                  <a:cubicBezTo>
                    <a:pt x="82" y="340"/>
                    <a:pt x="105" y="342"/>
                    <a:pt x="122" y="342"/>
                  </a:cubicBezTo>
                  <a:cubicBezTo>
                    <a:pt x="122" y="334"/>
                    <a:pt x="122" y="327"/>
                    <a:pt x="122" y="319"/>
                  </a:cubicBezTo>
                  <a:cubicBezTo>
                    <a:pt x="110" y="319"/>
                    <a:pt x="98" y="319"/>
                    <a:pt x="87" y="319"/>
                  </a:cubicBezTo>
                  <a:cubicBezTo>
                    <a:pt x="87" y="213"/>
                    <a:pt x="87" y="106"/>
                    <a:pt x="87"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6" name=""/>
            <p:cNvSpPr/>
            <p:nvPr/>
          </p:nvSpPr>
          <p:spPr>
            <a:xfrm>
              <a:off x="2435760" y="2093400"/>
              <a:ext cx="61920" cy="75960"/>
            </a:xfrm>
            <a:custGeom>
              <a:avLst/>
              <a:gdLst>
                <a:gd name="textAreaLeft" fmla="*/ 0 w 61920"/>
                <a:gd name="textAreaRight" fmla="*/ 66960 w 61920"/>
                <a:gd name="textAreaTop" fmla="*/ 0 h 75960"/>
                <a:gd name="textAreaBottom" fmla="*/ 81000 h 75960"/>
              </a:gdLst>
              <a:ahLst/>
              <a:rect l="textAreaLeft" t="textAreaTop" r="textAreaRight" b="textAreaBottom"/>
              <a:pathLst>
                <a:path w="186" h="225">
                  <a:moveTo>
                    <a:pt x="85" y="78"/>
                  </a:moveTo>
                  <a:cubicBezTo>
                    <a:pt x="67" y="74"/>
                    <a:pt x="35" y="70"/>
                    <a:pt x="35" y="46"/>
                  </a:cubicBezTo>
                  <a:cubicBezTo>
                    <a:pt x="35" y="15"/>
                    <a:pt x="81" y="15"/>
                    <a:pt x="91" y="15"/>
                  </a:cubicBezTo>
                  <a:cubicBezTo>
                    <a:pt x="127" y="15"/>
                    <a:pt x="146" y="29"/>
                    <a:pt x="148" y="57"/>
                  </a:cubicBezTo>
                  <a:cubicBezTo>
                    <a:pt x="148" y="64"/>
                    <a:pt x="150" y="67"/>
                    <a:pt x="160" y="67"/>
                  </a:cubicBezTo>
                  <a:cubicBezTo>
                    <a:pt x="172" y="67"/>
                    <a:pt x="172" y="64"/>
                    <a:pt x="172" y="53"/>
                  </a:cubicBezTo>
                  <a:cubicBezTo>
                    <a:pt x="172" y="40"/>
                    <a:pt x="172" y="27"/>
                    <a:pt x="172" y="14"/>
                  </a:cubicBezTo>
                  <a:cubicBezTo>
                    <a:pt x="172" y="4"/>
                    <a:pt x="172" y="0"/>
                    <a:pt x="162" y="0"/>
                  </a:cubicBezTo>
                  <a:cubicBezTo>
                    <a:pt x="161" y="0"/>
                    <a:pt x="160" y="0"/>
                    <a:pt x="140" y="10"/>
                  </a:cubicBezTo>
                  <a:cubicBezTo>
                    <a:pt x="127" y="3"/>
                    <a:pt x="111" y="0"/>
                    <a:pt x="91" y="0"/>
                  </a:cubicBezTo>
                  <a:cubicBezTo>
                    <a:pt x="76" y="0"/>
                    <a:pt x="0" y="0"/>
                    <a:pt x="0" y="64"/>
                  </a:cubicBezTo>
                  <a:cubicBezTo>
                    <a:pt x="0" y="84"/>
                    <a:pt x="10" y="98"/>
                    <a:pt x="20" y="106"/>
                  </a:cubicBezTo>
                  <a:cubicBezTo>
                    <a:pt x="39" y="123"/>
                    <a:pt x="59" y="126"/>
                    <a:pt x="97" y="133"/>
                  </a:cubicBezTo>
                  <a:cubicBezTo>
                    <a:pt x="113" y="136"/>
                    <a:pt x="151" y="143"/>
                    <a:pt x="151" y="171"/>
                  </a:cubicBezTo>
                  <a:cubicBezTo>
                    <a:pt x="151" y="209"/>
                    <a:pt x="106" y="209"/>
                    <a:pt x="95" y="209"/>
                  </a:cubicBezTo>
                  <a:cubicBezTo>
                    <a:pt x="43" y="209"/>
                    <a:pt x="29" y="172"/>
                    <a:pt x="24" y="151"/>
                  </a:cubicBezTo>
                  <a:cubicBezTo>
                    <a:pt x="21" y="144"/>
                    <a:pt x="20" y="144"/>
                    <a:pt x="13" y="144"/>
                  </a:cubicBezTo>
                  <a:cubicBezTo>
                    <a:pt x="0" y="144"/>
                    <a:pt x="0" y="147"/>
                    <a:pt x="0" y="158"/>
                  </a:cubicBezTo>
                  <a:cubicBezTo>
                    <a:pt x="0" y="176"/>
                    <a:pt x="0" y="195"/>
                    <a:pt x="0" y="213"/>
                  </a:cubicBezTo>
                  <a:cubicBezTo>
                    <a:pt x="0" y="221"/>
                    <a:pt x="0" y="225"/>
                    <a:pt x="10" y="225"/>
                  </a:cubicBezTo>
                  <a:cubicBezTo>
                    <a:pt x="13" y="225"/>
                    <a:pt x="14" y="225"/>
                    <a:pt x="24" y="218"/>
                  </a:cubicBezTo>
                  <a:cubicBezTo>
                    <a:pt x="25" y="218"/>
                    <a:pt x="35" y="211"/>
                    <a:pt x="36" y="210"/>
                  </a:cubicBezTo>
                  <a:cubicBezTo>
                    <a:pt x="59" y="225"/>
                    <a:pt x="85" y="225"/>
                    <a:pt x="95" y="225"/>
                  </a:cubicBezTo>
                  <a:cubicBezTo>
                    <a:pt x="111" y="225"/>
                    <a:pt x="186" y="225"/>
                    <a:pt x="186" y="154"/>
                  </a:cubicBezTo>
                  <a:cubicBezTo>
                    <a:pt x="186" y="133"/>
                    <a:pt x="176" y="116"/>
                    <a:pt x="158" y="102"/>
                  </a:cubicBezTo>
                  <a:cubicBezTo>
                    <a:pt x="140" y="88"/>
                    <a:pt x="125" y="84"/>
                    <a:pt x="85" y="78"/>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17" name=""/>
            <p:cNvSpPr/>
            <p:nvPr/>
          </p:nvSpPr>
          <p:spPr>
            <a:xfrm>
              <a:off x="2615400" y="202500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8" name=""/>
            <p:cNvSpPr/>
            <p:nvPr/>
          </p:nvSpPr>
          <p:spPr>
            <a:xfrm>
              <a:off x="2736000" y="2052000"/>
              <a:ext cx="140040" cy="116280"/>
            </a:xfrm>
            <a:custGeom>
              <a:avLst/>
              <a:gdLst>
                <a:gd name="textAreaLeft" fmla="*/ 0 w 140040"/>
                <a:gd name="textAreaRight" fmla="*/ 145080 w 140040"/>
                <a:gd name="textAreaTop" fmla="*/ 0 h 116280"/>
                <a:gd name="textAreaBottom" fmla="*/ 121320 h 116280"/>
              </a:gdLst>
              <a:ahLst/>
              <a:rect l="textAreaLeft" t="textAreaTop" r="textAreaRight" b="textAreaBottom"/>
              <a:pathLst>
                <a:path w="403" h="337">
                  <a:moveTo>
                    <a:pt x="129" y="7"/>
                  </a:moveTo>
                  <a:cubicBezTo>
                    <a:pt x="123" y="1"/>
                    <a:pt x="123" y="0"/>
                    <a:pt x="112" y="0"/>
                  </a:cubicBezTo>
                  <a:cubicBezTo>
                    <a:pt x="75" y="0"/>
                    <a:pt x="37" y="0"/>
                    <a:pt x="0" y="0"/>
                  </a:cubicBezTo>
                  <a:cubicBezTo>
                    <a:pt x="0" y="8"/>
                    <a:pt x="0" y="16"/>
                    <a:pt x="0" y="24"/>
                  </a:cubicBezTo>
                  <a:cubicBezTo>
                    <a:pt x="18" y="24"/>
                    <a:pt x="35" y="24"/>
                    <a:pt x="53" y="24"/>
                  </a:cubicBezTo>
                  <a:cubicBezTo>
                    <a:pt x="53" y="116"/>
                    <a:pt x="53" y="209"/>
                    <a:pt x="53" y="301"/>
                  </a:cubicBezTo>
                  <a:cubicBezTo>
                    <a:pt x="53" y="311"/>
                    <a:pt x="52" y="312"/>
                    <a:pt x="39" y="314"/>
                  </a:cubicBezTo>
                  <a:cubicBezTo>
                    <a:pt x="27" y="315"/>
                    <a:pt x="25" y="315"/>
                    <a:pt x="13" y="315"/>
                  </a:cubicBezTo>
                  <a:cubicBezTo>
                    <a:pt x="8" y="315"/>
                    <a:pt x="4" y="315"/>
                    <a:pt x="0" y="315"/>
                  </a:cubicBezTo>
                  <a:cubicBezTo>
                    <a:pt x="0" y="322"/>
                    <a:pt x="0" y="330"/>
                    <a:pt x="0" y="337"/>
                  </a:cubicBezTo>
                  <a:cubicBezTo>
                    <a:pt x="18" y="336"/>
                    <a:pt x="46" y="336"/>
                    <a:pt x="66" y="336"/>
                  </a:cubicBezTo>
                  <a:cubicBezTo>
                    <a:pt x="87" y="336"/>
                    <a:pt x="112" y="336"/>
                    <a:pt x="132" y="337"/>
                  </a:cubicBezTo>
                  <a:cubicBezTo>
                    <a:pt x="132" y="330"/>
                    <a:pt x="132" y="322"/>
                    <a:pt x="132" y="315"/>
                  </a:cubicBezTo>
                  <a:cubicBezTo>
                    <a:pt x="128" y="315"/>
                    <a:pt x="124" y="315"/>
                    <a:pt x="120" y="315"/>
                  </a:cubicBezTo>
                  <a:cubicBezTo>
                    <a:pt x="111" y="315"/>
                    <a:pt x="102" y="314"/>
                    <a:pt x="94" y="314"/>
                  </a:cubicBezTo>
                  <a:cubicBezTo>
                    <a:pt x="80" y="312"/>
                    <a:pt x="78" y="311"/>
                    <a:pt x="78" y="301"/>
                  </a:cubicBezTo>
                  <a:cubicBezTo>
                    <a:pt x="78" y="215"/>
                    <a:pt x="78" y="129"/>
                    <a:pt x="78" y="43"/>
                  </a:cubicBezTo>
                  <a:cubicBezTo>
                    <a:pt x="160" y="140"/>
                    <a:pt x="242" y="236"/>
                    <a:pt x="323" y="332"/>
                  </a:cubicBezTo>
                  <a:cubicBezTo>
                    <a:pt x="329" y="337"/>
                    <a:pt x="329" y="337"/>
                    <a:pt x="337" y="337"/>
                  </a:cubicBezTo>
                  <a:cubicBezTo>
                    <a:pt x="350" y="337"/>
                    <a:pt x="350" y="333"/>
                    <a:pt x="350" y="322"/>
                  </a:cubicBezTo>
                  <a:cubicBezTo>
                    <a:pt x="350" y="227"/>
                    <a:pt x="350" y="133"/>
                    <a:pt x="350" y="38"/>
                  </a:cubicBezTo>
                  <a:cubicBezTo>
                    <a:pt x="350" y="27"/>
                    <a:pt x="351" y="27"/>
                    <a:pt x="365" y="25"/>
                  </a:cubicBezTo>
                  <a:cubicBezTo>
                    <a:pt x="377" y="24"/>
                    <a:pt x="378" y="24"/>
                    <a:pt x="392" y="24"/>
                  </a:cubicBezTo>
                  <a:cubicBezTo>
                    <a:pt x="396" y="24"/>
                    <a:pt x="399" y="24"/>
                    <a:pt x="403" y="24"/>
                  </a:cubicBezTo>
                  <a:cubicBezTo>
                    <a:pt x="403" y="16"/>
                    <a:pt x="403" y="8"/>
                    <a:pt x="403" y="0"/>
                  </a:cubicBezTo>
                  <a:cubicBezTo>
                    <a:pt x="385" y="1"/>
                    <a:pt x="357" y="1"/>
                    <a:pt x="337" y="1"/>
                  </a:cubicBezTo>
                  <a:cubicBezTo>
                    <a:pt x="318" y="1"/>
                    <a:pt x="291" y="1"/>
                    <a:pt x="272" y="0"/>
                  </a:cubicBezTo>
                  <a:cubicBezTo>
                    <a:pt x="272" y="8"/>
                    <a:pt x="272" y="16"/>
                    <a:pt x="272" y="24"/>
                  </a:cubicBezTo>
                  <a:cubicBezTo>
                    <a:pt x="276" y="24"/>
                    <a:pt x="280" y="24"/>
                    <a:pt x="284" y="24"/>
                  </a:cubicBezTo>
                  <a:cubicBezTo>
                    <a:pt x="293" y="24"/>
                    <a:pt x="301" y="24"/>
                    <a:pt x="309" y="25"/>
                  </a:cubicBezTo>
                  <a:cubicBezTo>
                    <a:pt x="323" y="27"/>
                    <a:pt x="325" y="27"/>
                    <a:pt x="325" y="38"/>
                  </a:cubicBezTo>
                  <a:cubicBezTo>
                    <a:pt x="325" y="104"/>
                    <a:pt x="325" y="170"/>
                    <a:pt x="325" y="237"/>
                  </a:cubicBezTo>
                  <a:cubicBezTo>
                    <a:pt x="259" y="160"/>
                    <a:pt x="194" y="84"/>
                    <a:pt x="129" y="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19" name=""/>
            <p:cNvSpPr/>
            <p:nvPr/>
          </p:nvSpPr>
          <p:spPr>
            <a:xfrm>
              <a:off x="2894760" y="2093760"/>
              <a:ext cx="66960" cy="74520"/>
            </a:xfrm>
            <a:custGeom>
              <a:avLst/>
              <a:gdLst>
                <a:gd name="textAreaLeft" fmla="*/ 0 w 66960"/>
                <a:gd name="textAreaRight" fmla="*/ 72000 w 66960"/>
                <a:gd name="textAreaTop" fmla="*/ 0 h 74520"/>
                <a:gd name="textAreaBottom" fmla="*/ 79560 h 74520"/>
              </a:gdLst>
              <a:ahLst/>
              <a:rect l="textAreaLeft" t="textAreaTop" r="textAreaRight" b="textAreaBottom"/>
              <a:pathLst>
                <a:path w="200" h="221">
                  <a:moveTo>
                    <a:pt x="83" y="56"/>
                  </a:moveTo>
                  <a:cubicBezTo>
                    <a:pt x="83" y="37"/>
                    <a:pt x="83" y="19"/>
                    <a:pt x="83" y="0"/>
                  </a:cubicBezTo>
                  <a:cubicBezTo>
                    <a:pt x="55" y="1"/>
                    <a:pt x="28" y="3"/>
                    <a:pt x="0" y="4"/>
                  </a:cubicBezTo>
                  <a:cubicBezTo>
                    <a:pt x="0" y="12"/>
                    <a:pt x="0" y="19"/>
                    <a:pt x="0" y="27"/>
                  </a:cubicBezTo>
                  <a:cubicBezTo>
                    <a:pt x="31" y="27"/>
                    <a:pt x="35" y="27"/>
                    <a:pt x="35" y="46"/>
                  </a:cubicBezTo>
                  <a:cubicBezTo>
                    <a:pt x="35" y="97"/>
                    <a:pt x="35" y="148"/>
                    <a:pt x="35" y="199"/>
                  </a:cubicBezTo>
                  <a:cubicBezTo>
                    <a:pt x="23" y="199"/>
                    <a:pt x="12" y="199"/>
                    <a:pt x="0" y="199"/>
                  </a:cubicBezTo>
                  <a:cubicBezTo>
                    <a:pt x="0" y="206"/>
                    <a:pt x="0" y="214"/>
                    <a:pt x="0" y="221"/>
                  </a:cubicBezTo>
                  <a:cubicBezTo>
                    <a:pt x="18" y="221"/>
                    <a:pt x="41" y="220"/>
                    <a:pt x="63" y="220"/>
                  </a:cubicBezTo>
                  <a:cubicBezTo>
                    <a:pt x="81" y="220"/>
                    <a:pt x="113" y="220"/>
                    <a:pt x="130" y="221"/>
                  </a:cubicBezTo>
                  <a:cubicBezTo>
                    <a:pt x="130" y="214"/>
                    <a:pt x="130" y="206"/>
                    <a:pt x="130" y="199"/>
                  </a:cubicBezTo>
                  <a:cubicBezTo>
                    <a:pt x="116" y="199"/>
                    <a:pt x="102" y="199"/>
                    <a:pt x="88" y="199"/>
                  </a:cubicBezTo>
                  <a:cubicBezTo>
                    <a:pt x="88" y="170"/>
                    <a:pt x="88" y="141"/>
                    <a:pt x="88" y="112"/>
                  </a:cubicBezTo>
                  <a:cubicBezTo>
                    <a:pt x="88" y="78"/>
                    <a:pt x="99" y="18"/>
                    <a:pt x="150" y="18"/>
                  </a:cubicBezTo>
                  <a:cubicBezTo>
                    <a:pt x="148" y="18"/>
                    <a:pt x="140" y="27"/>
                    <a:pt x="140" y="41"/>
                  </a:cubicBezTo>
                  <a:cubicBezTo>
                    <a:pt x="140" y="60"/>
                    <a:pt x="155" y="70"/>
                    <a:pt x="169" y="70"/>
                  </a:cubicBezTo>
                  <a:cubicBezTo>
                    <a:pt x="184" y="70"/>
                    <a:pt x="200" y="60"/>
                    <a:pt x="200" y="41"/>
                  </a:cubicBezTo>
                  <a:cubicBezTo>
                    <a:pt x="200" y="14"/>
                    <a:pt x="174" y="0"/>
                    <a:pt x="148" y="0"/>
                  </a:cubicBezTo>
                  <a:cubicBezTo>
                    <a:pt x="113" y="0"/>
                    <a:pt x="94" y="25"/>
                    <a:pt x="83" y="56"/>
                  </a:cubicBezTo>
                  <a:close/>
                </a:path>
              </a:pathLst>
            </a:custGeom>
            <a:solidFill>
              <a:srgbClr val="000000"/>
            </a:solidFill>
            <a:ln w="0">
              <a:noFill/>
            </a:ln>
          </p:spPr>
          <p:style>
            <a:lnRef idx="0"/>
            <a:fillRef idx="0"/>
            <a:effectRef idx="0"/>
            <a:fontRef idx="minor"/>
          </p:style>
          <p:txBody>
            <a:bodyPr lIns="90000" rIns="90000" tIns="34560" bIns="34560" anchor="ctr" anchorCtr="1">
              <a:noAutofit/>
            </a:bodyPr>
            <a:p>
              <a:pPr>
                <a:lnSpc>
                  <a:spcPct val="100000"/>
                </a:lnSpc>
              </a:pPr>
              <a:endParaRPr b="0" lang="en-US" sz="1800" spc="-1" strike="noStrike">
                <a:solidFill>
                  <a:srgbClr val="ffffff"/>
                </a:solidFill>
                <a:latin typeface="Arial"/>
                <a:ea typeface="DejaVu Sans"/>
              </a:endParaRPr>
            </a:p>
          </p:txBody>
        </p:sp>
        <p:sp>
          <p:nvSpPr>
            <p:cNvPr id="120" name=""/>
            <p:cNvSpPr/>
            <p:nvPr/>
          </p:nvSpPr>
          <p:spPr>
            <a:xfrm>
              <a:off x="2986560" y="2145960"/>
              <a:ext cx="22680" cy="22680"/>
            </a:xfrm>
            <a:custGeom>
              <a:avLst/>
              <a:gdLst>
                <a:gd name="textAreaLeft" fmla="*/ 0 w 22680"/>
                <a:gd name="textAreaRight" fmla="*/ 27720 w 22680"/>
                <a:gd name="textAreaTop" fmla="*/ 0 h 22680"/>
                <a:gd name="textAreaBottom" fmla="*/ 27720 h 22680"/>
              </a:gdLst>
              <a:ahLst/>
              <a:rect l="textAreaLeft" t="textAreaTop" r="textAreaRight" b="textAreaBottom"/>
              <a:pathLst>
                <a:path w="77" h="77">
                  <a:moveTo>
                    <a:pt x="77" y="39"/>
                  </a:moveTo>
                  <a:cubicBezTo>
                    <a:pt x="77" y="18"/>
                    <a:pt x="60" y="0"/>
                    <a:pt x="39" y="0"/>
                  </a:cubicBezTo>
                  <a:cubicBezTo>
                    <a:pt x="18" y="0"/>
                    <a:pt x="0" y="18"/>
                    <a:pt x="0" y="39"/>
                  </a:cubicBezTo>
                  <a:cubicBezTo>
                    <a:pt x="0" y="60"/>
                    <a:pt x="18" y="77"/>
                    <a:pt x="39" y="77"/>
                  </a:cubicBezTo>
                  <a:cubicBezTo>
                    <a:pt x="60" y="77"/>
                    <a:pt x="77" y="60"/>
                    <a:pt x="77" y="39"/>
                  </a:cubicBezTo>
                  <a:close/>
                </a:path>
              </a:pathLst>
            </a:custGeom>
            <a:solidFill>
              <a:srgbClr val="000000"/>
            </a:solidFill>
            <a:ln w="0">
              <a:noFill/>
            </a:ln>
          </p:spPr>
          <p:style>
            <a:lnRef idx="0"/>
            <a:fillRef idx="0"/>
            <a:effectRef idx="0"/>
            <a:fontRef idx="minor"/>
          </p:style>
          <p:txBody>
            <a:bodyPr lIns="90000" rIns="90000" tIns="-17280" bIns="-17280" anchor="ctr" anchorCtr="1">
              <a:noAutofit/>
            </a:bodyPr>
            <a:p>
              <a:pPr>
                <a:lnSpc>
                  <a:spcPct val="100000"/>
                </a:lnSpc>
              </a:pPr>
              <a:endParaRPr b="0" lang="en-US" sz="1800" spc="-1" strike="noStrike">
                <a:solidFill>
                  <a:srgbClr val="ffffff"/>
                </a:solidFill>
                <a:latin typeface="Arial"/>
                <a:ea typeface="DejaVu Sans"/>
              </a:endParaRPr>
            </a:p>
          </p:txBody>
        </p:sp>
        <p:sp>
          <p:nvSpPr>
            <p:cNvPr id="121" name=""/>
            <p:cNvSpPr/>
            <p:nvPr/>
          </p:nvSpPr>
          <p:spPr>
            <a:xfrm>
              <a:off x="3126240" y="2093760"/>
              <a:ext cx="94680" cy="108720"/>
            </a:xfrm>
            <a:custGeom>
              <a:avLst/>
              <a:gdLst>
                <a:gd name="textAreaLeft" fmla="*/ 0 w 94680"/>
                <a:gd name="textAreaRight" fmla="*/ 99720 w 94680"/>
                <a:gd name="textAreaTop" fmla="*/ 0 h 108720"/>
                <a:gd name="textAreaBottom" fmla="*/ 113760 h 108720"/>
              </a:gdLst>
              <a:ahLst/>
              <a:rect l="textAreaLeft" t="textAreaTop" r="textAreaRight" b="textAreaBottom"/>
              <a:pathLst>
                <a:path w="277" h="316">
                  <a:moveTo>
                    <a:pt x="90" y="60"/>
                  </a:moveTo>
                  <a:cubicBezTo>
                    <a:pt x="90" y="50"/>
                    <a:pt x="90" y="50"/>
                    <a:pt x="97" y="43"/>
                  </a:cubicBezTo>
                  <a:cubicBezTo>
                    <a:pt x="116" y="22"/>
                    <a:pt x="143" y="20"/>
                    <a:pt x="153" y="20"/>
                  </a:cubicBezTo>
                  <a:cubicBezTo>
                    <a:pt x="186" y="20"/>
                    <a:pt x="214" y="50"/>
                    <a:pt x="214" y="112"/>
                  </a:cubicBezTo>
                  <a:cubicBezTo>
                    <a:pt x="214" y="181"/>
                    <a:pt x="179" y="207"/>
                    <a:pt x="147" y="207"/>
                  </a:cubicBezTo>
                  <a:cubicBezTo>
                    <a:pt x="140" y="207"/>
                    <a:pt x="118" y="207"/>
                    <a:pt x="95" y="181"/>
                  </a:cubicBezTo>
                  <a:cubicBezTo>
                    <a:pt x="90" y="174"/>
                    <a:pt x="90" y="174"/>
                    <a:pt x="90" y="164"/>
                  </a:cubicBezTo>
                  <a:cubicBezTo>
                    <a:pt x="90" y="129"/>
                    <a:pt x="90" y="95"/>
                    <a:pt x="90" y="60"/>
                  </a:cubicBezTo>
                  <a:moveTo>
                    <a:pt x="90" y="203"/>
                  </a:moveTo>
                  <a:cubicBezTo>
                    <a:pt x="111" y="220"/>
                    <a:pt x="133" y="224"/>
                    <a:pt x="153" y="224"/>
                  </a:cubicBezTo>
                  <a:cubicBezTo>
                    <a:pt x="227" y="224"/>
                    <a:pt x="277" y="181"/>
                    <a:pt x="277" y="112"/>
                  </a:cubicBezTo>
                  <a:cubicBezTo>
                    <a:pt x="277" y="46"/>
                    <a:pt x="232" y="0"/>
                    <a:pt x="161" y="0"/>
                  </a:cubicBezTo>
                  <a:cubicBezTo>
                    <a:pt x="125" y="0"/>
                    <a:pt x="98" y="15"/>
                    <a:pt x="87" y="24"/>
                  </a:cubicBezTo>
                  <a:cubicBezTo>
                    <a:pt x="87" y="16"/>
                    <a:pt x="87" y="8"/>
                    <a:pt x="87" y="0"/>
                  </a:cubicBezTo>
                  <a:cubicBezTo>
                    <a:pt x="58" y="1"/>
                    <a:pt x="29" y="3"/>
                    <a:pt x="0" y="4"/>
                  </a:cubicBezTo>
                  <a:cubicBezTo>
                    <a:pt x="0" y="12"/>
                    <a:pt x="0" y="19"/>
                    <a:pt x="0" y="27"/>
                  </a:cubicBezTo>
                  <a:cubicBezTo>
                    <a:pt x="31" y="27"/>
                    <a:pt x="34" y="27"/>
                    <a:pt x="34" y="46"/>
                  </a:cubicBezTo>
                  <a:cubicBezTo>
                    <a:pt x="34" y="129"/>
                    <a:pt x="34" y="211"/>
                    <a:pt x="34" y="294"/>
                  </a:cubicBezTo>
                  <a:cubicBezTo>
                    <a:pt x="22" y="294"/>
                    <a:pt x="11" y="294"/>
                    <a:pt x="0" y="294"/>
                  </a:cubicBezTo>
                  <a:cubicBezTo>
                    <a:pt x="0" y="301"/>
                    <a:pt x="0" y="309"/>
                    <a:pt x="0" y="316"/>
                  </a:cubicBezTo>
                  <a:cubicBezTo>
                    <a:pt x="14" y="316"/>
                    <a:pt x="43" y="315"/>
                    <a:pt x="62" y="315"/>
                  </a:cubicBezTo>
                  <a:cubicBezTo>
                    <a:pt x="81" y="315"/>
                    <a:pt x="111" y="316"/>
                    <a:pt x="123" y="316"/>
                  </a:cubicBezTo>
                  <a:cubicBezTo>
                    <a:pt x="123" y="309"/>
                    <a:pt x="123" y="301"/>
                    <a:pt x="123" y="294"/>
                  </a:cubicBezTo>
                  <a:cubicBezTo>
                    <a:pt x="112" y="294"/>
                    <a:pt x="101" y="294"/>
                    <a:pt x="90" y="294"/>
                  </a:cubicBezTo>
                  <a:cubicBezTo>
                    <a:pt x="90" y="264"/>
                    <a:pt x="90" y="233"/>
                    <a:pt x="90" y="20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2" name=""/>
            <p:cNvSpPr/>
            <p:nvPr/>
          </p:nvSpPr>
          <p:spPr>
            <a:xfrm>
              <a:off x="3238560" y="2093400"/>
              <a:ext cx="87840" cy="75960"/>
            </a:xfrm>
            <a:custGeom>
              <a:avLst/>
              <a:gdLst>
                <a:gd name="textAreaLeft" fmla="*/ 0 w 87840"/>
                <a:gd name="textAreaRight" fmla="*/ 92880 w 87840"/>
                <a:gd name="textAreaTop" fmla="*/ 0 h 75960"/>
                <a:gd name="textAreaBottom" fmla="*/ 81000 h 75960"/>
              </a:gdLst>
              <a:ahLst/>
              <a:rect l="textAreaLeft" t="textAreaTop" r="textAreaRight" b="textAreaBottom"/>
              <a:pathLst>
                <a:path w="258" h="225">
                  <a:moveTo>
                    <a:pt x="168" y="185"/>
                  </a:moveTo>
                  <a:cubicBezTo>
                    <a:pt x="168" y="200"/>
                    <a:pt x="168" y="223"/>
                    <a:pt x="218" y="223"/>
                  </a:cubicBezTo>
                  <a:cubicBezTo>
                    <a:pt x="226" y="223"/>
                    <a:pt x="234" y="223"/>
                    <a:pt x="242" y="223"/>
                  </a:cubicBezTo>
                  <a:cubicBezTo>
                    <a:pt x="252" y="223"/>
                    <a:pt x="258" y="223"/>
                    <a:pt x="258" y="211"/>
                  </a:cubicBezTo>
                  <a:cubicBezTo>
                    <a:pt x="258" y="200"/>
                    <a:pt x="252" y="200"/>
                    <a:pt x="245" y="200"/>
                  </a:cubicBezTo>
                  <a:cubicBezTo>
                    <a:pt x="216" y="199"/>
                    <a:pt x="216" y="193"/>
                    <a:pt x="216" y="182"/>
                  </a:cubicBezTo>
                  <a:cubicBezTo>
                    <a:pt x="216" y="147"/>
                    <a:pt x="216" y="111"/>
                    <a:pt x="216" y="76"/>
                  </a:cubicBezTo>
                  <a:cubicBezTo>
                    <a:pt x="216" y="32"/>
                    <a:pt x="181" y="0"/>
                    <a:pt x="108" y="0"/>
                  </a:cubicBezTo>
                  <a:cubicBezTo>
                    <a:pt x="80" y="0"/>
                    <a:pt x="20" y="1"/>
                    <a:pt x="20" y="45"/>
                  </a:cubicBezTo>
                  <a:cubicBezTo>
                    <a:pt x="20" y="67"/>
                    <a:pt x="36" y="77"/>
                    <a:pt x="49" y="77"/>
                  </a:cubicBezTo>
                  <a:cubicBezTo>
                    <a:pt x="64" y="77"/>
                    <a:pt x="81" y="66"/>
                    <a:pt x="81" y="45"/>
                  </a:cubicBezTo>
                  <a:cubicBezTo>
                    <a:pt x="81" y="31"/>
                    <a:pt x="71" y="22"/>
                    <a:pt x="70" y="21"/>
                  </a:cubicBezTo>
                  <a:cubicBezTo>
                    <a:pt x="84" y="18"/>
                    <a:pt x="99" y="18"/>
                    <a:pt x="105" y="18"/>
                  </a:cubicBezTo>
                  <a:cubicBezTo>
                    <a:pt x="141" y="18"/>
                    <a:pt x="160" y="38"/>
                    <a:pt x="160" y="76"/>
                  </a:cubicBezTo>
                  <a:cubicBezTo>
                    <a:pt x="160" y="81"/>
                    <a:pt x="160" y="87"/>
                    <a:pt x="160" y="92"/>
                  </a:cubicBezTo>
                  <a:cubicBezTo>
                    <a:pt x="125" y="94"/>
                    <a:pt x="0" y="98"/>
                    <a:pt x="0" y="169"/>
                  </a:cubicBezTo>
                  <a:cubicBezTo>
                    <a:pt x="0" y="217"/>
                    <a:pt x="60" y="225"/>
                    <a:pt x="94" y="225"/>
                  </a:cubicBezTo>
                  <a:cubicBezTo>
                    <a:pt x="134" y="225"/>
                    <a:pt x="157" y="206"/>
                    <a:pt x="168" y="185"/>
                  </a:cubicBezTo>
                  <a:moveTo>
                    <a:pt x="160" y="108"/>
                  </a:moveTo>
                  <a:cubicBezTo>
                    <a:pt x="160" y="123"/>
                    <a:pt x="160" y="139"/>
                    <a:pt x="160" y="154"/>
                  </a:cubicBezTo>
                  <a:cubicBezTo>
                    <a:pt x="160" y="202"/>
                    <a:pt x="113" y="209"/>
                    <a:pt x="102" y="209"/>
                  </a:cubicBezTo>
                  <a:cubicBezTo>
                    <a:pt x="77" y="209"/>
                    <a:pt x="57" y="190"/>
                    <a:pt x="57" y="169"/>
                  </a:cubicBezTo>
                  <a:cubicBezTo>
                    <a:pt x="57" y="116"/>
                    <a:pt x="134" y="109"/>
                    <a:pt x="160" y="108"/>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3" name=""/>
            <p:cNvSpPr/>
            <p:nvPr/>
          </p:nvSpPr>
          <p:spPr>
            <a:xfrm>
              <a:off x="3338280" y="2093760"/>
              <a:ext cx="66600" cy="74520"/>
            </a:xfrm>
            <a:custGeom>
              <a:avLst/>
              <a:gdLst>
                <a:gd name="textAreaLeft" fmla="*/ 0 w 66600"/>
                <a:gd name="textAreaRight" fmla="*/ 71640 w 66600"/>
                <a:gd name="textAreaTop" fmla="*/ 0 h 74520"/>
                <a:gd name="textAreaBottom" fmla="*/ 79560 h 74520"/>
              </a:gdLst>
              <a:ahLst/>
              <a:rect l="textAreaLeft" t="textAreaTop" r="textAreaRight" b="textAreaBottom"/>
              <a:pathLst>
                <a:path w="199" h="221">
                  <a:moveTo>
                    <a:pt x="81" y="56"/>
                  </a:moveTo>
                  <a:cubicBezTo>
                    <a:pt x="81" y="37"/>
                    <a:pt x="81" y="19"/>
                    <a:pt x="81" y="0"/>
                  </a:cubicBezTo>
                  <a:cubicBezTo>
                    <a:pt x="54" y="1"/>
                    <a:pt x="27" y="3"/>
                    <a:pt x="0" y="4"/>
                  </a:cubicBezTo>
                  <a:cubicBezTo>
                    <a:pt x="0" y="12"/>
                    <a:pt x="0" y="19"/>
                    <a:pt x="0" y="27"/>
                  </a:cubicBezTo>
                  <a:cubicBezTo>
                    <a:pt x="31" y="27"/>
                    <a:pt x="34" y="27"/>
                    <a:pt x="34" y="46"/>
                  </a:cubicBezTo>
                  <a:cubicBezTo>
                    <a:pt x="34" y="97"/>
                    <a:pt x="34" y="148"/>
                    <a:pt x="34" y="199"/>
                  </a:cubicBezTo>
                  <a:cubicBezTo>
                    <a:pt x="22" y="199"/>
                    <a:pt x="11" y="199"/>
                    <a:pt x="0" y="199"/>
                  </a:cubicBezTo>
                  <a:cubicBezTo>
                    <a:pt x="0" y="206"/>
                    <a:pt x="0" y="214"/>
                    <a:pt x="0" y="221"/>
                  </a:cubicBezTo>
                  <a:cubicBezTo>
                    <a:pt x="17" y="221"/>
                    <a:pt x="39" y="220"/>
                    <a:pt x="62" y="220"/>
                  </a:cubicBezTo>
                  <a:cubicBezTo>
                    <a:pt x="80" y="220"/>
                    <a:pt x="112" y="220"/>
                    <a:pt x="130" y="221"/>
                  </a:cubicBezTo>
                  <a:cubicBezTo>
                    <a:pt x="130" y="214"/>
                    <a:pt x="130" y="206"/>
                    <a:pt x="130" y="199"/>
                  </a:cubicBezTo>
                  <a:cubicBezTo>
                    <a:pt x="116" y="199"/>
                    <a:pt x="101" y="199"/>
                    <a:pt x="87" y="199"/>
                  </a:cubicBezTo>
                  <a:cubicBezTo>
                    <a:pt x="87" y="170"/>
                    <a:pt x="87" y="141"/>
                    <a:pt x="87" y="112"/>
                  </a:cubicBezTo>
                  <a:cubicBezTo>
                    <a:pt x="87" y="78"/>
                    <a:pt x="99" y="18"/>
                    <a:pt x="148" y="18"/>
                  </a:cubicBezTo>
                  <a:cubicBezTo>
                    <a:pt x="145" y="26"/>
                    <a:pt x="139" y="27"/>
                    <a:pt x="139" y="41"/>
                  </a:cubicBezTo>
                  <a:cubicBezTo>
                    <a:pt x="139" y="60"/>
                    <a:pt x="155" y="70"/>
                    <a:pt x="169" y="70"/>
                  </a:cubicBezTo>
                  <a:cubicBezTo>
                    <a:pt x="183" y="70"/>
                    <a:pt x="199" y="60"/>
                    <a:pt x="199" y="41"/>
                  </a:cubicBezTo>
                  <a:cubicBezTo>
                    <a:pt x="199" y="14"/>
                    <a:pt x="172" y="0"/>
                    <a:pt x="147" y="0"/>
                  </a:cubicBezTo>
                  <a:cubicBezTo>
                    <a:pt x="112" y="0"/>
                    <a:pt x="92" y="25"/>
                    <a:pt x="81" y="56"/>
                  </a:cubicBezTo>
                  <a:close/>
                </a:path>
              </a:pathLst>
            </a:custGeom>
            <a:solidFill>
              <a:srgbClr val="000000"/>
            </a:solidFill>
            <a:ln w="0">
              <a:noFill/>
            </a:ln>
          </p:spPr>
          <p:style>
            <a:lnRef idx="0"/>
            <a:fillRef idx="0"/>
            <a:effectRef idx="0"/>
            <a:fontRef idx="minor"/>
          </p:style>
          <p:txBody>
            <a:bodyPr lIns="90000" rIns="90000" tIns="34560" bIns="34560" anchor="ctr" anchorCtr="1">
              <a:noAutofit/>
            </a:bodyPr>
            <a:p>
              <a:pPr>
                <a:lnSpc>
                  <a:spcPct val="100000"/>
                </a:lnSpc>
              </a:pPr>
              <a:endParaRPr b="0" lang="en-US" sz="1800" spc="-1" strike="noStrike">
                <a:solidFill>
                  <a:srgbClr val="ffffff"/>
                </a:solidFill>
                <a:latin typeface="Arial"/>
                <a:ea typeface="DejaVu Sans"/>
              </a:endParaRPr>
            </a:p>
          </p:txBody>
        </p:sp>
        <p:sp>
          <p:nvSpPr>
            <p:cNvPr id="124" name=""/>
            <p:cNvSpPr/>
            <p:nvPr/>
          </p:nvSpPr>
          <p:spPr>
            <a:xfrm>
              <a:off x="3420720" y="2093400"/>
              <a:ext cx="88200" cy="75960"/>
            </a:xfrm>
            <a:custGeom>
              <a:avLst/>
              <a:gdLst>
                <a:gd name="textAreaLeft" fmla="*/ 0 w 88200"/>
                <a:gd name="textAreaRight" fmla="*/ 93240 w 88200"/>
                <a:gd name="textAreaTop" fmla="*/ 0 h 75960"/>
                <a:gd name="textAreaBottom" fmla="*/ 81000 h 75960"/>
              </a:gdLst>
              <a:ahLst/>
              <a:rect l="textAreaLeft" t="textAreaTop" r="textAreaRight" b="textAreaBottom"/>
              <a:pathLst>
                <a:path w="259" h="225">
                  <a:moveTo>
                    <a:pt x="169" y="185"/>
                  </a:moveTo>
                  <a:cubicBezTo>
                    <a:pt x="169" y="200"/>
                    <a:pt x="169" y="223"/>
                    <a:pt x="220" y="223"/>
                  </a:cubicBezTo>
                  <a:cubicBezTo>
                    <a:pt x="228" y="223"/>
                    <a:pt x="236" y="223"/>
                    <a:pt x="244" y="223"/>
                  </a:cubicBezTo>
                  <a:cubicBezTo>
                    <a:pt x="253" y="223"/>
                    <a:pt x="259" y="223"/>
                    <a:pt x="259" y="211"/>
                  </a:cubicBezTo>
                  <a:cubicBezTo>
                    <a:pt x="259" y="200"/>
                    <a:pt x="253" y="200"/>
                    <a:pt x="246" y="200"/>
                  </a:cubicBezTo>
                  <a:cubicBezTo>
                    <a:pt x="217" y="199"/>
                    <a:pt x="217" y="193"/>
                    <a:pt x="217" y="182"/>
                  </a:cubicBezTo>
                  <a:cubicBezTo>
                    <a:pt x="217" y="147"/>
                    <a:pt x="217" y="111"/>
                    <a:pt x="217" y="76"/>
                  </a:cubicBezTo>
                  <a:cubicBezTo>
                    <a:pt x="217" y="32"/>
                    <a:pt x="182" y="0"/>
                    <a:pt x="108" y="0"/>
                  </a:cubicBezTo>
                  <a:cubicBezTo>
                    <a:pt x="80" y="0"/>
                    <a:pt x="21" y="1"/>
                    <a:pt x="21" y="45"/>
                  </a:cubicBezTo>
                  <a:cubicBezTo>
                    <a:pt x="21" y="67"/>
                    <a:pt x="38" y="77"/>
                    <a:pt x="50" y="77"/>
                  </a:cubicBezTo>
                  <a:cubicBezTo>
                    <a:pt x="66" y="77"/>
                    <a:pt x="81" y="66"/>
                    <a:pt x="81" y="45"/>
                  </a:cubicBezTo>
                  <a:cubicBezTo>
                    <a:pt x="81" y="31"/>
                    <a:pt x="73" y="22"/>
                    <a:pt x="71" y="21"/>
                  </a:cubicBezTo>
                  <a:cubicBezTo>
                    <a:pt x="85" y="18"/>
                    <a:pt x="101" y="18"/>
                    <a:pt x="106" y="18"/>
                  </a:cubicBezTo>
                  <a:cubicBezTo>
                    <a:pt x="143" y="18"/>
                    <a:pt x="161" y="38"/>
                    <a:pt x="161" y="76"/>
                  </a:cubicBezTo>
                  <a:cubicBezTo>
                    <a:pt x="161" y="81"/>
                    <a:pt x="161" y="87"/>
                    <a:pt x="161" y="92"/>
                  </a:cubicBezTo>
                  <a:cubicBezTo>
                    <a:pt x="126" y="94"/>
                    <a:pt x="0" y="98"/>
                    <a:pt x="0" y="169"/>
                  </a:cubicBezTo>
                  <a:cubicBezTo>
                    <a:pt x="0" y="217"/>
                    <a:pt x="62" y="225"/>
                    <a:pt x="95" y="225"/>
                  </a:cubicBezTo>
                  <a:cubicBezTo>
                    <a:pt x="134" y="225"/>
                    <a:pt x="158" y="206"/>
                    <a:pt x="169" y="185"/>
                  </a:cubicBezTo>
                  <a:moveTo>
                    <a:pt x="161" y="108"/>
                  </a:moveTo>
                  <a:cubicBezTo>
                    <a:pt x="161" y="123"/>
                    <a:pt x="161" y="139"/>
                    <a:pt x="161" y="154"/>
                  </a:cubicBezTo>
                  <a:cubicBezTo>
                    <a:pt x="161" y="202"/>
                    <a:pt x="115" y="209"/>
                    <a:pt x="104" y="209"/>
                  </a:cubicBezTo>
                  <a:cubicBezTo>
                    <a:pt x="78" y="209"/>
                    <a:pt x="59" y="190"/>
                    <a:pt x="59" y="169"/>
                  </a:cubicBezTo>
                  <a:cubicBezTo>
                    <a:pt x="59" y="116"/>
                    <a:pt x="136" y="109"/>
                    <a:pt x="161" y="108"/>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5" name=""/>
            <p:cNvSpPr/>
            <p:nvPr/>
          </p:nvSpPr>
          <p:spPr>
            <a:xfrm>
              <a:off x="3522600" y="2093760"/>
              <a:ext cx="152280" cy="74520"/>
            </a:xfrm>
            <a:custGeom>
              <a:avLst/>
              <a:gdLst>
                <a:gd name="textAreaLeft" fmla="*/ 0 w 152280"/>
                <a:gd name="textAreaRight" fmla="*/ 157320 w 152280"/>
                <a:gd name="textAreaTop" fmla="*/ 0 h 74520"/>
                <a:gd name="textAreaBottom" fmla="*/ 79560 h 74520"/>
              </a:gdLst>
              <a:ahLst/>
              <a:rect l="textAreaLeft" t="textAreaTop" r="textAreaRight" b="textAreaBottom"/>
              <a:pathLst>
                <a:path w="437" h="221">
                  <a:moveTo>
                    <a:pt x="34" y="46"/>
                  </a:moveTo>
                  <a:cubicBezTo>
                    <a:pt x="34" y="97"/>
                    <a:pt x="34" y="148"/>
                    <a:pt x="34" y="199"/>
                  </a:cubicBezTo>
                  <a:cubicBezTo>
                    <a:pt x="22" y="199"/>
                    <a:pt x="11" y="199"/>
                    <a:pt x="0" y="199"/>
                  </a:cubicBezTo>
                  <a:cubicBezTo>
                    <a:pt x="0" y="206"/>
                    <a:pt x="0" y="214"/>
                    <a:pt x="0" y="221"/>
                  </a:cubicBezTo>
                  <a:cubicBezTo>
                    <a:pt x="13" y="221"/>
                    <a:pt x="42" y="220"/>
                    <a:pt x="62" y="220"/>
                  </a:cubicBezTo>
                  <a:cubicBezTo>
                    <a:pt x="81" y="220"/>
                    <a:pt x="109" y="221"/>
                    <a:pt x="123" y="221"/>
                  </a:cubicBezTo>
                  <a:cubicBezTo>
                    <a:pt x="123" y="214"/>
                    <a:pt x="123" y="206"/>
                    <a:pt x="123" y="199"/>
                  </a:cubicBezTo>
                  <a:cubicBezTo>
                    <a:pt x="112" y="199"/>
                    <a:pt x="101" y="199"/>
                    <a:pt x="90" y="199"/>
                  </a:cubicBezTo>
                  <a:cubicBezTo>
                    <a:pt x="90" y="164"/>
                    <a:pt x="90" y="130"/>
                    <a:pt x="90" y="95"/>
                  </a:cubicBezTo>
                  <a:cubicBezTo>
                    <a:pt x="90" y="42"/>
                    <a:pt x="132" y="18"/>
                    <a:pt x="162" y="18"/>
                  </a:cubicBezTo>
                  <a:cubicBezTo>
                    <a:pt x="179" y="18"/>
                    <a:pt x="190" y="28"/>
                    <a:pt x="190" y="66"/>
                  </a:cubicBezTo>
                  <a:cubicBezTo>
                    <a:pt x="190" y="110"/>
                    <a:pt x="190" y="154"/>
                    <a:pt x="190" y="199"/>
                  </a:cubicBezTo>
                  <a:cubicBezTo>
                    <a:pt x="179" y="199"/>
                    <a:pt x="168" y="199"/>
                    <a:pt x="157" y="199"/>
                  </a:cubicBezTo>
                  <a:cubicBezTo>
                    <a:pt x="157" y="206"/>
                    <a:pt x="157" y="214"/>
                    <a:pt x="157" y="221"/>
                  </a:cubicBezTo>
                  <a:cubicBezTo>
                    <a:pt x="169" y="221"/>
                    <a:pt x="200" y="220"/>
                    <a:pt x="218" y="220"/>
                  </a:cubicBezTo>
                  <a:cubicBezTo>
                    <a:pt x="238" y="220"/>
                    <a:pt x="266" y="221"/>
                    <a:pt x="280" y="221"/>
                  </a:cubicBezTo>
                  <a:cubicBezTo>
                    <a:pt x="280" y="214"/>
                    <a:pt x="280" y="206"/>
                    <a:pt x="280" y="199"/>
                  </a:cubicBezTo>
                  <a:cubicBezTo>
                    <a:pt x="269" y="199"/>
                    <a:pt x="258" y="199"/>
                    <a:pt x="246" y="199"/>
                  </a:cubicBezTo>
                  <a:cubicBezTo>
                    <a:pt x="246" y="164"/>
                    <a:pt x="246" y="130"/>
                    <a:pt x="246" y="95"/>
                  </a:cubicBezTo>
                  <a:cubicBezTo>
                    <a:pt x="246" y="42"/>
                    <a:pt x="290" y="18"/>
                    <a:pt x="319" y="18"/>
                  </a:cubicBezTo>
                  <a:cubicBezTo>
                    <a:pt x="336" y="18"/>
                    <a:pt x="347" y="28"/>
                    <a:pt x="347" y="66"/>
                  </a:cubicBezTo>
                  <a:cubicBezTo>
                    <a:pt x="347" y="110"/>
                    <a:pt x="347" y="154"/>
                    <a:pt x="347" y="199"/>
                  </a:cubicBezTo>
                  <a:cubicBezTo>
                    <a:pt x="336" y="199"/>
                    <a:pt x="325" y="199"/>
                    <a:pt x="314" y="199"/>
                  </a:cubicBezTo>
                  <a:cubicBezTo>
                    <a:pt x="314" y="206"/>
                    <a:pt x="314" y="214"/>
                    <a:pt x="314" y="221"/>
                  </a:cubicBezTo>
                  <a:cubicBezTo>
                    <a:pt x="328" y="221"/>
                    <a:pt x="357" y="220"/>
                    <a:pt x="375" y="220"/>
                  </a:cubicBezTo>
                  <a:cubicBezTo>
                    <a:pt x="395" y="220"/>
                    <a:pt x="423" y="221"/>
                    <a:pt x="437" y="221"/>
                  </a:cubicBezTo>
                  <a:cubicBezTo>
                    <a:pt x="437" y="214"/>
                    <a:pt x="437" y="206"/>
                    <a:pt x="437" y="199"/>
                  </a:cubicBezTo>
                  <a:cubicBezTo>
                    <a:pt x="426" y="199"/>
                    <a:pt x="414" y="199"/>
                    <a:pt x="403" y="199"/>
                  </a:cubicBezTo>
                  <a:cubicBezTo>
                    <a:pt x="403" y="156"/>
                    <a:pt x="403" y="114"/>
                    <a:pt x="403" y="71"/>
                  </a:cubicBezTo>
                  <a:cubicBezTo>
                    <a:pt x="403" y="21"/>
                    <a:pt x="378" y="0"/>
                    <a:pt x="328" y="0"/>
                  </a:cubicBezTo>
                  <a:cubicBezTo>
                    <a:pt x="283" y="0"/>
                    <a:pt x="258" y="25"/>
                    <a:pt x="245" y="48"/>
                  </a:cubicBezTo>
                  <a:cubicBezTo>
                    <a:pt x="235" y="1"/>
                    <a:pt x="189" y="0"/>
                    <a:pt x="171" y="0"/>
                  </a:cubicBezTo>
                  <a:cubicBezTo>
                    <a:pt x="127" y="0"/>
                    <a:pt x="99" y="22"/>
                    <a:pt x="84" y="53"/>
                  </a:cubicBezTo>
                  <a:cubicBezTo>
                    <a:pt x="84" y="35"/>
                    <a:pt x="84" y="18"/>
                    <a:pt x="84" y="0"/>
                  </a:cubicBezTo>
                  <a:cubicBezTo>
                    <a:pt x="56" y="1"/>
                    <a:pt x="28" y="3"/>
                    <a:pt x="0" y="4"/>
                  </a:cubicBezTo>
                  <a:cubicBezTo>
                    <a:pt x="0" y="12"/>
                    <a:pt x="0" y="19"/>
                    <a:pt x="0" y="27"/>
                  </a:cubicBezTo>
                  <a:cubicBezTo>
                    <a:pt x="29" y="27"/>
                    <a:pt x="34" y="27"/>
                    <a:pt x="34" y="46"/>
                  </a:cubicBezTo>
                  <a:close/>
                </a:path>
              </a:pathLst>
            </a:custGeom>
            <a:solidFill>
              <a:srgbClr val="000000"/>
            </a:solidFill>
            <a:ln w="0">
              <a:noFill/>
            </a:ln>
          </p:spPr>
          <p:style>
            <a:lnRef idx="0"/>
            <a:fillRef idx="0"/>
            <a:effectRef idx="0"/>
            <a:fontRef idx="minor"/>
          </p:style>
          <p:txBody>
            <a:bodyPr lIns="90000" rIns="90000" tIns="34560" bIns="34560" anchor="ctr" anchorCtr="1">
              <a:noAutofit/>
            </a:bodyPr>
            <a:p>
              <a:pPr>
                <a:lnSpc>
                  <a:spcPct val="100000"/>
                </a:lnSpc>
              </a:pPr>
              <a:endParaRPr b="0" lang="en-US" sz="1800" spc="-1" strike="noStrike">
                <a:solidFill>
                  <a:srgbClr val="ffffff"/>
                </a:solidFill>
                <a:latin typeface="Arial"/>
                <a:ea typeface="DejaVu Sans"/>
              </a:endParaRPr>
            </a:p>
          </p:txBody>
        </p:sp>
        <p:sp>
          <p:nvSpPr>
            <p:cNvPr id="126" name=""/>
            <p:cNvSpPr/>
            <p:nvPr/>
          </p:nvSpPr>
          <p:spPr>
            <a:xfrm>
              <a:off x="3691080" y="2093400"/>
              <a:ext cx="61560" cy="75960"/>
            </a:xfrm>
            <a:custGeom>
              <a:avLst/>
              <a:gdLst>
                <a:gd name="textAreaLeft" fmla="*/ 0 w 61560"/>
                <a:gd name="textAreaRight" fmla="*/ 66600 w 61560"/>
                <a:gd name="textAreaTop" fmla="*/ 0 h 75960"/>
                <a:gd name="textAreaBottom" fmla="*/ 81000 h 75960"/>
              </a:gdLst>
              <a:ahLst/>
              <a:rect l="textAreaLeft" t="textAreaTop" r="textAreaRight" b="textAreaBottom"/>
              <a:pathLst>
                <a:path w="185" h="225">
                  <a:moveTo>
                    <a:pt x="85" y="78"/>
                  </a:moveTo>
                  <a:cubicBezTo>
                    <a:pt x="67" y="74"/>
                    <a:pt x="35" y="70"/>
                    <a:pt x="35" y="46"/>
                  </a:cubicBezTo>
                  <a:cubicBezTo>
                    <a:pt x="35" y="15"/>
                    <a:pt x="81" y="15"/>
                    <a:pt x="90" y="15"/>
                  </a:cubicBezTo>
                  <a:cubicBezTo>
                    <a:pt x="127" y="15"/>
                    <a:pt x="146" y="29"/>
                    <a:pt x="148" y="57"/>
                  </a:cubicBezTo>
                  <a:cubicBezTo>
                    <a:pt x="148" y="64"/>
                    <a:pt x="148" y="67"/>
                    <a:pt x="160" y="67"/>
                  </a:cubicBezTo>
                  <a:cubicBezTo>
                    <a:pt x="171" y="67"/>
                    <a:pt x="171" y="64"/>
                    <a:pt x="171" y="53"/>
                  </a:cubicBezTo>
                  <a:cubicBezTo>
                    <a:pt x="171" y="40"/>
                    <a:pt x="171" y="27"/>
                    <a:pt x="171" y="14"/>
                  </a:cubicBezTo>
                  <a:cubicBezTo>
                    <a:pt x="171" y="4"/>
                    <a:pt x="171" y="0"/>
                    <a:pt x="162" y="0"/>
                  </a:cubicBezTo>
                  <a:cubicBezTo>
                    <a:pt x="160" y="0"/>
                    <a:pt x="160" y="0"/>
                    <a:pt x="140" y="10"/>
                  </a:cubicBezTo>
                  <a:cubicBezTo>
                    <a:pt x="127" y="3"/>
                    <a:pt x="111" y="0"/>
                    <a:pt x="91" y="0"/>
                  </a:cubicBezTo>
                  <a:cubicBezTo>
                    <a:pt x="76" y="0"/>
                    <a:pt x="0" y="0"/>
                    <a:pt x="0" y="64"/>
                  </a:cubicBezTo>
                  <a:cubicBezTo>
                    <a:pt x="0" y="84"/>
                    <a:pt x="10" y="98"/>
                    <a:pt x="20" y="106"/>
                  </a:cubicBezTo>
                  <a:cubicBezTo>
                    <a:pt x="39" y="123"/>
                    <a:pt x="57" y="126"/>
                    <a:pt x="95" y="133"/>
                  </a:cubicBezTo>
                  <a:cubicBezTo>
                    <a:pt x="113" y="136"/>
                    <a:pt x="150" y="143"/>
                    <a:pt x="150" y="171"/>
                  </a:cubicBezTo>
                  <a:cubicBezTo>
                    <a:pt x="150" y="209"/>
                    <a:pt x="105" y="209"/>
                    <a:pt x="94" y="209"/>
                  </a:cubicBezTo>
                  <a:cubicBezTo>
                    <a:pt x="42" y="209"/>
                    <a:pt x="29" y="172"/>
                    <a:pt x="24" y="151"/>
                  </a:cubicBezTo>
                  <a:cubicBezTo>
                    <a:pt x="21" y="144"/>
                    <a:pt x="18" y="144"/>
                    <a:pt x="11" y="144"/>
                  </a:cubicBezTo>
                  <a:cubicBezTo>
                    <a:pt x="0" y="144"/>
                    <a:pt x="0" y="147"/>
                    <a:pt x="0" y="158"/>
                  </a:cubicBezTo>
                  <a:cubicBezTo>
                    <a:pt x="0" y="176"/>
                    <a:pt x="0" y="195"/>
                    <a:pt x="0" y="213"/>
                  </a:cubicBezTo>
                  <a:cubicBezTo>
                    <a:pt x="0" y="221"/>
                    <a:pt x="0" y="225"/>
                    <a:pt x="8" y="225"/>
                  </a:cubicBezTo>
                  <a:cubicBezTo>
                    <a:pt x="13" y="225"/>
                    <a:pt x="13" y="225"/>
                    <a:pt x="24" y="218"/>
                  </a:cubicBezTo>
                  <a:cubicBezTo>
                    <a:pt x="28" y="216"/>
                    <a:pt x="35" y="211"/>
                    <a:pt x="36" y="210"/>
                  </a:cubicBezTo>
                  <a:cubicBezTo>
                    <a:pt x="59" y="225"/>
                    <a:pt x="84" y="225"/>
                    <a:pt x="94" y="225"/>
                  </a:cubicBezTo>
                  <a:cubicBezTo>
                    <a:pt x="109" y="225"/>
                    <a:pt x="185" y="225"/>
                    <a:pt x="185" y="154"/>
                  </a:cubicBezTo>
                  <a:cubicBezTo>
                    <a:pt x="185" y="133"/>
                    <a:pt x="175" y="116"/>
                    <a:pt x="158" y="102"/>
                  </a:cubicBezTo>
                  <a:cubicBezTo>
                    <a:pt x="139" y="88"/>
                    <a:pt x="123" y="84"/>
                    <a:pt x="85" y="78"/>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27" name=""/>
            <p:cNvSpPr/>
            <p:nvPr/>
          </p:nvSpPr>
          <p:spPr>
            <a:xfrm>
              <a:off x="3871080" y="202500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8" name=""/>
            <p:cNvSpPr/>
            <p:nvPr/>
          </p:nvSpPr>
          <p:spPr>
            <a:xfrm>
              <a:off x="6684120" y="2053080"/>
              <a:ext cx="115920" cy="115560"/>
            </a:xfrm>
            <a:custGeom>
              <a:avLst/>
              <a:gdLst>
                <a:gd name="textAreaLeft" fmla="*/ 0 w 115920"/>
                <a:gd name="textAreaRight" fmla="*/ 120960 w 115920"/>
                <a:gd name="textAreaTop" fmla="*/ 0 h 115560"/>
                <a:gd name="textAreaBottom" fmla="*/ 120600 h 115560"/>
              </a:gdLst>
              <a:ahLst/>
              <a:rect l="textAreaLeft" t="textAreaTop" r="textAreaRight" b="textAreaBottom"/>
              <a:pathLst>
                <a:path w="336" h="335">
                  <a:moveTo>
                    <a:pt x="336" y="200"/>
                  </a:moveTo>
                  <a:cubicBezTo>
                    <a:pt x="329" y="200"/>
                    <a:pt x="321" y="200"/>
                    <a:pt x="314" y="200"/>
                  </a:cubicBezTo>
                  <a:cubicBezTo>
                    <a:pt x="302" y="267"/>
                    <a:pt x="288" y="312"/>
                    <a:pt x="197" y="312"/>
                  </a:cubicBezTo>
                  <a:cubicBezTo>
                    <a:pt x="173" y="312"/>
                    <a:pt x="148" y="312"/>
                    <a:pt x="123" y="312"/>
                  </a:cubicBezTo>
                  <a:cubicBezTo>
                    <a:pt x="123" y="266"/>
                    <a:pt x="123" y="220"/>
                    <a:pt x="123" y="174"/>
                  </a:cubicBezTo>
                  <a:cubicBezTo>
                    <a:pt x="132" y="174"/>
                    <a:pt x="141" y="174"/>
                    <a:pt x="150" y="174"/>
                  </a:cubicBezTo>
                  <a:cubicBezTo>
                    <a:pt x="197" y="174"/>
                    <a:pt x="202" y="195"/>
                    <a:pt x="202" y="231"/>
                  </a:cubicBezTo>
                  <a:cubicBezTo>
                    <a:pt x="210" y="231"/>
                    <a:pt x="217" y="231"/>
                    <a:pt x="225" y="231"/>
                  </a:cubicBezTo>
                  <a:cubicBezTo>
                    <a:pt x="225" y="185"/>
                    <a:pt x="225" y="139"/>
                    <a:pt x="225" y="92"/>
                  </a:cubicBezTo>
                  <a:cubicBezTo>
                    <a:pt x="217" y="92"/>
                    <a:pt x="210" y="92"/>
                    <a:pt x="202" y="92"/>
                  </a:cubicBezTo>
                  <a:cubicBezTo>
                    <a:pt x="202" y="129"/>
                    <a:pt x="197" y="150"/>
                    <a:pt x="150" y="150"/>
                  </a:cubicBezTo>
                  <a:cubicBezTo>
                    <a:pt x="141" y="150"/>
                    <a:pt x="132" y="150"/>
                    <a:pt x="123" y="150"/>
                  </a:cubicBezTo>
                  <a:cubicBezTo>
                    <a:pt x="123" y="108"/>
                    <a:pt x="123" y="66"/>
                    <a:pt x="123" y="24"/>
                  </a:cubicBezTo>
                  <a:cubicBezTo>
                    <a:pt x="148" y="24"/>
                    <a:pt x="173" y="24"/>
                    <a:pt x="197" y="24"/>
                  </a:cubicBezTo>
                  <a:cubicBezTo>
                    <a:pt x="277" y="24"/>
                    <a:pt x="290" y="59"/>
                    <a:pt x="297" y="119"/>
                  </a:cubicBezTo>
                  <a:cubicBezTo>
                    <a:pt x="305" y="119"/>
                    <a:pt x="313" y="119"/>
                    <a:pt x="321" y="119"/>
                  </a:cubicBezTo>
                  <a:cubicBezTo>
                    <a:pt x="315" y="79"/>
                    <a:pt x="310" y="40"/>
                    <a:pt x="305" y="0"/>
                  </a:cubicBezTo>
                  <a:cubicBezTo>
                    <a:pt x="203" y="0"/>
                    <a:pt x="102" y="0"/>
                    <a:pt x="0" y="0"/>
                  </a:cubicBezTo>
                  <a:cubicBezTo>
                    <a:pt x="0" y="8"/>
                    <a:pt x="0" y="16"/>
                    <a:pt x="0" y="24"/>
                  </a:cubicBezTo>
                  <a:cubicBezTo>
                    <a:pt x="18" y="24"/>
                    <a:pt x="35" y="24"/>
                    <a:pt x="53" y="24"/>
                  </a:cubicBezTo>
                  <a:cubicBezTo>
                    <a:pt x="53" y="120"/>
                    <a:pt x="53" y="216"/>
                    <a:pt x="53" y="312"/>
                  </a:cubicBezTo>
                  <a:cubicBezTo>
                    <a:pt x="35" y="312"/>
                    <a:pt x="18" y="312"/>
                    <a:pt x="0" y="312"/>
                  </a:cubicBezTo>
                  <a:cubicBezTo>
                    <a:pt x="0" y="320"/>
                    <a:pt x="0" y="327"/>
                    <a:pt x="0" y="335"/>
                  </a:cubicBezTo>
                  <a:cubicBezTo>
                    <a:pt x="105" y="335"/>
                    <a:pt x="209" y="335"/>
                    <a:pt x="314" y="335"/>
                  </a:cubicBezTo>
                  <a:cubicBezTo>
                    <a:pt x="321" y="290"/>
                    <a:pt x="329" y="245"/>
                    <a:pt x="336" y="20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29" name=""/>
            <p:cNvSpPr/>
            <p:nvPr/>
          </p:nvSpPr>
          <p:spPr>
            <a:xfrm>
              <a:off x="6817680" y="2093760"/>
              <a:ext cx="94680" cy="108720"/>
            </a:xfrm>
            <a:custGeom>
              <a:avLst/>
              <a:gdLst>
                <a:gd name="textAreaLeft" fmla="*/ 0 w 94680"/>
                <a:gd name="textAreaRight" fmla="*/ 99720 w 94680"/>
                <a:gd name="textAreaTop" fmla="*/ 0 h 108720"/>
                <a:gd name="textAreaBottom" fmla="*/ 113760 h 108720"/>
              </a:gdLst>
              <a:ahLst/>
              <a:rect l="textAreaLeft" t="textAreaTop" r="textAreaRight" b="textAreaBottom"/>
              <a:pathLst>
                <a:path w="277" h="316">
                  <a:moveTo>
                    <a:pt x="189" y="151"/>
                  </a:moveTo>
                  <a:cubicBezTo>
                    <a:pt x="189" y="161"/>
                    <a:pt x="189" y="162"/>
                    <a:pt x="182" y="172"/>
                  </a:cubicBezTo>
                  <a:cubicBezTo>
                    <a:pt x="162" y="202"/>
                    <a:pt x="137" y="207"/>
                    <a:pt x="123" y="207"/>
                  </a:cubicBezTo>
                  <a:cubicBezTo>
                    <a:pt x="92" y="207"/>
                    <a:pt x="63" y="178"/>
                    <a:pt x="63" y="113"/>
                  </a:cubicBezTo>
                  <a:cubicBezTo>
                    <a:pt x="63" y="43"/>
                    <a:pt x="99" y="20"/>
                    <a:pt x="129" y="20"/>
                  </a:cubicBezTo>
                  <a:cubicBezTo>
                    <a:pt x="167" y="20"/>
                    <a:pt x="189" y="59"/>
                    <a:pt x="189" y="83"/>
                  </a:cubicBezTo>
                  <a:cubicBezTo>
                    <a:pt x="189" y="105"/>
                    <a:pt x="189" y="128"/>
                    <a:pt x="189" y="151"/>
                  </a:cubicBezTo>
                  <a:moveTo>
                    <a:pt x="196" y="39"/>
                  </a:moveTo>
                  <a:cubicBezTo>
                    <a:pt x="179" y="15"/>
                    <a:pt x="151" y="0"/>
                    <a:pt x="122" y="0"/>
                  </a:cubicBezTo>
                  <a:cubicBezTo>
                    <a:pt x="50" y="0"/>
                    <a:pt x="0" y="43"/>
                    <a:pt x="0" y="112"/>
                  </a:cubicBezTo>
                  <a:cubicBezTo>
                    <a:pt x="0" y="182"/>
                    <a:pt x="49" y="224"/>
                    <a:pt x="118" y="224"/>
                  </a:cubicBezTo>
                  <a:cubicBezTo>
                    <a:pt x="141" y="224"/>
                    <a:pt x="164" y="217"/>
                    <a:pt x="186" y="197"/>
                  </a:cubicBezTo>
                  <a:cubicBezTo>
                    <a:pt x="186" y="230"/>
                    <a:pt x="186" y="262"/>
                    <a:pt x="186" y="294"/>
                  </a:cubicBezTo>
                  <a:cubicBezTo>
                    <a:pt x="175" y="294"/>
                    <a:pt x="164" y="294"/>
                    <a:pt x="153" y="294"/>
                  </a:cubicBezTo>
                  <a:cubicBezTo>
                    <a:pt x="153" y="301"/>
                    <a:pt x="153" y="309"/>
                    <a:pt x="153" y="316"/>
                  </a:cubicBezTo>
                  <a:cubicBezTo>
                    <a:pt x="167" y="316"/>
                    <a:pt x="196" y="315"/>
                    <a:pt x="214" y="315"/>
                  </a:cubicBezTo>
                  <a:cubicBezTo>
                    <a:pt x="234" y="315"/>
                    <a:pt x="263" y="316"/>
                    <a:pt x="277" y="316"/>
                  </a:cubicBezTo>
                  <a:cubicBezTo>
                    <a:pt x="277" y="309"/>
                    <a:pt x="277" y="301"/>
                    <a:pt x="277" y="294"/>
                  </a:cubicBezTo>
                  <a:cubicBezTo>
                    <a:pt x="266" y="294"/>
                    <a:pt x="254" y="294"/>
                    <a:pt x="242" y="294"/>
                  </a:cubicBezTo>
                  <a:cubicBezTo>
                    <a:pt x="242" y="196"/>
                    <a:pt x="242" y="98"/>
                    <a:pt x="242" y="0"/>
                  </a:cubicBezTo>
                  <a:cubicBezTo>
                    <a:pt x="236" y="0"/>
                    <a:pt x="229" y="0"/>
                    <a:pt x="223" y="0"/>
                  </a:cubicBezTo>
                  <a:cubicBezTo>
                    <a:pt x="214" y="13"/>
                    <a:pt x="205" y="26"/>
                    <a:pt x="196" y="3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0" name=""/>
            <p:cNvSpPr/>
            <p:nvPr/>
          </p:nvSpPr>
          <p:spPr>
            <a:xfrm>
              <a:off x="6926400" y="2093760"/>
              <a:ext cx="95760" cy="75600"/>
            </a:xfrm>
            <a:custGeom>
              <a:avLst/>
              <a:gdLst>
                <a:gd name="textAreaLeft" fmla="*/ 0 w 95760"/>
                <a:gd name="textAreaRight" fmla="*/ 100800 w 95760"/>
                <a:gd name="textAreaTop" fmla="*/ 0 h 75600"/>
                <a:gd name="textAreaBottom" fmla="*/ 80640 h 75600"/>
              </a:gdLst>
              <a:ahLst/>
              <a:rect l="textAreaLeft" t="textAreaTop" r="textAreaRight" b="textAreaBottom"/>
              <a:pathLst>
                <a:path w="280" h="224">
                  <a:moveTo>
                    <a:pt x="193" y="186"/>
                  </a:moveTo>
                  <a:cubicBezTo>
                    <a:pt x="193" y="199"/>
                    <a:pt x="193" y="211"/>
                    <a:pt x="193" y="224"/>
                  </a:cubicBezTo>
                  <a:cubicBezTo>
                    <a:pt x="222" y="223"/>
                    <a:pt x="251" y="222"/>
                    <a:pt x="280" y="221"/>
                  </a:cubicBezTo>
                  <a:cubicBezTo>
                    <a:pt x="280" y="214"/>
                    <a:pt x="280" y="206"/>
                    <a:pt x="280" y="199"/>
                  </a:cubicBezTo>
                  <a:cubicBezTo>
                    <a:pt x="249" y="199"/>
                    <a:pt x="246" y="199"/>
                    <a:pt x="246" y="179"/>
                  </a:cubicBezTo>
                  <a:cubicBezTo>
                    <a:pt x="246" y="119"/>
                    <a:pt x="246" y="60"/>
                    <a:pt x="246" y="0"/>
                  </a:cubicBezTo>
                  <a:cubicBezTo>
                    <a:pt x="216" y="1"/>
                    <a:pt x="186" y="3"/>
                    <a:pt x="155" y="4"/>
                  </a:cubicBezTo>
                  <a:cubicBezTo>
                    <a:pt x="155" y="12"/>
                    <a:pt x="155" y="19"/>
                    <a:pt x="155" y="27"/>
                  </a:cubicBezTo>
                  <a:cubicBezTo>
                    <a:pt x="186" y="27"/>
                    <a:pt x="190" y="27"/>
                    <a:pt x="190" y="46"/>
                  </a:cubicBezTo>
                  <a:cubicBezTo>
                    <a:pt x="190" y="77"/>
                    <a:pt x="190" y="109"/>
                    <a:pt x="190" y="140"/>
                  </a:cubicBezTo>
                  <a:cubicBezTo>
                    <a:pt x="190" y="181"/>
                    <a:pt x="165" y="207"/>
                    <a:pt x="129" y="207"/>
                  </a:cubicBezTo>
                  <a:cubicBezTo>
                    <a:pt x="91" y="207"/>
                    <a:pt x="90" y="195"/>
                    <a:pt x="90" y="168"/>
                  </a:cubicBezTo>
                  <a:cubicBezTo>
                    <a:pt x="90" y="112"/>
                    <a:pt x="90" y="56"/>
                    <a:pt x="90" y="0"/>
                  </a:cubicBezTo>
                  <a:cubicBezTo>
                    <a:pt x="60" y="1"/>
                    <a:pt x="30" y="3"/>
                    <a:pt x="0" y="4"/>
                  </a:cubicBezTo>
                  <a:cubicBezTo>
                    <a:pt x="0" y="12"/>
                    <a:pt x="0" y="19"/>
                    <a:pt x="0" y="27"/>
                  </a:cubicBezTo>
                  <a:cubicBezTo>
                    <a:pt x="29" y="27"/>
                    <a:pt x="34" y="27"/>
                    <a:pt x="34" y="46"/>
                  </a:cubicBezTo>
                  <a:cubicBezTo>
                    <a:pt x="34" y="84"/>
                    <a:pt x="34" y="123"/>
                    <a:pt x="34" y="161"/>
                  </a:cubicBezTo>
                  <a:cubicBezTo>
                    <a:pt x="34" y="214"/>
                    <a:pt x="73" y="224"/>
                    <a:pt x="122" y="224"/>
                  </a:cubicBezTo>
                  <a:cubicBezTo>
                    <a:pt x="134" y="224"/>
                    <a:pt x="171" y="224"/>
                    <a:pt x="193" y="186"/>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31" name=""/>
            <p:cNvSpPr/>
            <p:nvPr/>
          </p:nvSpPr>
          <p:spPr>
            <a:xfrm>
              <a:off x="7037280" y="2093400"/>
              <a:ext cx="87840" cy="75960"/>
            </a:xfrm>
            <a:custGeom>
              <a:avLst/>
              <a:gdLst>
                <a:gd name="textAreaLeft" fmla="*/ 0 w 87840"/>
                <a:gd name="textAreaRight" fmla="*/ 92880 w 87840"/>
                <a:gd name="textAreaTop" fmla="*/ 0 h 75960"/>
                <a:gd name="textAreaBottom" fmla="*/ 81000 h 75960"/>
              </a:gdLst>
              <a:ahLst/>
              <a:rect l="textAreaLeft" t="textAreaTop" r="textAreaRight" b="textAreaBottom"/>
              <a:pathLst>
                <a:path w="258" h="225">
                  <a:moveTo>
                    <a:pt x="168" y="185"/>
                  </a:moveTo>
                  <a:cubicBezTo>
                    <a:pt x="168" y="200"/>
                    <a:pt x="168" y="223"/>
                    <a:pt x="218" y="223"/>
                  </a:cubicBezTo>
                  <a:cubicBezTo>
                    <a:pt x="226" y="223"/>
                    <a:pt x="234" y="223"/>
                    <a:pt x="242" y="223"/>
                  </a:cubicBezTo>
                  <a:cubicBezTo>
                    <a:pt x="252" y="223"/>
                    <a:pt x="258" y="223"/>
                    <a:pt x="258" y="211"/>
                  </a:cubicBezTo>
                  <a:cubicBezTo>
                    <a:pt x="258" y="200"/>
                    <a:pt x="252" y="200"/>
                    <a:pt x="245" y="200"/>
                  </a:cubicBezTo>
                  <a:cubicBezTo>
                    <a:pt x="216" y="199"/>
                    <a:pt x="216" y="193"/>
                    <a:pt x="216" y="182"/>
                  </a:cubicBezTo>
                  <a:cubicBezTo>
                    <a:pt x="216" y="147"/>
                    <a:pt x="216" y="111"/>
                    <a:pt x="216" y="76"/>
                  </a:cubicBezTo>
                  <a:cubicBezTo>
                    <a:pt x="216" y="32"/>
                    <a:pt x="181" y="0"/>
                    <a:pt x="108" y="0"/>
                  </a:cubicBezTo>
                  <a:cubicBezTo>
                    <a:pt x="80" y="0"/>
                    <a:pt x="20" y="1"/>
                    <a:pt x="20" y="45"/>
                  </a:cubicBezTo>
                  <a:cubicBezTo>
                    <a:pt x="20" y="67"/>
                    <a:pt x="36" y="77"/>
                    <a:pt x="49" y="77"/>
                  </a:cubicBezTo>
                  <a:cubicBezTo>
                    <a:pt x="64" y="77"/>
                    <a:pt x="81" y="66"/>
                    <a:pt x="81" y="45"/>
                  </a:cubicBezTo>
                  <a:cubicBezTo>
                    <a:pt x="81" y="31"/>
                    <a:pt x="71" y="22"/>
                    <a:pt x="70" y="21"/>
                  </a:cubicBezTo>
                  <a:cubicBezTo>
                    <a:pt x="84" y="18"/>
                    <a:pt x="99" y="18"/>
                    <a:pt x="105" y="18"/>
                  </a:cubicBezTo>
                  <a:cubicBezTo>
                    <a:pt x="141" y="18"/>
                    <a:pt x="160" y="38"/>
                    <a:pt x="160" y="76"/>
                  </a:cubicBezTo>
                  <a:cubicBezTo>
                    <a:pt x="160" y="81"/>
                    <a:pt x="160" y="87"/>
                    <a:pt x="160" y="92"/>
                  </a:cubicBezTo>
                  <a:cubicBezTo>
                    <a:pt x="125" y="94"/>
                    <a:pt x="0" y="98"/>
                    <a:pt x="0" y="169"/>
                  </a:cubicBezTo>
                  <a:cubicBezTo>
                    <a:pt x="0" y="217"/>
                    <a:pt x="60" y="225"/>
                    <a:pt x="94" y="225"/>
                  </a:cubicBezTo>
                  <a:cubicBezTo>
                    <a:pt x="134" y="225"/>
                    <a:pt x="157" y="206"/>
                    <a:pt x="168" y="185"/>
                  </a:cubicBezTo>
                  <a:moveTo>
                    <a:pt x="160" y="108"/>
                  </a:moveTo>
                  <a:cubicBezTo>
                    <a:pt x="160" y="123"/>
                    <a:pt x="160" y="139"/>
                    <a:pt x="160" y="154"/>
                  </a:cubicBezTo>
                  <a:cubicBezTo>
                    <a:pt x="160" y="202"/>
                    <a:pt x="113" y="209"/>
                    <a:pt x="102" y="209"/>
                  </a:cubicBezTo>
                  <a:cubicBezTo>
                    <a:pt x="77" y="209"/>
                    <a:pt x="57" y="190"/>
                    <a:pt x="57" y="169"/>
                  </a:cubicBezTo>
                  <a:cubicBezTo>
                    <a:pt x="57" y="116"/>
                    <a:pt x="134" y="109"/>
                    <a:pt x="160" y="108"/>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32" name=""/>
            <p:cNvSpPr/>
            <p:nvPr/>
          </p:nvSpPr>
          <p:spPr>
            <a:xfrm>
              <a:off x="7134120" y="2061000"/>
              <a:ext cx="59040" cy="108360"/>
            </a:xfrm>
            <a:custGeom>
              <a:avLst/>
              <a:gdLst>
                <a:gd name="textAreaLeft" fmla="*/ 0 w 59040"/>
                <a:gd name="textAreaRight" fmla="*/ 64080 w 59040"/>
                <a:gd name="textAreaTop" fmla="*/ 0 h 108360"/>
                <a:gd name="textAreaBottom" fmla="*/ 113400 h 108360"/>
              </a:gdLst>
              <a:ahLst/>
              <a:rect l="textAreaLeft" t="textAreaTop" r="textAreaRight" b="textAreaBottom"/>
              <a:pathLst>
                <a:path w="178" h="315">
                  <a:moveTo>
                    <a:pt x="41" y="118"/>
                  </a:moveTo>
                  <a:cubicBezTo>
                    <a:pt x="41" y="162"/>
                    <a:pt x="41" y="207"/>
                    <a:pt x="41" y="252"/>
                  </a:cubicBezTo>
                  <a:cubicBezTo>
                    <a:pt x="41" y="305"/>
                    <a:pt x="84" y="315"/>
                    <a:pt x="119" y="315"/>
                  </a:cubicBezTo>
                  <a:cubicBezTo>
                    <a:pt x="155" y="315"/>
                    <a:pt x="178" y="287"/>
                    <a:pt x="178" y="252"/>
                  </a:cubicBezTo>
                  <a:cubicBezTo>
                    <a:pt x="178" y="243"/>
                    <a:pt x="178" y="234"/>
                    <a:pt x="178" y="225"/>
                  </a:cubicBezTo>
                  <a:cubicBezTo>
                    <a:pt x="170" y="225"/>
                    <a:pt x="163" y="225"/>
                    <a:pt x="155" y="225"/>
                  </a:cubicBezTo>
                  <a:cubicBezTo>
                    <a:pt x="155" y="234"/>
                    <a:pt x="155" y="242"/>
                    <a:pt x="155" y="251"/>
                  </a:cubicBezTo>
                  <a:cubicBezTo>
                    <a:pt x="155" y="284"/>
                    <a:pt x="139" y="295"/>
                    <a:pt x="125" y="295"/>
                  </a:cubicBezTo>
                  <a:cubicBezTo>
                    <a:pt x="97" y="295"/>
                    <a:pt x="97" y="265"/>
                    <a:pt x="97" y="253"/>
                  </a:cubicBezTo>
                  <a:cubicBezTo>
                    <a:pt x="97" y="208"/>
                    <a:pt x="97" y="163"/>
                    <a:pt x="97" y="118"/>
                  </a:cubicBezTo>
                  <a:cubicBezTo>
                    <a:pt x="120" y="118"/>
                    <a:pt x="144" y="118"/>
                    <a:pt x="168" y="118"/>
                  </a:cubicBezTo>
                  <a:cubicBezTo>
                    <a:pt x="168" y="110"/>
                    <a:pt x="168" y="102"/>
                    <a:pt x="168" y="94"/>
                  </a:cubicBezTo>
                  <a:cubicBezTo>
                    <a:pt x="144" y="94"/>
                    <a:pt x="120" y="94"/>
                    <a:pt x="97" y="94"/>
                  </a:cubicBezTo>
                  <a:cubicBezTo>
                    <a:pt x="97" y="63"/>
                    <a:pt x="97" y="31"/>
                    <a:pt x="97" y="0"/>
                  </a:cubicBezTo>
                  <a:cubicBezTo>
                    <a:pt x="89" y="0"/>
                    <a:pt x="82" y="0"/>
                    <a:pt x="74" y="0"/>
                  </a:cubicBezTo>
                  <a:cubicBezTo>
                    <a:pt x="73" y="49"/>
                    <a:pt x="49" y="98"/>
                    <a:pt x="0" y="99"/>
                  </a:cubicBezTo>
                  <a:cubicBezTo>
                    <a:pt x="0" y="105"/>
                    <a:pt x="0" y="112"/>
                    <a:pt x="0" y="118"/>
                  </a:cubicBezTo>
                  <a:cubicBezTo>
                    <a:pt x="14" y="118"/>
                    <a:pt x="27" y="118"/>
                    <a:pt x="41" y="1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3" name=""/>
            <p:cNvSpPr/>
            <p:nvPr/>
          </p:nvSpPr>
          <p:spPr>
            <a:xfrm>
              <a:off x="7217640" y="2050560"/>
              <a:ext cx="37440" cy="118080"/>
            </a:xfrm>
            <a:custGeom>
              <a:avLst/>
              <a:gdLst>
                <a:gd name="textAreaLeft" fmla="*/ 0 w 37440"/>
                <a:gd name="textAreaRight" fmla="*/ 42480 w 37440"/>
                <a:gd name="textAreaTop" fmla="*/ 0 h 118080"/>
                <a:gd name="textAreaBottom" fmla="*/ 123120 h 118080"/>
              </a:gdLst>
              <a:ahLst/>
              <a:rect l="textAreaLeft" t="textAreaTop" r="textAreaRight" b="textAreaBottom"/>
              <a:pathLst>
                <a:path w="118" h="342">
                  <a:moveTo>
                    <a:pt x="88" y="120"/>
                  </a:moveTo>
                  <a:cubicBezTo>
                    <a:pt x="60" y="122"/>
                    <a:pt x="31" y="123"/>
                    <a:pt x="3" y="125"/>
                  </a:cubicBezTo>
                  <a:cubicBezTo>
                    <a:pt x="3" y="132"/>
                    <a:pt x="3" y="140"/>
                    <a:pt x="3" y="147"/>
                  </a:cubicBezTo>
                  <a:cubicBezTo>
                    <a:pt x="31" y="147"/>
                    <a:pt x="35" y="147"/>
                    <a:pt x="35" y="167"/>
                  </a:cubicBezTo>
                  <a:cubicBezTo>
                    <a:pt x="35" y="217"/>
                    <a:pt x="35" y="268"/>
                    <a:pt x="35" y="319"/>
                  </a:cubicBezTo>
                  <a:cubicBezTo>
                    <a:pt x="23" y="319"/>
                    <a:pt x="12" y="319"/>
                    <a:pt x="0" y="319"/>
                  </a:cubicBezTo>
                  <a:cubicBezTo>
                    <a:pt x="0" y="327"/>
                    <a:pt x="0" y="334"/>
                    <a:pt x="0" y="342"/>
                  </a:cubicBezTo>
                  <a:cubicBezTo>
                    <a:pt x="15" y="342"/>
                    <a:pt x="41" y="340"/>
                    <a:pt x="60" y="340"/>
                  </a:cubicBezTo>
                  <a:cubicBezTo>
                    <a:pt x="76" y="340"/>
                    <a:pt x="101" y="342"/>
                    <a:pt x="118" y="342"/>
                  </a:cubicBezTo>
                  <a:cubicBezTo>
                    <a:pt x="118" y="334"/>
                    <a:pt x="118" y="327"/>
                    <a:pt x="118" y="319"/>
                  </a:cubicBezTo>
                  <a:cubicBezTo>
                    <a:pt x="108" y="319"/>
                    <a:pt x="98" y="319"/>
                    <a:pt x="88" y="319"/>
                  </a:cubicBezTo>
                  <a:cubicBezTo>
                    <a:pt x="88" y="253"/>
                    <a:pt x="88" y="187"/>
                    <a:pt x="88" y="120"/>
                  </a:cubicBezTo>
                  <a:moveTo>
                    <a:pt x="92" y="38"/>
                  </a:moveTo>
                  <a:cubicBezTo>
                    <a:pt x="92" y="17"/>
                    <a:pt x="76" y="0"/>
                    <a:pt x="55" y="0"/>
                  </a:cubicBezTo>
                  <a:cubicBezTo>
                    <a:pt x="34" y="0"/>
                    <a:pt x="15" y="16"/>
                    <a:pt x="15" y="38"/>
                  </a:cubicBezTo>
                  <a:cubicBezTo>
                    <a:pt x="15" y="59"/>
                    <a:pt x="34" y="77"/>
                    <a:pt x="55" y="77"/>
                  </a:cubicBezTo>
                  <a:cubicBezTo>
                    <a:pt x="76" y="77"/>
                    <a:pt x="92" y="60"/>
                    <a:pt x="92"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4" name=""/>
            <p:cNvSpPr/>
            <p:nvPr/>
          </p:nvSpPr>
          <p:spPr>
            <a:xfrm>
              <a:off x="7271640" y="2093400"/>
              <a:ext cx="85680" cy="75960"/>
            </a:xfrm>
            <a:custGeom>
              <a:avLst/>
              <a:gdLst>
                <a:gd name="textAreaLeft" fmla="*/ 0 w 85680"/>
                <a:gd name="textAreaRight" fmla="*/ 90720 w 85680"/>
                <a:gd name="textAreaTop" fmla="*/ 0 h 75960"/>
                <a:gd name="textAreaBottom" fmla="*/ 81000 h 75960"/>
              </a:gdLst>
              <a:ahLst/>
              <a:rect l="textAreaLeft" t="textAreaTop" r="textAreaRight" b="textAreaBottom"/>
              <a:pathLst>
                <a:path w="252" h="225">
                  <a:moveTo>
                    <a:pt x="252" y="116"/>
                  </a:moveTo>
                  <a:cubicBezTo>
                    <a:pt x="252" y="50"/>
                    <a:pt x="206" y="0"/>
                    <a:pt x="126" y="0"/>
                  </a:cubicBezTo>
                  <a:cubicBezTo>
                    <a:pt x="45" y="0"/>
                    <a:pt x="0" y="50"/>
                    <a:pt x="0" y="116"/>
                  </a:cubicBezTo>
                  <a:cubicBezTo>
                    <a:pt x="0" y="176"/>
                    <a:pt x="43" y="225"/>
                    <a:pt x="126" y="225"/>
                  </a:cubicBezTo>
                  <a:cubicBezTo>
                    <a:pt x="209" y="225"/>
                    <a:pt x="252" y="176"/>
                    <a:pt x="252" y="116"/>
                  </a:cubicBezTo>
                  <a:moveTo>
                    <a:pt x="126" y="206"/>
                  </a:moveTo>
                  <a:cubicBezTo>
                    <a:pt x="63" y="206"/>
                    <a:pt x="63" y="153"/>
                    <a:pt x="63" y="111"/>
                  </a:cubicBezTo>
                  <a:cubicBezTo>
                    <a:pt x="63" y="88"/>
                    <a:pt x="63" y="63"/>
                    <a:pt x="71" y="46"/>
                  </a:cubicBezTo>
                  <a:cubicBezTo>
                    <a:pt x="81" y="28"/>
                    <a:pt x="102" y="18"/>
                    <a:pt x="126" y="18"/>
                  </a:cubicBezTo>
                  <a:cubicBezTo>
                    <a:pt x="147" y="18"/>
                    <a:pt x="168" y="25"/>
                    <a:pt x="178" y="43"/>
                  </a:cubicBezTo>
                  <a:cubicBezTo>
                    <a:pt x="189" y="60"/>
                    <a:pt x="189" y="87"/>
                    <a:pt x="189" y="111"/>
                  </a:cubicBezTo>
                  <a:cubicBezTo>
                    <a:pt x="189" y="153"/>
                    <a:pt x="189" y="206"/>
                    <a:pt x="126" y="2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35" name=""/>
            <p:cNvSpPr/>
            <p:nvPr/>
          </p:nvSpPr>
          <p:spPr>
            <a:xfrm>
              <a:off x="7376040" y="2093760"/>
              <a:ext cx="95760" cy="74520"/>
            </a:xfrm>
            <a:custGeom>
              <a:avLst/>
              <a:gdLst>
                <a:gd name="textAreaLeft" fmla="*/ 0 w 95760"/>
                <a:gd name="textAreaRight" fmla="*/ 100800 w 95760"/>
                <a:gd name="textAreaTop" fmla="*/ 0 h 74520"/>
                <a:gd name="textAreaBottom" fmla="*/ 79560 h 74520"/>
              </a:gdLst>
              <a:ahLst/>
              <a:rect l="textAreaLeft" t="textAreaTop" r="textAreaRight" b="textAreaBottom"/>
              <a:pathLst>
                <a:path w="280" h="221">
                  <a:moveTo>
                    <a:pt x="34" y="46"/>
                  </a:moveTo>
                  <a:cubicBezTo>
                    <a:pt x="34" y="97"/>
                    <a:pt x="34" y="148"/>
                    <a:pt x="34" y="199"/>
                  </a:cubicBezTo>
                  <a:cubicBezTo>
                    <a:pt x="22" y="199"/>
                    <a:pt x="11" y="199"/>
                    <a:pt x="0" y="199"/>
                  </a:cubicBezTo>
                  <a:cubicBezTo>
                    <a:pt x="0" y="206"/>
                    <a:pt x="0" y="214"/>
                    <a:pt x="0" y="221"/>
                  </a:cubicBezTo>
                  <a:cubicBezTo>
                    <a:pt x="14" y="221"/>
                    <a:pt x="43" y="220"/>
                    <a:pt x="62" y="220"/>
                  </a:cubicBezTo>
                  <a:cubicBezTo>
                    <a:pt x="81" y="220"/>
                    <a:pt x="111" y="221"/>
                    <a:pt x="125" y="221"/>
                  </a:cubicBezTo>
                  <a:cubicBezTo>
                    <a:pt x="125" y="214"/>
                    <a:pt x="125" y="206"/>
                    <a:pt x="125" y="199"/>
                  </a:cubicBezTo>
                  <a:cubicBezTo>
                    <a:pt x="113" y="199"/>
                    <a:pt x="101" y="199"/>
                    <a:pt x="90" y="199"/>
                  </a:cubicBezTo>
                  <a:cubicBezTo>
                    <a:pt x="90" y="164"/>
                    <a:pt x="90" y="130"/>
                    <a:pt x="90" y="95"/>
                  </a:cubicBezTo>
                  <a:cubicBezTo>
                    <a:pt x="90" y="42"/>
                    <a:pt x="133" y="18"/>
                    <a:pt x="164" y="18"/>
                  </a:cubicBezTo>
                  <a:cubicBezTo>
                    <a:pt x="181" y="18"/>
                    <a:pt x="190" y="28"/>
                    <a:pt x="190" y="66"/>
                  </a:cubicBezTo>
                  <a:cubicBezTo>
                    <a:pt x="190" y="110"/>
                    <a:pt x="190" y="154"/>
                    <a:pt x="190" y="199"/>
                  </a:cubicBezTo>
                  <a:cubicBezTo>
                    <a:pt x="179" y="199"/>
                    <a:pt x="168" y="199"/>
                    <a:pt x="157" y="199"/>
                  </a:cubicBezTo>
                  <a:cubicBezTo>
                    <a:pt x="157" y="206"/>
                    <a:pt x="157" y="214"/>
                    <a:pt x="157" y="221"/>
                  </a:cubicBezTo>
                  <a:cubicBezTo>
                    <a:pt x="171" y="221"/>
                    <a:pt x="200" y="220"/>
                    <a:pt x="218" y="220"/>
                  </a:cubicBezTo>
                  <a:cubicBezTo>
                    <a:pt x="238" y="220"/>
                    <a:pt x="267" y="221"/>
                    <a:pt x="280" y="221"/>
                  </a:cubicBezTo>
                  <a:cubicBezTo>
                    <a:pt x="280" y="214"/>
                    <a:pt x="280" y="206"/>
                    <a:pt x="280" y="199"/>
                  </a:cubicBezTo>
                  <a:cubicBezTo>
                    <a:pt x="269" y="199"/>
                    <a:pt x="258" y="199"/>
                    <a:pt x="246" y="199"/>
                  </a:cubicBezTo>
                  <a:cubicBezTo>
                    <a:pt x="246" y="156"/>
                    <a:pt x="246" y="114"/>
                    <a:pt x="246" y="71"/>
                  </a:cubicBezTo>
                  <a:cubicBezTo>
                    <a:pt x="246" y="20"/>
                    <a:pt x="220" y="0"/>
                    <a:pt x="171" y="0"/>
                  </a:cubicBezTo>
                  <a:cubicBezTo>
                    <a:pt x="123" y="0"/>
                    <a:pt x="98" y="28"/>
                    <a:pt x="85" y="53"/>
                  </a:cubicBezTo>
                  <a:cubicBezTo>
                    <a:pt x="85" y="35"/>
                    <a:pt x="85" y="18"/>
                    <a:pt x="85" y="0"/>
                  </a:cubicBezTo>
                  <a:cubicBezTo>
                    <a:pt x="57" y="1"/>
                    <a:pt x="28" y="3"/>
                    <a:pt x="0" y="4"/>
                  </a:cubicBezTo>
                  <a:cubicBezTo>
                    <a:pt x="0" y="12"/>
                    <a:pt x="0" y="19"/>
                    <a:pt x="0" y="27"/>
                  </a:cubicBezTo>
                  <a:cubicBezTo>
                    <a:pt x="31" y="27"/>
                    <a:pt x="34" y="27"/>
                    <a:pt x="34" y="46"/>
                  </a:cubicBezTo>
                  <a:close/>
                </a:path>
              </a:pathLst>
            </a:custGeom>
            <a:solidFill>
              <a:srgbClr val="000000"/>
            </a:solidFill>
            <a:ln w="0">
              <a:noFill/>
            </a:ln>
          </p:spPr>
          <p:style>
            <a:lnRef idx="0"/>
            <a:fillRef idx="0"/>
            <a:effectRef idx="0"/>
            <a:fontRef idx="minor"/>
          </p:style>
          <p:txBody>
            <a:bodyPr lIns="90000" rIns="90000" tIns="34560" bIns="34560" anchor="ctr" anchorCtr="1">
              <a:noAutofit/>
            </a:bodyPr>
            <a:p>
              <a:pPr>
                <a:lnSpc>
                  <a:spcPct val="100000"/>
                </a:lnSpc>
              </a:pPr>
              <a:endParaRPr b="0" lang="en-US" sz="1800" spc="-1" strike="noStrike">
                <a:solidFill>
                  <a:srgbClr val="ffffff"/>
                </a:solidFill>
                <a:latin typeface="Arial"/>
                <a:ea typeface="DejaVu Sans"/>
              </a:endParaRPr>
            </a:p>
          </p:txBody>
        </p:sp>
        <p:sp>
          <p:nvSpPr>
            <p:cNvPr id="136" name=""/>
            <p:cNvSpPr/>
            <p:nvPr/>
          </p:nvSpPr>
          <p:spPr>
            <a:xfrm>
              <a:off x="10280160" y="202500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7" name=""/>
            <p:cNvSpPr/>
            <p:nvPr/>
          </p:nvSpPr>
          <p:spPr>
            <a:xfrm>
              <a:off x="1751760" y="223740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38" name=""/>
            <p:cNvSpPr/>
            <p:nvPr/>
          </p:nvSpPr>
          <p:spPr>
            <a:xfrm>
              <a:off x="1751760" y="22446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39" name=""/>
            <p:cNvSpPr/>
            <p:nvPr/>
          </p:nvSpPr>
          <p:spPr>
            <a:xfrm>
              <a:off x="1758960" y="2244600"/>
              <a:ext cx="851760" cy="207000"/>
            </a:xfrm>
            <a:custGeom>
              <a:avLst/>
              <a:gdLst>
                <a:gd name="textAreaLeft" fmla="*/ 0 w 851760"/>
                <a:gd name="textAreaRight" fmla="*/ 856800 w 851760"/>
                <a:gd name="textAreaTop" fmla="*/ 0 h 207000"/>
                <a:gd name="textAreaBottom" fmla="*/ 212040 h 207000"/>
              </a:gdLst>
              <a:ahLst/>
              <a:rect l="textAreaLeft" t="textAreaTop" r="textAreaRight" b="textAreaBottom"/>
              <a:pathLst>
                <a:path w="2380" h="589">
                  <a:moveTo>
                    <a:pt x="0" y="0"/>
                  </a:moveTo>
                  <a:cubicBezTo>
                    <a:pt x="793" y="0"/>
                    <a:pt x="1587" y="0"/>
                    <a:pt x="2380" y="0"/>
                  </a:cubicBezTo>
                  <a:cubicBezTo>
                    <a:pt x="2380" y="196"/>
                    <a:pt x="2380" y="393"/>
                    <a:pt x="2380" y="589"/>
                  </a:cubicBezTo>
                  <a:cubicBezTo>
                    <a:pt x="1587" y="589"/>
                    <a:pt x="793"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40" name=""/>
            <p:cNvSpPr/>
            <p:nvPr/>
          </p:nvSpPr>
          <p:spPr>
            <a:xfrm>
              <a:off x="2158920" y="22752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5" y="31"/>
                    <a:pt x="0" y="31"/>
                  </a:cubicBezTo>
                  <a:cubicBezTo>
                    <a:pt x="0" y="36"/>
                    <a:pt x="0" y="41"/>
                    <a:pt x="0" y="46"/>
                  </a:cubicBezTo>
                  <a:cubicBezTo>
                    <a:pt x="10" y="46"/>
                    <a:pt x="38"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1" name=""/>
            <p:cNvSpPr/>
            <p:nvPr/>
          </p:nvSpPr>
          <p:spPr>
            <a:xfrm>
              <a:off x="2615400" y="22446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2" name=""/>
            <p:cNvSpPr/>
            <p:nvPr/>
          </p:nvSpPr>
          <p:spPr>
            <a:xfrm>
              <a:off x="2622600" y="2244600"/>
              <a:ext cx="1243440" cy="207000"/>
            </a:xfrm>
            <a:custGeom>
              <a:avLst/>
              <a:gdLst>
                <a:gd name="textAreaLeft" fmla="*/ 0 w 1243440"/>
                <a:gd name="textAreaRight" fmla="*/ 1248480 w 1243440"/>
                <a:gd name="textAreaTop" fmla="*/ 0 h 207000"/>
                <a:gd name="textAreaBottom" fmla="*/ 212040 h 207000"/>
              </a:gdLst>
              <a:ahLst/>
              <a:rect l="textAreaLeft" t="textAreaTop" r="textAreaRight" b="textAreaBottom"/>
              <a:pathLst>
                <a:path w="3468" h="589">
                  <a:moveTo>
                    <a:pt x="0" y="0"/>
                  </a:moveTo>
                  <a:cubicBezTo>
                    <a:pt x="1156" y="0"/>
                    <a:pt x="2312" y="0"/>
                    <a:pt x="3468" y="0"/>
                  </a:cubicBezTo>
                  <a:cubicBezTo>
                    <a:pt x="3468" y="196"/>
                    <a:pt x="3468" y="393"/>
                    <a:pt x="3468" y="589"/>
                  </a:cubicBezTo>
                  <a:cubicBezTo>
                    <a:pt x="2312" y="589"/>
                    <a:pt x="1156"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43" name=""/>
            <p:cNvSpPr/>
            <p:nvPr/>
          </p:nvSpPr>
          <p:spPr>
            <a:xfrm>
              <a:off x="3209760" y="227520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3" y="154"/>
                  </a:moveTo>
                  <a:cubicBezTo>
                    <a:pt x="162" y="141"/>
                    <a:pt x="192" y="106"/>
                    <a:pt x="192" y="67"/>
                  </a:cubicBezTo>
                  <a:cubicBezTo>
                    <a:pt x="192" y="28"/>
                    <a:pt x="148" y="0"/>
                    <a:pt x="101" y="0"/>
                  </a:cubicBezTo>
                  <a:cubicBezTo>
                    <a:pt x="52" y="0"/>
                    <a:pt x="14" y="29"/>
                    <a:pt x="14" y="67"/>
                  </a:cubicBezTo>
                  <a:cubicBezTo>
                    <a:pt x="14" y="83"/>
                    <a:pt x="25" y="92"/>
                    <a:pt x="39" y="92"/>
                  </a:cubicBezTo>
                  <a:cubicBezTo>
                    <a:pt x="55" y="92"/>
                    <a:pt x="64" y="81"/>
                    <a:pt x="64" y="67"/>
                  </a:cubicBezTo>
                  <a:cubicBezTo>
                    <a:pt x="64" y="43"/>
                    <a:pt x="41" y="43"/>
                    <a:pt x="34" y="43"/>
                  </a:cubicBezTo>
                  <a:cubicBezTo>
                    <a:pt x="49" y="18"/>
                    <a:pt x="81" y="13"/>
                    <a:pt x="99" y="13"/>
                  </a:cubicBezTo>
                  <a:cubicBezTo>
                    <a:pt x="119" y="13"/>
                    <a:pt x="146" y="22"/>
                    <a:pt x="146" y="67"/>
                  </a:cubicBezTo>
                  <a:cubicBezTo>
                    <a:pt x="146" y="73"/>
                    <a:pt x="146" y="102"/>
                    <a:pt x="133" y="123"/>
                  </a:cubicBezTo>
                  <a:cubicBezTo>
                    <a:pt x="118" y="147"/>
                    <a:pt x="101" y="148"/>
                    <a:pt x="88" y="148"/>
                  </a:cubicBezTo>
                  <a:cubicBezTo>
                    <a:pt x="85" y="150"/>
                    <a:pt x="73" y="150"/>
                    <a:pt x="70" y="150"/>
                  </a:cubicBezTo>
                  <a:cubicBezTo>
                    <a:pt x="66" y="151"/>
                    <a:pt x="62" y="151"/>
                    <a:pt x="62" y="157"/>
                  </a:cubicBezTo>
                  <a:cubicBezTo>
                    <a:pt x="62" y="162"/>
                    <a:pt x="66" y="162"/>
                    <a:pt x="74" y="162"/>
                  </a:cubicBezTo>
                  <a:cubicBezTo>
                    <a:pt x="81" y="162"/>
                    <a:pt x="88" y="162"/>
                    <a:pt x="95" y="162"/>
                  </a:cubicBezTo>
                  <a:cubicBezTo>
                    <a:pt x="136" y="162"/>
                    <a:pt x="154" y="195"/>
                    <a:pt x="154" y="244"/>
                  </a:cubicBezTo>
                  <a:cubicBezTo>
                    <a:pt x="154" y="311"/>
                    <a:pt x="120" y="325"/>
                    <a:pt x="98" y="325"/>
                  </a:cubicBezTo>
                  <a:cubicBezTo>
                    <a:pt x="77" y="325"/>
                    <a:pt x="41" y="316"/>
                    <a:pt x="24" y="287"/>
                  </a:cubicBezTo>
                  <a:cubicBezTo>
                    <a:pt x="41" y="290"/>
                    <a:pt x="56" y="279"/>
                    <a:pt x="56" y="260"/>
                  </a:cubicBezTo>
                  <a:cubicBezTo>
                    <a:pt x="56" y="242"/>
                    <a:pt x="42" y="232"/>
                    <a:pt x="28" y="232"/>
                  </a:cubicBezTo>
                  <a:cubicBezTo>
                    <a:pt x="17" y="232"/>
                    <a:pt x="0" y="239"/>
                    <a:pt x="0" y="262"/>
                  </a:cubicBezTo>
                  <a:cubicBezTo>
                    <a:pt x="0" y="307"/>
                    <a:pt x="46" y="339"/>
                    <a:pt x="99" y="339"/>
                  </a:cubicBezTo>
                  <a:cubicBezTo>
                    <a:pt x="160" y="339"/>
                    <a:pt x="204" y="294"/>
                    <a:pt x="204" y="244"/>
                  </a:cubicBezTo>
                  <a:cubicBezTo>
                    <a:pt x="204" y="203"/>
                    <a:pt x="174" y="165"/>
                    <a:pt x="123"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4" name=""/>
            <p:cNvSpPr/>
            <p:nvPr/>
          </p:nvSpPr>
          <p:spPr>
            <a:xfrm>
              <a:off x="3871080" y="22446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5" name=""/>
            <p:cNvSpPr/>
            <p:nvPr/>
          </p:nvSpPr>
          <p:spPr>
            <a:xfrm>
              <a:off x="3877920" y="2244600"/>
              <a:ext cx="6397200" cy="207000"/>
            </a:xfrm>
            <a:custGeom>
              <a:avLst/>
              <a:gdLst>
                <a:gd name="textAreaLeft" fmla="*/ 0 w 6397200"/>
                <a:gd name="textAreaRight" fmla="*/ 6402240 w 6397200"/>
                <a:gd name="textAreaTop" fmla="*/ 0 h 207000"/>
                <a:gd name="textAreaBottom" fmla="*/ 212040 h 207000"/>
              </a:gdLst>
              <a:ahLst/>
              <a:rect l="textAreaLeft" t="textAreaTop" r="textAreaRight" b="textAreaBottom"/>
              <a:pathLst>
                <a:path w="17784" h="589">
                  <a:moveTo>
                    <a:pt x="0" y="0"/>
                  </a:moveTo>
                  <a:cubicBezTo>
                    <a:pt x="5928" y="0"/>
                    <a:pt x="11856" y="0"/>
                    <a:pt x="17784" y="0"/>
                  </a:cubicBezTo>
                  <a:cubicBezTo>
                    <a:pt x="17784" y="196"/>
                    <a:pt x="17784" y="393"/>
                    <a:pt x="17784" y="589"/>
                  </a:cubicBezTo>
                  <a:cubicBezTo>
                    <a:pt x="11856" y="589"/>
                    <a:pt x="5928"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46" name=""/>
            <p:cNvSpPr/>
            <p:nvPr/>
          </p:nvSpPr>
          <p:spPr>
            <a:xfrm>
              <a:off x="5532840" y="227232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9"/>
                  </a:moveTo>
                  <a:cubicBezTo>
                    <a:pt x="182" y="22"/>
                    <a:pt x="182" y="15"/>
                    <a:pt x="228" y="15"/>
                  </a:cubicBezTo>
                  <a:cubicBezTo>
                    <a:pt x="234" y="15"/>
                    <a:pt x="239" y="15"/>
                    <a:pt x="245" y="15"/>
                  </a:cubicBezTo>
                  <a:cubicBezTo>
                    <a:pt x="245" y="10"/>
                    <a:pt x="245" y="5"/>
                    <a:pt x="245" y="0"/>
                  </a:cubicBezTo>
                  <a:cubicBezTo>
                    <a:pt x="227" y="1"/>
                    <a:pt x="181" y="1"/>
                    <a:pt x="161" y="1"/>
                  </a:cubicBezTo>
                  <a:cubicBezTo>
                    <a:pt x="141" y="1"/>
                    <a:pt x="95" y="1"/>
                    <a:pt x="77" y="0"/>
                  </a:cubicBezTo>
                  <a:cubicBezTo>
                    <a:pt x="77" y="5"/>
                    <a:pt x="77" y="10"/>
                    <a:pt x="77" y="15"/>
                  </a:cubicBezTo>
                  <a:cubicBezTo>
                    <a:pt x="83" y="15"/>
                    <a:pt x="88" y="15"/>
                    <a:pt x="94" y="15"/>
                  </a:cubicBezTo>
                  <a:cubicBezTo>
                    <a:pt x="140" y="15"/>
                    <a:pt x="140" y="21"/>
                    <a:pt x="140" y="39"/>
                  </a:cubicBezTo>
                  <a:cubicBezTo>
                    <a:pt x="140" y="112"/>
                    <a:pt x="140" y="185"/>
                    <a:pt x="140" y="258"/>
                  </a:cubicBezTo>
                  <a:cubicBezTo>
                    <a:pt x="76" y="239"/>
                    <a:pt x="74" y="164"/>
                    <a:pt x="74" y="132"/>
                  </a:cubicBezTo>
                  <a:cubicBezTo>
                    <a:pt x="73" y="73"/>
                    <a:pt x="52" y="63"/>
                    <a:pt x="29" y="63"/>
                  </a:cubicBezTo>
                  <a:cubicBezTo>
                    <a:pt x="23" y="63"/>
                    <a:pt x="17" y="63"/>
                    <a:pt x="11" y="63"/>
                  </a:cubicBezTo>
                  <a:cubicBezTo>
                    <a:pt x="4" y="63"/>
                    <a:pt x="0" y="63"/>
                    <a:pt x="0" y="69"/>
                  </a:cubicBezTo>
                  <a:cubicBezTo>
                    <a:pt x="0" y="71"/>
                    <a:pt x="1" y="74"/>
                    <a:pt x="4" y="74"/>
                  </a:cubicBezTo>
                  <a:cubicBezTo>
                    <a:pt x="20" y="76"/>
                    <a:pt x="32" y="83"/>
                    <a:pt x="32" y="141"/>
                  </a:cubicBezTo>
                  <a:cubicBezTo>
                    <a:pt x="32" y="153"/>
                    <a:pt x="34" y="192"/>
                    <a:pt x="57" y="224"/>
                  </a:cubicBezTo>
                  <a:cubicBezTo>
                    <a:pt x="77" y="251"/>
                    <a:pt x="106" y="265"/>
                    <a:pt x="140" y="270"/>
                  </a:cubicBezTo>
                  <a:cubicBezTo>
                    <a:pt x="140" y="279"/>
                    <a:pt x="140" y="288"/>
                    <a:pt x="140" y="297"/>
                  </a:cubicBezTo>
                  <a:cubicBezTo>
                    <a:pt x="140" y="314"/>
                    <a:pt x="140" y="321"/>
                    <a:pt x="94" y="321"/>
                  </a:cubicBezTo>
                  <a:cubicBezTo>
                    <a:pt x="88" y="321"/>
                    <a:pt x="83" y="321"/>
                    <a:pt x="77" y="321"/>
                  </a:cubicBezTo>
                  <a:cubicBezTo>
                    <a:pt x="77" y="326"/>
                    <a:pt x="77" y="331"/>
                    <a:pt x="77" y="336"/>
                  </a:cubicBezTo>
                  <a:cubicBezTo>
                    <a:pt x="95" y="335"/>
                    <a:pt x="141" y="335"/>
                    <a:pt x="161" y="335"/>
                  </a:cubicBezTo>
                  <a:cubicBezTo>
                    <a:pt x="181" y="335"/>
                    <a:pt x="227" y="335"/>
                    <a:pt x="245" y="336"/>
                  </a:cubicBezTo>
                  <a:cubicBezTo>
                    <a:pt x="245" y="331"/>
                    <a:pt x="245" y="326"/>
                    <a:pt x="245" y="321"/>
                  </a:cubicBezTo>
                  <a:cubicBezTo>
                    <a:pt x="239" y="321"/>
                    <a:pt x="234" y="321"/>
                    <a:pt x="228" y="321"/>
                  </a:cubicBezTo>
                  <a:cubicBezTo>
                    <a:pt x="182" y="321"/>
                    <a:pt x="182" y="315"/>
                    <a:pt x="182" y="297"/>
                  </a:cubicBezTo>
                  <a:cubicBezTo>
                    <a:pt x="182" y="288"/>
                    <a:pt x="182" y="279"/>
                    <a:pt x="182" y="270"/>
                  </a:cubicBezTo>
                  <a:cubicBezTo>
                    <a:pt x="217" y="265"/>
                    <a:pt x="246" y="251"/>
                    <a:pt x="266" y="225"/>
                  </a:cubicBezTo>
                  <a:cubicBezTo>
                    <a:pt x="291" y="190"/>
                    <a:pt x="293" y="151"/>
                    <a:pt x="293" y="129"/>
                  </a:cubicBezTo>
                  <a:cubicBezTo>
                    <a:pt x="293" y="122"/>
                    <a:pt x="293" y="77"/>
                    <a:pt x="319" y="74"/>
                  </a:cubicBezTo>
                  <a:cubicBezTo>
                    <a:pt x="322" y="74"/>
                    <a:pt x="326" y="73"/>
                    <a:pt x="326" y="69"/>
                  </a:cubicBezTo>
                  <a:cubicBezTo>
                    <a:pt x="326" y="63"/>
                    <a:pt x="322" y="63"/>
                    <a:pt x="314" y="63"/>
                  </a:cubicBezTo>
                  <a:cubicBezTo>
                    <a:pt x="308" y="63"/>
                    <a:pt x="301" y="63"/>
                    <a:pt x="295" y="63"/>
                  </a:cubicBezTo>
                  <a:cubicBezTo>
                    <a:pt x="276" y="63"/>
                    <a:pt x="252" y="67"/>
                    <a:pt x="251" y="139"/>
                  </a:cubicBezTo>
                  <a:cubicBezTo>
                    <a:pt x="251" y="192"/>
                    <a:pt x="235" y="245"/>
                    <a:pt x="182" y="258"/>
                  </a:cubicBezTo>
                  <a:cubicBezTo>
                    <a:pt x="182" y="185"/>
                    <a:pt x="182" y="112"/>
                    <a:pt x="182" y="3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47" name=""/>
            <p:cNvSpPr/>
            <p:nvPr/>
          </p:nvSpPr>
          <p:spPr>
            <a:xfrm>
              <a:off x="5719320" y="232812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48" name=""/>
            <p:cNvSpPr/>
            <p:nvPr/>
          </p:nvSpPr>
          <p:spPr>
            <a:xfrm>
              <a:off x="5904000" y="23151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5"/>
                    <a:pt x="144" y="53"/>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71"/>
                    <a:pt x="192" y="164"/>
                  </a:cubicBezTo>
                  <a:cubicBezTo>
                    <a:pt x="192" y="161"/>
                    <a:pt x="188" y="158"/>
                    <a:pt x="185" y="158"/>
                  </a:cubicBezTo>
                  <a:cubicBezTo>
                    <a:pt x="183" y="158"/>
                    <a:pt x="182" y="160"/>
                    <a:pt x="179" y="162"/>
                  </a:cubicBezTo>
                  <a:cubicBezTo>
                    <a:pt x="140" y="211"/>
                    <a:pt x="87" y="211"/>
                    <a:pt x="80" y="211"/>
                  </a:cubicBezTo>
                  <a:cubicBezTo>
                    <a:pt x="49" y="211"/>
                    <a:pt x="36" y="188"/>
                    <a:pt x="36" y="158"/>
                  </a:cubicBezTo>
                  <a:cubicBezTo>
                    <a:pt x="36" y="137"/>
                    <a:pt x="46" y="90"/>
                    <a:pt x="63" y="60"/>
                  </a:cubicBezTo>
                  <a:cubicBezTo>
                    <a:pt x="78" y="31"/>
                    <a:pt x="105" y="10"/>
                    <a:pt x="132" y="10"/>
                  </a:cubicBezTo>
                  <a:cubicBezTo>
                    <a:pt x="148"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149" name=""/>
            <p:cNvSpPr/>
            <p:nvPr/>
          </p:nvSpPr>
          <p:spPr>
            <a:xfrm>
              <a:off x="5986440" y="233712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1"/>
                    <a:pt x="77" y="0"/>
                    <a:pt x="69" y="0"/>
                  </a:cubicBezTo>
                  <a:cubicBezTo>
                    <a:pt x="46" y="22"/>
                    <a:pt x="14" y="22"/>
                    <a:pt x="0" y="22"/>
                  </a:cubicBezTo>
                  <a:cubicBezTo>
                    <a:pt x="0" y="27"/>
                    <a:pt x="0" y="31"/>
                    <a:pt x="0" y="35"/>
                  </a:cubicBezTo>
                  <a:cubicBezTo>
                    <a:pt x="8" y="35"/>
                    <a:pt x="31" y="35"/>
                    <a:pt x="50" y="25"/>
                  </a:cubicBezTo>
                  <a:cubicBezTo>
                    <a:pt x="50" y="84"/>
                    <a:pt x="50" y="143"/>
                    <a:pt x="50" y="202"/>
                  </a:cubicBezTo>
                  <a:cubicBezTo>
                    <a:pt x="50" y="213"/>
                    <a:pt x="50" y="217"/>
                    <a:pt x="15" y="217"/>
                  </a:cubicBezTo>
                  <a:cubicBezTo>
                    <a:pt x="11" y="217"/>
                    <a:pt x="7" y="217"/>
                    <a:pt x="3" y="217"/>
                  </a:cubicBezTo>
                  <a:cubicBezTo>
                    <a:pt x="3" y="221"/>
                    <a:pt x="3" y="225"/>
                    <a:pt x="3" y="230"/>
                  </a:cubicBezTo>
                  <a:cubicBezTo>
                    <a:pt x="8" y="228"/>
                    <a:pt x="52" y="228"/>
                    <a:pt x="64" y="228"/>
                  </a:cubicBezTo>
                  <a:cubicBezTo>
                    <a:pt x="74" y="228"/>
                    <a:pt x="118" y="228"/>
                    <a:pt x="126" y="230"/>
                  </a:cubicBezTo>
                  <a:cubicBezTo>
                    <a:pt x="126" y="225"/>
                    <a:pt x="126" y="221"/>
                    <a:pt x="126" y="217"/>
                  </a:cubicBezTo>
                  <a:cubicBezTo>
                    <a:pt x="122" y="217"/>
                    <a:pt x="118" y="217"/>
                    <a:pt x="113" y="217"/>
                  </a:cubicBezTo>
                  <a:cubicBezTo>
                    <a:pt x="78" y="217"/>
                    <a:pt x="78" y="213"/>
                    <a:pt x="78" y="202"/>
                  </a:cubicBezTo>
                  <a:cubicBezTo>
                    <a:pt x="78" y="138"/>
                    <a:pt x="78" y="74"/>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50" name=""/>
            <p:cNvSpPr/>
            <p:nvPr/>
          </p:nvSpPr>
          <p:spPr>
            <a:xfrm>
              <a:off x="6070320" y="22600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8" y="322"/>
                    <a:pt x="28" y="246"/>
                  </a:cubicBezTo>
                  <a:cubicBezTo>
                    <a:pt x="28" y="161"/>
                    <a:pt x="48" y="76"/>
                    <a:pt x="108" y="14"/>
                  </a:cubicBezTo>
                  <a:cubicBezTo>
                    <a:pt x="115" y="8"/>
                    <a:pt x="115" y="7"/>
                    <a:pt x="115" y="6"/>
                  </a:cubicBezTo>
                  <a:cubicBezTo>
                    <a:pt x="115" y="1"/>
                    <a:pt x="112" y="0"/>
                    <a:pt x="109" y="0"/>
                  </a:cubicBezTo>
                  <a:cubicBezTo>
                    <a:pt x="104" y="0"/>
                    <a:pt x="60" y="34"/>
                    <a:pt x="31" y="97"/>
                  </a:cubicBezTo>
                  <a:cubicBezTo>
                    <a:pt x="6" y="151"/>
                    <a:pt x="0" y="206"/>
                    <a:pt x="0" y="246"/>
                  </a:cubicBezTo>
                  <a:cubicBezTo>
                    <a:pt x="0" y="286"/>
                    <a:pt x="6" y="344"/>
                    <a:pt x="32" y="400"/>
                  </a:cubicBezTo>
                  <a:cubicBezTo>
                    <a:pt x="62" y="461"/>
                    <a:pt x="104"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1" name=""/>
            <p:cNvSpPr/>
            <p:nvPr/>
          </p:nvSpPr>
          <p:spPr>
            <a:xfrm>
              <a:off x="6134040" y="2272320"/>
              <a:ext cx="94320" cy="119880"/>
            </a:xfrm>
            <a:custGeom>
              <a:avLst/>
              <a:gdLst>
                <a:gd name="textAreaLeft" fmla="*/ 0 w 94320"/>
                <a:gd name="textAreaRight" fmla="*/ 99360 w 94320"/>
                <a:gd name="textAreaTop" fmla="*/ 0 h 119880"/>
                <a:gd name="textAreaBottom" fmla="*/ 124920 h 119880"/>
              </a:gdLst>
              <a:ahLst/>
              <a:rect l="textAreaLeft" t="textAreaTop" r="textAreaRight" b="textAreaBottom"/>
              <a:pathLst>
                <a:path w="276" h="347">
                  <a:moveTo>
                    <a:pt x="231" y="36"/>
                  </a:moveTo>
                  <a:cubicBezTo>
                    <a:pt x="235" y="20"/>
                    <a:pt x="237" y="15"/>
                    <a:pt x="263" y="15"/>
                  </a:cubicBezTo>
                  <a:cubicBezTo>
                    <a:pt x="270" y="15"/>
                    <a:pt x="276" y="15"/>
                    <a:pt x="276" y="6"/>
                  </a:cubicBezTo>
                  <a:cubicBezTo>
                    <a:pt x="276" y="1"/>
                    <a:pt x="273" y="0"/>
                    <a:pt x="269" y="0"/>
                  </a:cubicBezTo>
                  <a:cubicBezTo>
                    <a:pt x="258" y="0"/>
                    <a:pt x="227" y="1"/>
                    <a:pt x="214" y="1"/>
                  </a:cubicBezTo>
                  <a:cubicBezTo>
                    <a:pt x="199" y="1"/>
                    <a:pt x="158" y="0"/>
                    <a:pt x="143" y="0"/>
                  </a:cubicBezTo>
                  <a:cubicBezTo>
                    <a:pt x="139" y="0"/>
                    <a:pt x="132" y="0"/>
                    <a:pt x="132" y="10"/>
                  </a:cubicBezTo>
                  <a:cubicBezTo>
                    <a:pt x="132" y="15"/>
                    <a:pt x="136" y="15"/>
                    <a:pt x="148" y="15"/>
                  </a:cubicBezTo>
                  <a:cubicBezTo>
                    <a:pt x="160" y="15"/>
                    <a:pt x="165" y="15"/>
                    <a:pt x="178" y="17"/>
                  </a:cubicBezTo>
                  <a:cubicBezTo>
                    <a:pt x="189" y="18"/>
                    <a:pt x="193" y="20"/>
                    <a:pt x="193" y="27"/>
                  </a:cubicBezTo>
                  <a:cubicBezTo>
                    <a:pt x="193" y="29"/>
                    <a:pt x="192" y="32"/>
                    <a:pt x="190" y="36"/>
                  </a:cubicBezTo>
                  <a:cubicBezTo>
                    <a:pt x="172" y="112"/>
                    <a:pt x="153" y="187"/>
                    <a:pt x="134" y="262"/>
                  </a:cubicBezTo>
                  <a:cubicBezTo>
                    <a:pt x="122" y="309"/>
                    <a:pt x="88" y="336"/>
                    <a:pt x="63" y="336"/>
                  </a:cubicBezTo>
                  <a:cubicBezTo>
                    <a:pt x="50" y="336"/>
                    <a:pt x="24" y="330"/>
                    <a:pt x="17" y="305"/>
                  </a:cubicBezTo>
                  <a:cubicBezTo>
                    <a:pt x="18" y="307"/>
                    <a:pt x="21" y="307"/>
                    <a:pt x="22" y="307"/>
                  </a:cubicBezTo>
                  <a:cubicBezTo>
                    <a:pt x="42" y="307"/>
                    <a:pt x="55" y="290"/>
                    <a:pt x="55" y="274"/>
                  </a:cubicBezTo>
                  <a:cubicBezTo>
                    <a:pt x="55" y="259"/>
                    <a:pt x="41" y="253"/>
                    <a:pt x="32" y="253"/>
                  </a:cubicBezTo>
                  <a:cubicBezTo>
                    <a:pt x="24" y="253"/>
                    <a:pt x="0" y="260"/>
                    <a:pt x="0" y="293"/>
                  </a:cubicBezTo>
                  <a:cubicBezTo>
                    <a:pt x="0" y="323"/>
                    <a:pt x="25" y="347"/>
                    <a:pt x="64" y="347"/>
                  </a:cubicBezTo>
                  <a:cubicBezTo>
                    <a:pt x="111" y="347"/>
                    <a:pt x="161" y="315"/>
                    <a:pt x="174" y="266"/>
                  </a:cubicBezTo>
                  <a:cubicBezTo>
                    <a:pt x="193" y="189"/>
                    <a:pt x="212" y="113"/>
                    <a:pt x="231" y="3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2" name=""/>
            <p:cNvSpPr/>
            <p:nvPr/>
          </p:nvSpPr>
          <p:spPr>
            <a:xfrm>
              <a:off x="6291000" y="23454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53" name=""/>
            <p:cNvSpPr/>
            <p:nvPr/>
          </p:nvSpPr>
          <p:spPr>
            <a:xfrm>
              <a:off x="6468840" y="22752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60" y="31"/>
                    <a:pt x="17"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4" name=""/>
            <p:cNvSpPr/>
            <p:nvPr/>
          </p:nvSpPr>
          <p:spPr>
            <a:xfrm>
              <a:off x="6552000" y="22600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9" y="148"/>
                    <a:pt x="81" y="92"/>
                  </a:cubicBezTo>
                  <a:cubicBezTo>
                    <a:pt x="52" y="32"/>
                    <a:pt x="10" y="0"/>
                    <a:pt x="4" y="0"/>
                  </a:cubicBezTo>
                  <a:cubicBezTo>
                    <a:pt x="1" y="0"/>
                    <a:pt x="0" y="3"/>
                    <a:pt x="0" y="6"/>
                  </a:cubicBezTo>
                  <a:cubicBezTo>
                    <a:pt x="0" y="7"/>
                    <a:pt x="0" y="8"/>
                    <a:pt x="10"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5"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5" name=""/>
            <p:cNvSpPr/>
            <p:nvPr/>
          </p:nvSpPr>
          <p:spPr>
            <a:xfrm>
              <a:off x="6618600" y="22467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8" y="167"/>
                    <a:pt x="144" y="167"/>
                    <a:pt x="140" y="167"/>
                  </a:cubicBezTo>
                  <a:cubicBezTo>
                    <a:pt x="140" y="174"/>
                    <a:pt x="136" y="195"/>
                    <a:pt x="132" y="197"/>
                  </a:cubicBezTo>
                  <a:cubicBezTo>
                    <a:pt x="129" y="200"/>
                    <a:pt x="102" y="200"/>
                    <a:pt x="98" y="200"/>
                  </a:cubicBezTo>
                  <a:cubicBezTo>
                    <a:pt x="77" y="200"/>
                    <a:pt x="55" y="200"/>
                    <a:pt x="34" y="200"/>
                  </a:cubicBezTo>
                  <a:cubicBezTo>
                    <a:pt x="70" y="168"/>
                    <a:pt x="83" y="158"/>
                    <a:pt x="104" y="141"/>
                  </a:cubicBezTo>
                  <a:cubicBezTo>
                    <a:pt x="129" y="122"/>
                    <a:pt x="153" y="99"/>
                    <a:pt x="153" y="67"/>
                  </a:cubicBezTo>
                  <a:cubicBezTo>
                    <a:pt x="153" y="25"/>
                    <a:pt x="116" y="0"/>
                    <a:pt x="71" y="0"/>
                  </a:cubicBezTo>
                  <a:cubicBezTo>
                    <a:pt x="29" y="0"/>
                    <a:pt x="0" y="31"/>
                    <a:pt x="0" y="62"/>
                  </a:cubicBezTo>
                  <a:cubicBezTo>
                    <a:pt x="0" y="80"/>
                    <a:pt x="15" y="81"/>
                    <a:pt x="18" y="81"/>
                  </a:cubicBezTo>
                  <a:cubicBezTo>
                    <a:pt x="27" y="81"/>
                    <a:pt x="36" y="76"/>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20"/>
                    <a:pt x="0" y="228"/>
                  </a:cubicBezTo>
                  <a:cubicBezTo>
                    <a:pt x="47" y="228"/>
                    <a:pt x="94" y="228"/>
                    <a:pt x="141" y="228"/>
                  </a:cubicBezTo>
                  <a:cubicBezTo>
                    <a:pt x="145"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56" name=""/>
            <p:cNvSpPr/>
            <p:nvPr/>
          </p:nvSpPr>
          <p:spPr>
            <a:xfrm>
              <a:off x="6739560" y="2289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8"/>
                    <a:pt x="154" y="328"/>
                    <a:pt x="164" y="328"/>
                  </a:cubicBezTo>
                  <a:cubicBezTo>
                    <a:pt x="174" y="328"/>
                    <a:pt x="174" y="318"/>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57" name=""/>
            <p:cNvSpPr/>
            <p:nvPr/>
          </p:nvSpPr>
          <p:spPr>
            <a:xfrm>
              <a:off x="6913800" y="23151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5"/>
                    <a:pt x="144" y="53"/>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71"/>
                    <a:pt x="192" y="164"/>
                  </a:cubicBezTo>
                  <a:cubicBezTo>
                    <a:pt x="192" y="161"/>
                    <a:pt x="189" y="158"/>
                    <a:pt x="186" y="158"/>
                  </a:cubicBezTo>
                  <a:cubicBezTo>
                    <a:pt x="183" y="158"/>
                    <a:pt x="182" y="160"/>
                    <a:pt x="179" y="162"/>
                  </a:cubicBezTo>
                  <a:cubicBezTo>
                    <a:pt x="140" y="211"/>
                    <a:pt x="87" y="211"/>
                    <a:pt x="81" y="211"/>
                  </a:cubicBezTo>
                  <a:cubicBezTo>
                    <a:pt x="50" y="211"/>
                    <a:pt x="36" y="188"/>
                    <a:pt x="36" y="158"/>
                  </a:cubicBezTo>
                  <a:cubicBezTo>
                    <a:pt x="36" y="137"/>
                    <a:pt x="46" y="90"/>
                    <a:pt x="63" y="60"/>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158" name=""/>
            <p:cNvSpPr/>
            <p:nvPr/>
          </p:nvSpPr>
          <p:spPr>
            <a:xfrm>
              <a:off x="6990840" y="233712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9" y="167"/>
                    <a:pt x="145" y="167"/>
                    <a:pt x="141" y="167"/>
                  </a:cubicBezTo>
                  <a:cubicBezTo>
                    <a:pt x="140" y="174"/>
                    <a:pt x="136" y="195"/>
                    <a:pt x="132" y="197"/>
                  </a:cubicBezTo>
                  <a:cubicBezTo>
                    <a:pt x="129" y="200"/>
                    <a:pt x="102" y="200"/>
                    <a:pt x="98" y="200"/>
                  </a:cubicBezTo>
                  <a:cubicBezTo>
                    <a:pt x="77" y="200"/>
                    <a:pt x="56" y="200"/>
                    <a:pt x="35" y="200"/>
                  </a:cubicBezTo>
                  <a:cubicBezTo>
                    <a:pt x="70" y="168"/>
                    <a:pt x="83" y="158"/>
                    <a:pt x="104" y="141"/>
                  </a:cubicBezTo>
                  <a:cubicBezTo>
                    <a:pt x="129" y="122"/>
                    <a:pt x="153" y="101"/>
                    <a:pt x="153" y="67"/>
                  </a:cubicBezTo>
                  <a:cubicBezTo>
                    <a:pt x="153" y="27"/>
                    <a:pt x="116" y="0"/>
                    <a:pt x="71" y="0"/>
                  </a:cubicBezTo>
                  <a:cubicBezTo>
                    <a:pt x="29" y="0"/>
                    <a:pt x="0" y="31"/>
                    <a:pt x="0" y="62"/>
                  </a:cubicBezTo>
                  <a:cubicBezTo>
                    <a:pt x="0" y="80"/>
                    <a:pt x="15" y="81"/>
                    <a:pt x="18" y="81"/>
                  </a:cubicBezTo>
                  <a:cubicBezTo>
                    <a:pt x="27" y="81"/>
                    <a:pt x="36" y="76"/>
                    <a:pt x="36" y="63"/>
                  </a:cubicBezTo>
                  <a:cubicBezTo>
                    <a:pt x="36" y="57"/>
                    <a:pt x="35" y="45"/>
                    <a:pt x="17" y="45"/>
                  </a:cubicBezTo>
                  <a:cubicBezTo>
                    <a:pt x="27" y="21"/>
                    <a:pt x="50" y="13"/>
                    <a:pt x="67" y="13"/>
                  </a:cubicBezTo>
                  <a:cubicBezTo>
                    <a:pt x="101" y="13"/>
                    <a:pt x="119" y="39"/>
                    <a:pt x="119" y="67"/>
                  </a:cubicBezTo>
                  <a:cubicBezTo>
                    <a:pt x="119" y="98"/>
                    <a:pt x="98" y="122"/>
                    <a:pt x="87" y="134"/>
                  </a:cubicBezTo>
                  <a:cubicBezTo>
                    <a:pt x="59" y="161"/>
                    <a:pt x="32" y="189"/>
                    <a:pt x="4" y="216"/>
                  </a:cubicBezTo>
                  <a:cubicBezTo>
                    <a:pt x="0" y="218"/>
                    <a:pt x="0" y="220"/>
                    <a:pt x="0" y="230"/>
                  </a:cubicBezTo>
                  <a:cubicBezTo>
                    <a:pt x="48" y="230"/>
                    <a:pt x="95" y="230"/>
                    <a:pt x="143" y="230"/>
                  </a:cubicBezTo>
                  <a:cubicBezTo>
                    <a:pt x="146"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59" name=""/>
            <p:cNvSpPr/>
            <p:nvPr/>
          </p:nvSpPr>
          <p:spPr>
            <a:xfrm>
              <a:off x="7080120" y="22600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2" y="0"/>
                    <a:pt x="109" y="0"/>
                  </a:cubicBezTo>
                  <a:cubicBezTo>
                    <a:pt x="105" y="0"/>
                    <a:pt x="60" y="34"/>
                    <a:pt x="31" y="97"/>
                  </a:cubicBezTo>
                  <a:cubicBezTo>
                    <a:pt x="6" y="151"/>
                    <a:pt x="0" y="206"/>
                    <a:pt x="0" y="246"/>
                  </a:cubicBezTo>
                  <a:cubicBezTo>
                    <a:pt x="0" y="286"/>
                    <a:pt x="6" y="344"/>
                    <a:pt x="32" y="400"/>
                  </a:cubicBezTo>
                  <a:cubicBezTo>
                    <a:pt x="63"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60" name=""/>
            <p:cNvSpPr/>
            <p:nvPr/>
          </p:nvSpPr>
          <p:spPr>
            <a:xfrm>
              <a:off x="7165440" y="224424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61" name=""/>
            <p:cNvSpPr/>
            <p:nvPr/>
          </p:nvSpPr>
          <p:spPr>
            <a:xfrm>
              <a:off x="7137720" y="2272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7" y="15"/>
                    <a:pt x="127" y="25"/>
                  </a:cubicBezTo>
                  <a:cubicBezTo>
                    <a:pt x="127" y="27"/>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7" y="336"/>
                  </a:cubicBezTo>
                  <a:cubicBezTo>
                    <a:pt x="141" y="336"/>
                    <a:pt x="148" y="336"/>
                    <a:pt x="148" y="326"/>
                  </a:cubicBezTo>
                  <a:cubicBezTo>
                    <a:pt x="148" y="321"/>
                    <a:pt x="144" y="321"/>
                    <a:pt x="133" y="321"/>
                  </a:cubicBezTo>
                  <a:cubicBezTo>
                    <a:pt x="125" y="321"/>
                    <a:pt x="122" y="321"/>
                    <a:pt x="112" y="319"/>
                  </a:cubicBezTo>
                  <a:cubicBezTo>
                    <a:pt x="101" y="319"/>
                    <a:pt x="99" y="316"/>
                    <a:pt x="99" y="311"/>
                  </a:cubicBezTo>
                  <a:cubicBezTo>
                    <a:pt x="99" y="308"/>
                    <a:pt x="101" y="304"/>
                    <a:pt x="101" y="300"/>
                  </a:cubicBezTo>
                  <a:cubicBezTo>
                    <a:pt x="123"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62" name=""/>
            <p:cNvSpPr/>
            <p:nvPr/>
          </p:nvSpPr>
          <p:spPr>
            <a:xfrm>
              <a:off x="7222680" y="233712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1"/>
                    <a:pt x="78" y="0"/>
                    <a:pt x="69" y="0"/>
                  </a:cubicBezTo>
                  <a:cubicBezTo>
                    <a:pt x="46" y="22"/>
                    <a:pt x="15" y="22"/>
                    <a:pt x="0" y="22"/>
                  </a:cubicBezTo>
                  <a:cubicBezTo>
                    <a:pt x="0" y="27"/>
                    <a:pt x="0" y="31"/>
                    <a:pt x="0" y="35"/>
                  </a:cubicBezTo>
                  <a:cubicBezTo>
                    <a:pt x="8" y="35"/>
                    <a:pt x="32" y="35"/>
                    <a:pt x="50" y="25"/>
                  </a:cubicBezTo>
                  <a:cubicBezTo>
                    <a:pt x="50" y="84"/>
                    <a:pt x="50" y="143"/>
                    <a:pt x="50" y="202"/>
                  </a:cubicBezTo>
                  <a:cubicBezTo>
                    <a:pt x="50" y="213"/>
                    <a:pt x="50" y="217"/>
                    <a:pt x="17" y="217"/>
                  </a:cubicBezTo>
                  <a:cubicBezTo>
                    <a:pt x="12" y="217"/>
                    <a:pt x="7" y="217"/>
                    <a:pt x="3" y="217"/>
                  </a:cubicBezTo>
                  <a:cubicBezTo>
                    <a:pt x="3" y="221"/>
                    <a:pt x="3" y="225"/>
                    <a:pt x="3" y="230"/>
                  </a:cubicBezTo>
                  <a:cubicBezTo>
                    <a:pt x="10" y="228"/>
                    <a:pt x="52" y="228"/>
                    <a:pt x="64" y="228"/>
                  </a:cubicBezTo>
                  <a:cubicBezTo>
                    <a:pt x="76" y="228"/>
                    <a:pt x="119" y="228"/>
                    <a:pt x="126" y="230"/>
                  </a:cubicBezTo>
                  <a:cubicBezTo>
                    <a:pt x="126" y="225"/>
                    <a:pt x="126" y="221"/>
                    <a:pt x="126" y="217"/>
                  </a:cubicBezTo>
                  <a:cubicBezTo>
                    <a:pt x="122" y="217"/>
                    <a:pt x="118" y="217"/>
                    <a:pt x="113" y="217"/>
                  </a:cubicBezTo>
                  <a:cubicBezTo>
                    <a:pt x="78" y="217"/>
                    <a:pt x="78" y="213"/>
                    <a:pt x="78" y="202"/>
                  </a:cubicBezTo>
                  <a:cubicBezTo>
                    <a:pt x="78" y="138"/>
                    <a:pt x="78" y="74"/>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63" name=""/>
            <p:cNvSpPr/>
            <p:nvPr/>
          </p:nvSpPr>
          <p:spPr>
            <a:xfrm>
              <a:off x="7343280" y="23454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64" name=""/>
            <p:cNvSpPr/>
            <p:nvPr/>
          </p:nvSpPr>
          <p:spPr>
            <a:xfrm>
              <a:off x="7513200" y="2275200"/>
              <a:ext cx="68040" cy="117000"/>
            </a:xfrm>
            <a:custGeom>
              <a:avLst/>
              <a:gdLst>
                <a:gd name="textAreaLeft" fmla="*/ 0 w 68040"/>
                <a:gd name="textAreaRight" fmla="*/ 73080 w 68040"/>
                <a:gd name="textAreaTop" fmla="*/ 0 h 117000"/>
                <a:gd name="textAreaBottom" fmla="*/ 122040 h 117000"/>
              </a:gdLst>
              <a:ahLst/>
              <a:rect l="textAreaLeft" t="textAreaTop" r="textAreaRight" b="textAreaBottom"/>
              <a:pathLst>
                <a:path w="203" h="339">
                  <a:moveTo>
                    <a:pt x="122" y="154"/>
                  </a:moveTo>
                  <a:cubicBezTo>
                    <a:pt x="162" y="141"/>
                    <a:pt x="190" y="106"/>
                    <a:pt x="190" y="67"/>
                  </a:cubicBezTo>
                  <a:cubicBezTo>
                    <a:pt x="190" y="28"/>
                    <a:pt x="147" y="0"/>
                    <a:pt x="99" y="0"/>
                  </a:cubicBezTo>
                  <a:cubicBezTo>
                    <a:pt x="50" y="0"/>
                    <a:pt x="13" y="29"/>
                    <a:pt x="13" y="67"/>
                  </a:cubicBezTo>
                  <a:cubicBezTo>
                    <a:pt x="13" y="83"/>
                    <a:pt x="24" y="92"/>
                    <a:pt x="38" y="92"/>
                  </a:cubicBezTo>
                  <a:cubicBezTo>
                    <a:pt x="53" y="92"/>
                    <a:pt x="63" y="81"/>
                    <a:pt x="63" y="67"/>
                  </a:cubicBezTo>
                  <a:cubicBezTo>
                    <a:pt x="63" y="43"/>
                    <a:pt x="39" y="43"/>
                    <a:pt x="32" y="43"/>
                  </a:cubicBezTo>
                  <a:cubicBezTo>
                    <a:pt x="48" y="18"/>
                    <a:pt x="80" y="13"/>
                    <a:pt x="98" y="13"/>
                  </a:cubicBezTo>
                  <a:cubicBezTo>
                    <a:pt x="118" y="13"/>
                    <a:pt x="146" y="22"/>
                    <a:pt x="146" y="67"/>
                  </a:cubicBezTo>
                  <a:cubicBezTo>
                    <a:pt x="146" y="73"/>
                    <a:pt x="144" y="102"/>
                    <a:pt x="132" y="123"/>
                  </a:cubicBezTo>
                  <a:cubicBezTo>
                    <a:pt x="116" y="147"/>
                    <a:pt x="99" y="148"/>
                    <a:pt x="88" y="148"/>
                  </a:cubicBezTo>
                  <a:cubicBezTo>
                    <a:pt x="84" y="150"/>
                    <a:pt x="71" y="150"/>
                    <a:pt x="69" y="150"/>
                  </a:cubicBezTo>
                  <a:cubicBezTo>
                    <a:pt x="64" y="151"/>
                    <a:pt x="62" y="151"/>
                    <a:pt x="62" y="157"/>
                  </a:cubicBezTo>
                  <a:cubicBezTo>
                    <a:pt x="62" y="162"/>
                    <a:pt x="64" y="162"/>
                    <a:pt x="73" y="162"/>
                  </a:cubicBezTo>
                  <a:cubicBezTo>
                    <a:pt x="80" y="162"/>
                    <a:pt x="87" y="162"/>
                    <a:pt x="94" y="162"/>
                  </a:cubicBezTo>
                  <a:cubicBezTo>
                    <a:pt x="134" y="162"/>
                    <a:pt x="153" y="195"/>
                    <a:pt x="153" y="244"/>
                  </a:cubicBezTo>
                  <a:cubicBezTo>
                    <a:pt x="153" y="311"/>
                    <a:pt x="119" y="325"/>
                    <a:pt x="98" y="325"/>
                  </a:cubicBezTo>
                  <a:cubicBezTo>
                    <a:pt x="76" y="325"/>
                    <a:pt x="39" y="316"/>
                    <a:pt x="22" y="287"/>
                  </a:cubicBezTo>
                  <a:cubicBezTo>
                    <a:pt x="39" y="290"/>
                    <a:pt x="55" y="279"/>
                    <a:pt x="55" y="260"/>
                  </a:cubicBezTo>
                  <a:cubicBezTo>
                    <a:pt x="55" y="242"/>
                    <a:pt x="41" y="232"/>
                    <a:pt x="27" y="232"/>
                  </a:cubicBezTo>
                  <a:cubicBezTo>
                    <a:pt x="15" y="232"/>
                    <a:pt x="0" y="239"/>
                    <a:pt x="0" y="262"/>
                  </a:cubicBezTo>
                  <a:cubicBezTo>
                    <a:pt x="0" y="307"/>
                    <a:pt x="45" y="339"/>
                    <a:pt x="99" y="339"/>
                  </a:cubicBezTo>
                  <a:cubicBezTo>
                    <a:pt x="158" y="339"/>
                    <a:pt x="203" y="294"/>
                    <a:pt x="203" y="244"/>
                  </a:cubicBezTo>
                  <a:cubicBezTo>
                    <a:pt x="203" y="203"/>
                    <a:pt x="172"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65" name=""/>
            <p:cNvSpPr/>
            <p:nvPr/>
          </p:nvSpPr>
          <p:spPr>
            <a:xfrm>
              <a:off x="7604280" y="22600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8"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66" name=""/>
            <p:cNvSpPr/>
            <p:nvPr/>
          </p:nvSpPr>
          <p:spPr>
            <a:xfrm>
              <a:off x="7712280" y="2289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8"/>
                    <a:pt x="154" y="328"/>
                    <a:pt x="164" y="328"/>
                  </a:cubicBezTo>
                  <a:cubicBezTo>
                    <a:pt x="174" y="328"/>
                    <a:pt x="174" y="318"/>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67" name=""/>
            <p:cNvSpPr/>
            <p:nvPr/>
          </p:nvSpPr>
          <p:spPr>
            <a:xfrm>
              <a:off x="7886520" y="23151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5"/>
                    <a:pt x="144" y="53"/>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9" y="223"/>
                    <a:pt x="80" y="223"/>
                  </a:cubicBezTo>
                  <a:cubicBezTo>
                    <a:pt x="150" y="223"/>
                    <a:pt x="192" y="171"/>
                    <a:pt x="192" y="164"/>
                  </a:cubicBezTo>
                  <a:cubicBezTo>
                    <a:pt x="192" y="161"/>
                    <a:pt x="189" y="158"/>
                    <a:pt x="186" y="158"/>
                  </a:cubicBezTo>
                  <a:cubicBezTo>
                    <a:pt x="183" y="158"/>
                    <a:pt x="182" y="160"/>
                    <a:pt x="179" y="162"/>
                  </a:cubicBezTo>
                  <a:cubicBezTo>
                    <a:pt x="140" y="211"/>
                    <a:pt x="87" y="211"/>
                    <a:pt x="81" y="211"/>
                  </a:cubicBezTo>
                  <a:cubicBezTo>
                    <a:pt x="50" y="211"/>
                    <a:pt x="36" y="188"/>
                    <a:pt x="36" y="158"/>
                  </a:cubicBezTo>
                  <a:cubicBezTo>
                    <a:pt x="36" y="137"/>
                    <a:pt x="46" y="90"/>
                    <a:pt x="63" y="60"/>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168" name=""/>
            <p:cNvSpPr/>
            <p:nvPr/>
          </p:nvSpPr>
          <p:spPr>
            <a:xfrm>
              <a:off x="7962480" y="2337120"/>
              <a:ext cx="51840" cy="80280"/>
            </a:xfrm>
            <a:custGeom>
              <a:avLst/>
              <a:gdLst>
                <a:gd name="textAreaLeft" fmla="*/ 0 w 51840"/>
                <a:gd name="textAreaRight" fmla="*/ 56880 w 51840"/>
                <a:gd name="textAreaTop" fmla="*/ 0 h 80280"/>
                <a:gd name="textAreaBottom" fmla="*/ 85320 h 80280"/>
              </a:gdLst>
              <a:ahLst/>
              <a:rect l="textAreaLeft" t="textAreaTop" r="textAreaRight" b="textAreaBottom"/>
              <a:pathLst>
                <a:path w="158" h="237">
                  <a:moveTo>
                    <a:pt x="76" y="115"/>
                  </a:moveTo>
                  <a:cubicBezTo>
                    <a:pt x="102" y="115"/>
                    <a:pt x="122" y="133"/>
                    <a:pt x="122" y="169"/>
                  </a:cubicBezTo>
                  <a:cubicBezTo>
                    <a:pt x="122" y="213"/>
                    <a:pt x="97" y="225"/>
                    <a:pt x="77" y="225"/>
                  </a:cubicBezTo>
                  <a:cubicBezTo>
                    <a:pt x="63" y="225"/>
                    <a:pt x="34" y="221"/>
                    <a:pt x="18" y="202"/>
                  </a:cubicBezTo>
                  <a:cubicBezTo>
                    <a:pt x="35" y="200"/>
                    <a:pt x="38" y="189"/>
                    <a:pt x="38" y="182"/>
                  </a:cubicBezTo>
                  <a:cubicBezTo>
                    <a:pt x="38" y="171"/>
                    <a:pt x="31" y="162"/>
                    <a:pt x="20" y="162"/>
                  </a:cubicBezTo>
                  <a:cubicBezTo>
                    <a:pt x="10" y="162"/>
                    <a:pt x="0" y="168"/>
                    <a:pt x="0" y="182"/>
                  </a:cubicBezTo>
                  <a:cubicBezTo>
                    <a:pt x="0" y="216"/>
                    <a:pt x="36" y="237"/>
                    <a:pt x="78" y="237"/>
                  </a:cubicBezTo>
                  <a:cubicBezTo>
                    <a:pt x="126" y="237"/>
                    <a:pt x="158" y="204"/>
                    <a:pt x="158" y="169"/>
                  </a:cubicBezTo>
                  <a:cubicBezTo>
                    <a:pt x="158" y="143"/>
                    <a:pt x="137" y="116"/>
                    <a:pt x="99" y="108"/>
                  </a:cubicBezTo>
                  <a:cubicBezTo>
                    <a:pt x="134" y="95"/>
                    <a:pt x="148" y="69"/>
                    <a:pt x="148" y="48"/>
                  </a:cubicBezTo>
                  <a:cubicBezTo>
                    <a:pt x="148" y="21"/>
                    <a:pt x="116" y="0"/>
                    <a:pt x="78" y="0"/>
                  </a:cubicBezTo>
                  <a:cubicBezTo>
                    <a:pt x="41" y="0"/>
                    <a:pt x="11" y="20"/>
                    <a:pt x="11" y="46"/>
                  </a:cubicBezTo>
                  <a:cubicBezTo>
                    <a:pt x="11" y="59"/>
                    <a:pt x="18" y="64"/>
                    <a:pt x="29" y="64"/>
                  </a:cubicBezTo>
                  <a:cubicBezTo>
                    <a:pt x="39" y="64"/>
                    <a:pt x="46" y="57"/>
                    <a:pt x="46" y="48"/>
                  </a:cubicBezTo>
                  <a:cubicBezTo>
                    <a:pt x="46" y="38"/>
                    <a:pt x="39" y="31"/>
                    <a:pt x="29" y="29"/>
                  </a:cubicBezTo>
                  <a:cubicBezTo>
                    <a:pt x="41" y="14"/>
                    <a:pt x="64" y="10"/>
                    <a:pt x="77" y="10"/>
                  </a:cubicBezTo>
                  <a:cubicBezTo>
                    <a:pt x="92" y="10"/>
                    <a:pt x="115" y="18"/>
                    <a:pt x="115" y="48"/>
                  </a:cubicBezTo>
                  <a:cubicBezTo>
                    <a:pt x="115" y="63"/>
                    <a:pt x="109" y="78"/>
                    <a:pt x="101" y="90"/>
                  </a:cubicBezTo>
                  <a:cubicBezTo>
                    <a:pt x="90" y="102"/>
                    <a:pt x="80" y="102"/>
                    <a:pt x="63" y="104"/>
                  </a:cubicBezTo>
                  <a:cubicBezTo>
                    <a:pt x="55" y="105"/>
                    <a:pt x="53" y="105"/>
                    <a:pt x="52" y="105"/>
                  </a:cubicBezTo>
                  <a:cubicBezTo>
                    <a:pt x="50" y="105"/>
                    <a:pt x="48" y="105"/>
                    <a:pt x="48" y="109"/>
                  </a:cubicBezTo>
                  <a:cubicBezTo>
                    <a:pt x="48" y="115"/>
                    <a:pt x="52" y="115"/>
                    <a:pt x="57" y="115"/>
                  </a:cubicBezTo>
                  <a:cubicBezTo>
                    <a:pt x="63" y="115"/>
                    <a:pt x="70" y="115"/>
                    <a:pt x="76" y="115"/>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169" name=""/>
            <p:cNvSpPr/>
            <p:nvPr/>
          </p:nvSpPr>
          <p:spPr>
            <a:xfrm>
              <a:off x="8052840" y="22600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2" y="0"/>
                    <a:pt x="109" y="0"/>
                  </a:cubicBezTo>
                  <a:cubicBezTo>
                    <a:pt x="105" y="0"/>
                    <a:pt x="60" y="34"/>
                    <a:pt x="31" y="97"/>
                  </a:cubicBezTo>
                  <a:cubicBezTo>
                    <a:pt x="7" y="151"/>
                    <a:pt x="0" y="206"/>
                    <a:pt x="0" y="246"/>
                  </a:cubicBezTo>
                  <a:cubicBezTo>
                    <a:pt x="0" y="286"/>
                    <a:pt x="6" y="344"/>
                    <a:pt x="34" y="400"/>
                  </a:cubicBezTo>
                  <a:cubicBezTo>
                    <a:pt x="63"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0" name=""/>
            <p:cNvSpPr/>
            <p:nvPr/>
          </p:nvSpPr>
          <p:spPr>
            <a:xfrm>
              <a:off x="8137800" y="22442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71" name=""/>
            <p:cNvSpPr/>
            <p:nvPr/>
          </p:nvSpPr>
          <p:spPr>
            <a:xfrm>
              <a:off x="8110080" y="2272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9" y="15"/>
                    <a:pt x="129" y="25"/>
                  </a:cubicBezTo>
                  <a:cubicBezTo>
                    <a:pt x="129" y="27"/>
                    <a:pt x="129"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9"/>
                    <a:pt x="99" y="316"/>
                    <a:pt x="99" y="311"/>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2" name=""/>
            <p:cNvSpPr/>
            <p:nvPr/>
          </p:nvSpPr>
          <p:spPr>
            <a:xfrm>
              <a:off x="8186760" y="23364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7"/>
                    <a:pt x="169" y="162"/>
                  </a:cubicBezTo>
                  <a:cubicBezTo>
                    <a:pt x="157" y="162"/>
                    <a:pt x="144" y="162"/>
                    <a:pt x="132" y="162"/>
                  </a:cubicBezTo>
                  <a:cubicBezTo>
                    <a:pt x="132" y="112"/>
                    <a:pt x="132" y="61"/>
                    <a:pt x="132" y="10"/>
                  </a:cubicBezTo>
                  <a:cubicBezTo>
                    <a:pt x="132" y="3"/>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5"/>
                    <a:pt x="102" y="195"/>
                    <a:pt x="102" y="204"/>
                  </a:cubicBezTo>
                  <a:cubicBezTo>
                    <a:pt x="102" y="216"/>
                    <a:pt x="102"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1" y="220"/>
                    <a:pt x="158" y="220"/>
                  </a:cubicBezTo>
                  <a:cubicBezTo>
                    <a:pt x="132" y="220"/>
                    <a:pt x="132" y="216"/>
                    <a:pt x="132" y="204"/>
                  </a:cubicBezTo>
                  <a:cubicBezTo>
                    <a:pt x="132" y="195"/>
                    <a:pt x="132" y="185"/>
                    <a:pt x="132" y="175"/>
                  </a:cubicBezTo>
                  <a:cubicBezTo>
                    <a:pt x="144" y="175"/>
                    <a:pt x="157"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173" name=""/>
            <p:cNvSpPr/>
            <p:nvPr/>
          </p:nvSpPr>
          <p:spPr>
            <a:xfrm>
              <a:off x="8316000" y="23454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74" name=""/>
            <p:cNvSpPr/>
            <p:nvPr/>
          </p:nvSpPr>
          <p:spPr>
            <a:xfrm>
              <a:off x="8493840" y="22752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5" name=""/>
            <p:cNvSpPr/>
            <p:nvPr/>
          </p:nvSpPr>
          <p:spPr>
            <a:xfrm>
              <a:off x="8577000" y="22600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8"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6" name=""/>
            <p:cNvSpPr/>
            <p:nvPr/>
          </p:nvSpPr>
          <p:spPr>
            <a:xfrm>
              <a:off x="10280160" y="22446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7" name=""/>
            <p:cNvSpPr/>
            <p:nvPr/>
          </p:nvSpPr>
          <p:spPr>
            <a:xfrm>
              <a:off x="1751760" y="2456640"/>
              <a:ext cx="8530560" cy="2520"/>
            </a:xfrm>
            <a:custGeom>
              <a:avLst/>
              <a:gdLst>
                <a:gd name="textAreaLeft" fmla="*/ 0 w 8530560"/>
                <a:gd name="textAreaRight" fmla="*/ 8535600 w 8530560"/>
                <a:gd name="textAreaTop" fmla="*/ 0 h 2520"/>
                <a:gd name="textAreaBottom" fmla="*/ 7560 h 2520"/>
              </a:gdLst>
              <a:ahLst/>
              <a:rect l="textAreaLeft" t="textAreaTop" r="textAreaRight" b="textAreaBottom"/>
              <a:pathLst>
                <a:path w="23710" h="21">
                  <a:moveTo>
                    <a:pt x="0" y="0"/>
                  </a:moveTo>
                  <a:cubicBezTo>
                    <a:pt x="7903" y="0"/>
                    <a:pt x="15807" y="0"/>
                    <a:pt x="23710" y="0"/>
                  </a:cubicBezTo>
                  <a:cubicBezTo>
                    <a:pt x="23710" y="7"/>
                    <a:pt x="23710" y="14"/>
                    <a:pt x="23710" y="21"/>
                  </a:cubicBezTo>
                  <a:cubicBezTo>
                    <a:pt x="15807" y="21"/>
                    <a:pt x="7903" y="21"/>
                    <a:pt x="0" y="21"/>
                  </a:cubicBezTo>
                  <a:cubicBezTo>
                    <a:pt x="0" y="14"/>
                    <a:pt x="0" y="7"/>
                    <a:pt x="0" y="0"/>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a typeface="DejaVu Sans"/>
              </a:endParaRPr>
            </a:p>
          </p:txBody>
        </p:sp>
        <p:sp>
          <p:nvSpPr>
            <p:cNvPr id="178" name=""/>
            <p:cNvSpPr/>
            <p:nvPr/>
          </p:nvSpPr>
          <p:spPr>
            <a:xfrm>
              <a:off x="1751760" y="24642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79" name=""/>
            <p:cNvSpPr/>
            <p:nvPr/>
          </p:nvSpPr>
          <p:spPr>
            <a:xfrm>
              <a:off x="1758960" y="2464200"/>
              <a:ext cx="851760" cy="207000"/>
            </a:xfrm>
            <a:custGeom>
              <a:avLst/>
              <a:gdLst>
                <a:gd name="textAreaLeft" fmla="*/ 0 w 851760"/>
                <a:gd name="textAreaRight" fmla="*/ 856800 w 851760"/>
                <a:gd name="textAreaTop" fmla="*/ 0 h 207000"/>
                <a:gd name="textAreaBottom" fmla="*/ 212040 h 207000"/>
              </a:gdLst>
              <a:ahLst/>
              <a:rect l="textAreaLeft" t="textAreaTop" r="textAreaRight" b="textAreaBottom"/>
              <a:pathLst>
                <a:path w="2380" h="589">
                  <a:moveTo>
                    <a:pt x="0" y="0"/>
                  </a:moveTo>
                  <a:cubicBezTo>
                    <a:pt x="793" y="0"/>
                    <a:pt x="1587" y="0"/>
                    <a:pt x="2380" y="0"/>
                  </a:cubicBezTo>
                  <a:cubicBezTo>
                    <a:pt x="2380" y="196"/>
                    <a:pt x="2380" y="393"/>
                    <a:pt x="2380" y="589"/>
                  </a:cubicBezTo>
                  <a:cubicBezTo>
                    <a:pt x="1587" y="589"/>
                    <a:pt x="793" y="589"/>
                    <a:pt x="0" y="589"/>
                  </a:cubicBezTo>
                  <a:cubicBezTo>
                    <a:pt x="0" y="393"/>
                    <a:pt x="0" y="196"/>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80" name=""/>
            <p:cNvSpPr/>
            <p:nvPr/>
          </p:nvSpPr>
          <p:spPr>
            <a:xfrm>
              <a:off x="2152080" y="2495160"/>
              <a:ext cx="65520" cy="113040"/>
            </a:xfrm>
            <a:custGeom>
              <a:avLst/>
              <a:gdLst>
                <a:gd name="textAreaLeft" fmla="*/ 0 w 65520"/>
                <a:gd name="textAreaRight" fmla="*/ 70560 w 65520"/>
                <a:gd name="textAreaTop" fmla="*/ 0 h 113040"/>
                <a:gd name="textAreaBottom" fmla="*/ 118080 h 113040"/>
              </a:gdLst>
              <a:ahLst/>
              <a:rect l="textAreaLeft" t="textAreaTop" r="textAreaRight" b="textAreaBottom"/>
              <a:pathLst>
                <a:path w="196" h="328">
                  <a:moveTo>
                    <a:pt x="38" y="290"/>
                  </a:moveTo>
                  <a:cubicBezTo>
                    <a:pt x="55" y="272"/>
                    <a:pt x="72" y="255"/>
                    <a:pt x="90" y="238"/>
                  </a:cubicBezTo>
                  <a:cubicBezTo>
                    <a:pt x="167" y="171"/>
                    <a:pt x="196" y="144"/>
                    <a:pt x="196" y="95"/>
                  </a:cubicBezTo>
                  <a:cubicBezTo>
                    <a:pt x="196" y="39"/>
                    <a:pt x="151" y="0"/>
                    <a:pt x="92" y="0"/>
                  </a:cubicBezTo>
                  <a:cubicBezTo>
                    <a:pt x="36" y="0"/>
                    <a:pt x="0" y="45"/>
                    <a:pt x="0" y="88"/>
                  </a:cubicBezTo>
                  <a:cubicBezTo>
                    <a:pt x="0" y="116"/>
                    <a:pt x="24" y="116"/>
                    <a:pt x="25" y="116"/>
                  </a:cubicBezTo>
                  <a:cubicBezTo>
                    <a:pt x="34" y="116"/>
                    <a:pt x="52" y="111"/>
                    <a:pt x="52" y="90"/>
                  </a:cubicBezTo>
                  <a:cubicBezTo>
                    <a:pt x="52" y="77"/>
                    <a:pt x="42" y="64"/>
                    <a:pt x="25" y="64"/>
                  </a:cubicBezTo>
                  <a:cubicBezTo>
                    <a:pt x="21" y="64"/>
                    <a:pt x="21" y="64"/>
                    <a:pt x="20" y="64"/>
                  </a:cubicBezTo>
                  <a:cubicBezTo>
                    <a:pt x="31" y="34"/>
                    <a:pt x="57" y="15"/>
                    <a:pt x="85" y="15"/>
                  </a:cubicBezTo>
                  <a:cubicBezTo>
                    <a:pt x="130" y="15"/>
                    <a:pt x="151" y="55"/>
                    <a:pt x="151" y="95"/>
                  </a:cubicBezTo>
                  <a:cubicBezTo>
                    <a:pt x="151" y="134"/>
                    <a:pt x="127" y="174"/>
                    <a:pt x="99" y="204"/>
                  </a:cubicBezTo>
                  <a:cubicBezTo>
                    <a:pt x="68" y="239"/>
                    <a:pt x="37" y="274"/>
                    <a:pt x="6" y="309"/>
                  </a:cubicBezTo>
                  <a:cubicBezTo>
                    <a:pt x="0" y="315"/>
                    <a:pt x="0" y="315"/>
                    <a:pt x="0" y="328"/>
                  </a:cubicBezTo>
                  <a:cubicBezTo>
                    <a:pt x="61" y="328"/>
                    <a:pt x="121" y="328"/>
                    <a:pt x="182" y="328"/>
                  </a:cubicBezTo>
                  <a:cubicBezTo>
                    <a:pt x="187" y="299"/>
                    <a:pt x="191" y="271"/>
                    <a:pt x="196" y="242"/>
                  </a:cubicBezTo>
                  <a:cubicBezTo>
                    <a:pt x="192" y="242"/>
                    <a:pt x="188" y="242"/>
                    <a:pt x="183" y="242"/>
                  </a:cubicBezTo>
                  <a:cubicBezTo>
                    <a:pt x="182" y="256"/>
                    <a:pt x="178" y="279"/>
                    <a:pt x="174" y="286"/>
                  </a:cubicBezTo>
                  <a:cubicBezTo>
                    <a:pt x="169" y="290"/>
                    <a:pt x="137" y="290"/>
                    <a:pt x="126" y="290"/>
                  </a:cubicBezTo>
                  <a:cubicBezTo>
                    <a:pt x="97" y="290"/>
                    <a:pt x="67" y="290"/>
                    <a:pt x="38" y="29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81" name=""/>
            <p:cNvSpPr/>
            <p:nvPr/>
          </p:nvSpPr>
          <p:spPr>
            <a:xfrm>
              <a:off x="2615400" y="24642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82" name=""/>
            <p:cNvSpPr/>
            <p:nvPr/>
          </p:nvSpPr>
          <p:spPr>
            <a:xfrm>
              <a:off x="2622600" y="2464200"/>
              <a:ext cx="1243440" cy="207000"/>
            </a:xfrm>
            <a:custGeom>
              <a:avLst/>
              <a:gdLst>
                <a:gd name="textAreaLeft" fmla="*/ 0 w 1243440"/>
                <a:gd name="textAreaRight" fmla="*/ 1248480 w 1243440"/>
                <a:gd name="textAreaTop" fmla="*/ 0 h 207000"/>
                <a:gd name="textAreaBottom" fmla="*/ 212040 h 207000"/>
              </a:gdLst>
              <a:ahLst/>
              <a:rect l="textAreaLeft" t="textAreaTop" r="textAreaRight" b="textAreaBottom"/>
              <a:pathLst>
                <a:path w="3468" h="589">
                  <a:moveTo>
                    <a:pt x="0" y="0"/>
                  </a:moveTo>
                  <a:cubicBezTo>
                    <a:pt x="1156" y="0"/>
                    <a:pt x="2312" y="0"/>
                    <a:pt x="3468" y="0"/>
                  </a:cubicBezTo>
                  <a:cubicBezTo>
                    <a:pt x="3468" y="196"/>
                    <a:pt x="3468" y="393"/>
                    <a:pt x="3468" y="589"/>
                  </a:cubicBezTo>
                  <a:cubicBezTo>
                    <a:pt x="2312" y="589"/>
                    <a:pt x="1156" y="589"/>
                    <a:pt x="0" y="589"/>
                  </a:cubicBezTo>
                  <a:cubicBezTo>
                    <a:pt x="0" y="393"/>
                    <a:pt x="0" y="196"/>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83" name=""/>
            <p:cNvSpPr/>
            <p:nvPr/>
          </p:nvSpPr>
          <p:spPr>
            <a:xfrm>
              <a:off x="3207600" y="2493000"/>
              <a:ext cx="73080" cy="114840"/>
            </a:xfrm>
            <a:custGeom>
              <a:avLst/>
              <a:gdLst>
                <a:gd name="textAreaLeft" fmla="*/ 0 w 73080"/>
                <a:gd name="textAreaRight" fmla="*/ 78120 w 73080"/>
                <a:gd name="textAreaTop" fmla="*/ 0 h 114840"/>
                <a:gd name="textAreaBottom" fmla="*/ 119880 h 114840"/>
              </a:gdLst>
              <a:ahLst/>
              <a:rect l="textAreaLeft" t="textAreaTop" r="textAreaRight" b="textAreaBottom"/>
              <a:pathLst>
                <a:path w="217" h="333">
                  <a:moveTo>
                    <a:pt x="130" y="252"/>
                  </a:moveTo>
                  <a:cubicBezTo>
                    <a:pt x="130" y="266"/>
                    <a:pt x="130" y="280"/>
                    <a:pt x="130" y="294"/>
                  </a:cubicBezTo>
                  <a:cubicBezTo>
                    <a:pt x="130" y="312"/>
                    <a:pt x="129" y="318"/>
                    <a:pt x="92" y="318"/>
                  </a:cubicBezTo>
                  <a:cubicBezTo>
                    <a:pt x="89" y="318"/>
                    <a:pt x="86" y="318"/>
                    <a:pt x="83" y="318"/>
                  </a:cubicBezTo>
                  <a:cubicBezTo>
                    <a:pt x="83" y="323"/>
                    <a:pt x="83" y="328"/>
                    <a:pt x="83" y="333"/>
                  </a:cubicBezTo>
                  <a:cubicBezTo>
                    <a:pt x="102" y="332"/>
                    <a:pt x="128" y="332"/>
                    <a:pt x="148" y="332"/>
                  </a:cubicBezTo>
                  <a:cubicBezTo>
                    <a:pt x="169" y="332"/>
                    <a:pt x="196" y="332"/>
                    <a:pt x="216" y="333"/>
                  </a:cubicBezTo>
                  <a:cubicBezTo>
                    <a:pt x="216" y="328"/>
                    <a:pt x="216" y="323"/>
                    <a:pt x="216" y="318"/>
                  </a:cubicBezTo>
                  <a:cubicBezTo>
                    <a:pt x="212" y="318"/>
                    <a:pt x="209" y="318"/>
                    <a:pt x="206" y="318"/>
                  </a:cubicBezTo>
                  <a:cubicBezTo>
                    <a:pt x="169" y="318"/>
                    <a:pt x="168" y="312"/>
                    <a:pt x="168" y="294"/>
                  </a:cubicBezTo>
                  <a:cubicBezTo>
                    <a:pt x="168" y="280"/>
                    <a:pt x="168" y="266"/>
                    <a:pt x="168" y="252"/>
                  </a:cubicBezTo>
                  <a:cubicBezTo>
                    <a:pt x="184" y="252"/>
                    <a:pt x="201" y="252"/>
                    <a:pt x="217" y="252"/>
                  </a:cubicBezTo>
                  <a:cubicBezTo>
                    <a:pt x="217" y="247"/>
                    <a:pt x="217" y="242"/>
                    <a:pt x="217" y="237"/>
                  </a:cubicBezTo>
                  <a:cubicBezTo>
                    <a:pt x="201" y="237"/>
                    <a:pt x="184" y="237"/>
                    <a:pt x="168" y="237"/>
                  </a:cubicBezTo>
                  <a:cubicBezTo>
                    <a:pt x="168" y="162"/>
                    <a:pt x="168" y="87"/>
                    <a:pt x="168" y="13"/>
                  </a:cubicBezTo>
                  <a:cubicBezTo>
                    <a:pt x="168" y="3"/>
                    <a:pt x="168" y="0"/>
                    <a:pt x="160" y="0"/>
                  </a:cubicBezTo>
                  <a:cubicBezTo>
                    <a:pt x="155" y="0"/>
                    <a:pt x="154" y="0"/>
                    <a:pt x="150" y="6"/>
                  </a:cubicBezTo>
                  <a:cubicBezTo>
                    <a:pt x="100" y="83"/>
                    <a:pt x="50" y="160"/>
                    <a:pt x="0" y="237"/>
                  </a:cubicBezTo>
                  <a:cubicBezTo>
                    <a:pt x="0" y="242"/>
                    <a:pt x="0" y="247"/>
                    <a:pt x="0" y="252"/>
                  </a:cubicBezTo>
                  <a:cubicBezTo>
                    <a:pt x="43" y="252"/>
                    <a:pt x="87" y="252"/>
                    <a:pt x="130" y="252"/>
                  </a:cubicBezTo>
                  <a:moveTo>
                    <a:pt x="133" y="237"/>
                  </a:moveTo>
                  <a:cubicBezTo>
                    <a:pt x="93" y="237"/>
                    <a:pt x="53" y="237"/>
                    <a:pt x="13" y="237"/>
                  </a:cubicBezTo>
                  <a:cubicBezTo>
                    <a:pt x="53" y="175"/>
                    <a:pt x="93" y="114"/>
                    <a:pt x="133" y="53"/>
                  </a:cubicBezTo>
                  <a:cubicBezTo>
                    <a:pt x="133" y="114"/>
                    <a:pt x="133" y="175"/>
                    <a:pt x="133" y="2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84" name=""/>
            <p:cNvSpPr/>
            <p:nvPr/>
          </p:nvSpPr>
          <p:spPr>
            <a:xfrm>
              <a:off x="3871080" y="24642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85" name=""/>
            <p:cNvSpPr/>
            <p:nvPr/>
          </p:nvSpPr>
          <p:spPr>
            <a:xfrm>
              <a:off x="3877920" y="2464200"/>
              <a:ext cx="6397200" cy="207000"/>
            </a:xfrm>
            <a:custGeom>
              <a:avLst/>
              <a:gdLst>
                <a:gd name="textAreaLeft" fmla="*/ 0 w 6397200"/>
                <a:gd name="textAreaRight" fmla="*/ 6402240 w 6397200"/>
                <a:gd name="textAreaTop" fmla="*/ 0 h 207000"/>
                <a:gd name="textAreaBottom" fmla="*/ 212040 h 207000"/>
              </a:gdLst>
              <a:ahLst/>
              <a:rect l="textAreaLeft" t="textAreaTop" r="textAreaRight" b="textAreaBottom"/>
              <a:pathLst>
                <a:path w="17784" h="589">
                  <a:moveTo>
                    <a:pt x="0" y="0"/>
                  </a:moveTo>
                  <a:cubicBezTo>
                    <a:pt x="5928" y="0"/>
                    <a:pt x="11856" y="0"/>
                    <a:pt x="17784" y="0"/>
                  </a:cubicBezTo>
                  <a:cubicBezTo>
                    <a:pt x="17784" y="196"/>
                    <a:pt x="17784" y="393"/>
                    <a:pt x="17784" y="589"/>
                  </a:cubicBezTo>
                  <a:cubicBezTo>
                    <a:pt x="11856" y="589"/>
                    <a:pt x="5928" y="589"/>
                    <a:pt x="0" y="589"/>
                  </a:cubicBezTo>
                  <a:cubicBezTo>
                    <a:pt x="0" y="393"/>
                    <a:pt x="0" y="196"/>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186" name=""/>
            <p:cNvSpPr/>
            <p:nvPr/>
          </p:nvSpPr>
          <p:spPr>
            <a:xfrm>
              <a:off x="5006880" y="249192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8"/>
                  </a:moveTo>
                  <a:cubicBezTo>
                    <a:pt x="182" y="22"/>
                    <a:pt x="182" y="15"/>
                    <a:pt x="228" y="15"/>
                  </a:cubicBezTo>
                  <a:cubicBezTo>
                    <a:pt x="234" y="15"/>
                    <a:pt x="239" y="15"/>
                    <a:pt x="245" y="15"/>
                  </a:cubicBezTo>
                  <a:cubicBezTo>
                    <a:pt x="245" y="10"/>
                    <a:pt x="245" y="5"/>
                    <a:pt x="245" y="0"/>
                  </a:cubicBezTo>
                  <a:cubicBezTo>
                    <a:pt x="227" y="1"/>
                    <a:pt x="181" y="1"/>
                    <a:pt x="161" y="1"/>
                  </a:cubicBezTo>
                  <a:cubicBezTo>
                    <a:pt x="141" y="1"/>
                    <a:pt x="95" y="1"/>
                    <a:pt x="78" y="0"/>
                  </a:cubicBezTo>
                  <a:cubicBezTo>
                    <a:pt x="78" y="5"/>
                    <a:pt x="78" y="10"/>
                    <a:pt x="78" y="15"/>
                  </a:cubicBezTo>
                  <a:cubicBezTo>
                    <a:pt x="84" y="15"/>
                    <a:pt x="89" y="15"/>
                    <a:pt x="94" y="15"/>
                  </a:cubicBezTo>
                  <a:cubicBezTo>
                    <a:pt x="141" y="15"/>
                    <a:pt x="141" y="21"/>
                    <a:pt x="141" y="38"/>
                  </a:cubicBezTo>
                  <a:cubicBezTo>
                    <a:pt x="141" y="111"/>
                    <a:pt x="141" y="183"/>
                    <a:pt x="141" y="256"/>
                  </a:cubicBezTo>
                  <a:cubicBezTo>
                    <a:pt x="76" y="239"/>
                    <a:pt x="74" y="164"/>
                    <a:pt x="74" y="132"/>
                  </a:cubicBezTo>
                  <a:cubicBezTo>
                    <a:pt x="73" y="73"/>
                    <a:pt x="52" y="63"/>
                    <a:pt x="29" y="63"/>
                  </a:cubicBezTo>
                  <a:cubicBezTo>
                    <a:pt x="23" y="63"/>
                    <a:pt x="17" y="63"/>
                    <a:pt x="11" y="63"/>
                  </a:cubicBezTo>
                  <a:cubicBezTo>
                    <a:pt x="4" y="63"/>
                    <a:pt x="0" y="63"/>
                    <a:pt x="0" y="69"/>
                  </a:cubicBezTo>
                  <a:cubicBezTo>
                    <a:pt x="0" y="71"/>
                    <a:pt x="1" y="73"/>
                    <a:pt x="4" y="74"/>
                  </a:cubicBezTo>
                  <a:cubicBezTo>
                    <a:pt x="20" y="76"/>
                    <a:pt x="32" y="83"/>
                    <a:pt x="34" y="141"/>
                  </a:cubicBezTo>
                  <a:cubicBezTo>
                    <a:pt x="34" y="153"/>
                    <a:pt x="35" y="190"/>
                    <a:pt x="57" y="224"/>
                  </a:cubicBezTo>
                  <a:cubicBezTo>
                    <a:pt x="77" y="251"/>
                    <a:pt x="108" y="265"/>
                    <a:pt x="141" y="269"/>
                  </a:cubicBezTo>
                  <a:cubicBezTo>
                    <a:pt x="141" y="278"/>
                    <a:pt x="141" y="287"/>
                    <a:pt x="141" y="297"/>
                  </a:cubicBezTo>
                  <a:cubicBezTo>
                    <a:pt x="141" y="314"/>
                    <a:pt x="141" y="321"/>
                    <a:pt x="94" y="321"/>
                  </a:cubicBezTo>
                  <a:cubicBezTo>
                    <a:pt x="89" y="321"/>
                    <a:pt x="84" y="321"/>
                    <a:pt x="78" y="321"/>
                  </a:cubicBezTo>
                  <a:cubicBezTo>
                    <a:pt x="78" y="326"/>
                    <a:pt x="78" y="331"/>
                    <a:pt x="78" y="336"/>
                  </a:cubicBezTo>
                  <a:cubicBezTo>
                    <a:pt x="95" y="335"/>
                    <a:pt x="141" y="335"/>
                    <a:pt x="161" y="335"/>
                  </a:cubicBezTo>
                  <a:cubicBezTo>
                    <a:pt x="181" y="335"/>
                    <a:pt x="227" y="335"/>
                    <a:pt x="245" y="336"/>
                  </a:cubicBezTo>
                  <a:cubicBezTo>
                    <a:pt x="245" y="331"/>
                    <a:pt x="245" y="326"/>
                    <a:pt x="245" y="321"/>
                  </a:cubicBezTo>
                  <a:cubicBezTo>
                    <a:pt x="239" y="321"/>
                    <a:pt x="234" y="321"/>
                    <a:pt x="228" y="321"/>
                  </a:cubicBezTo>
                  <a:cubicBezTo>
                    <a:pt x="182" y="321"/>
                    <a:pt x="182" y="314"/>
                    <a:pt x="182" y="297"/>
                  </a:cubicBezTo>
                  <a:cubicBezTo>
                    <a:pt x="182" y="287"/>
                    <a:pt x="182" y="278"/>
                    <a:pt x="182" y="269"/>
                  </a:cubicBezTo>
                  <a:cubicBezTo>
                    <a:pt x="217" y="265"/>
                    <a:pt x="246" y="251"/>
                    <a:pt x="266" y="224"/>
                  </a:cubicBezTo>
                  <a:cubicBezTo>
                    <a:pt x="291" y="189"/>
                    <a:pt x="293" y="151"/>
                    <a:pt x="293" y="129"/>
                  </a:cubicBezTo>
                  <a:cubicBezTo>
                    <a:pt x="293" y="120"/>
                    <a:pt x="293" y="77"/>
                    <a:pt x="319" y="74"/>
                  </a:cubicBezTo>
                  <a:cubicBezTo>
                    <a:pt x="322" y="73"/>
                    <a:pt x="326" y="73"/>
                    <a:pt x="326" y="69"/>
                  </a:cubicBezTo>
                  <a:cubicBezTo>
                    <a:pt x="326" y="63"/>
                    <a:pt x="322" y="63"/>
                    <a:pt x="314" y="63"/>
                  </a:cubicBezTo>
                  <a:cubicBezTo>
                    <a:pt x="308" y="63"/>
                    <a:pt x="301" y="63"/>
                    <a:pt x="295" y="63"/>
                  </a:cubicBezTo>
                  <a:cubicBezTo>
                    <a:pt x="276" y="63"/>
                    <a:pt x="252" y="66"/>
                    <a:pt x="252" y="137"/>
                  </a:cubicBezTo>
                  <a:cubicBezTo>
                    <a:pt x="251" y="192"/>
                    <a:pt x="235" y="244"/>
                    <a:pt x="182" y="256"/>
                  </a:cubicBezTo>
                  <a:cubicBezTo>
                    <a:pt x="182" y="183"/>
                    <a:pt x="182" y="111"/>
                    <a:pt x="182"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87" name=""/>
            <p:cNvSpPr/>
            <p:nvPr/>
          </p:nvSpPr>
          <p:spPr>
            <a:xfrm>
              <a:off x="5193360" y="254808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88" name=""/>
            <p:cNvSpPr/>
            <p:nvPr/>
          </p:nvSpPr>
          <p:spPr>
            <a:xfrm>
              <a:off x="5377680" y="25344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3" y="38"/>
                  </a:cubicBezTo>
                  <a:cubicBezTo>
                    <a:pt x="146" y="45"/>
                    <a:pt x="144" y="53"/>
                    <a:pt x="144" y="57"/>
                  </a:cubicBezTo>
                  <a:cubicBezTo>
                    <a:pt x="144" y="69"/>
                    <a:pt x="153" y="74"/>
                    <a:pt x="162" y="74"/>
                  </a:cubicBezTo>
                  <a:cubicBezTo>
                    <a:pt x="176" y="74"/>
                    <a:pt x="190" y="63"/>
                    <a:pt x="190" y="43"/>
                  </a:cubicBezTo>
                  <a:cubicBezTo>
                    <a:pt x="190" y="18"/>
                    <a:pt x="167" y="0"/>
                    <a:pt x="132" y="0"/>
                  </a:cubicBezTo>
                  <a:cubicBezTo>
                    <a:pt x="66" y="0"/>
                    <a:pt x="0" y="71"/>
                    <a:pt x="0" y="140"/>
                  </a:cubicBezTo>
                  <a:cubicBezTo>
                    <a:pt x="0" y="185"/>
                    <a:pt x="28" y="224"/>
                    <a:pt x="80" y="224"/>
                  </a:cubicBezTo>
                  <a:cubicBezTo>
                    <a:pt x="150" y="224"/>
                    <a:pt x="192" y="171"/>
                    <a:pt x="192" y="165"/>
                  </a:cubicBezTo>
                  <a:cubicBezTo>
                    <a:pt x="192" y="162"/>
                    <a:pt x="189" y="160"/>
                    <a:pt x="185" y="160"/>
                  </a:cubicBezTo>
                  <a:cubicBezTo>
                    <a:pt x="183" y="160"/>
                    <a:pt x="182" y="160"/>
                    <a:pt x="179" y="164"/>
                  </a:cubicBezTo>
                  <a:cubicBezTo>
                    <a:pt x="140" y="213"/>
                    <a:pt x="87" y="213"/>
                    <a:pt x="81" y="213"/>
                  </a:cubicBezTo>
                  <a:cubicBezTo>
                    <a:pt x="49" y="213"/>
                    <a:pt x="36" y="189"/>
                    <a:pt x="36" y="160"/>
                  </a:cubicBezTo>
                  <a:cubicBezTo>
                    <a:pt x="36" y="139"/>
                    <a:pt x="46" y="91"/>
                    <a:pt x="63" y="60"/>
                  </a:cubicBezTo>
                  <a:cubicBezTo>
                    <a:pt x="78" y="32"/>
                    <a:pt x="105" y="11"/>
                    <a:pt x="133" y="11"/>
                  </a:cubicBezTo>
                  <a:cubicBezTo>
                    <a:pt x="148"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89" name=""/>
            <p:cNvSpPr/>
            <p:nvPr/>
          </p:nvSpPr>
          <p:spPr>
            <a:xfrm>
              <a:off x="5460480" y="25570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8" y="0"/>
                    <a:pt x="69" y="0"/>
                  </a:cubicBezTo>
                  <a:cubicBezTo>
                    <a:pt x="46" y="22"/>
                    <a:pt x="15" y="22"/>
                    <a:pt x="0" y="22"/>
                  </a:cubicBezTo>
                  <a:cubicBezTo>
                    <a:pt x="0" y="27"/>
                    <a:pt x="0" y="31"/>
                    <a:pt x="0" y="35"/>
                  </a:cubicBezTo>
                  <a:cubicBezTo>
                    <a:pt x="8" y="35"/>
                    <a:pt x="32" y="35"/>
                    <a:pt x="50" y="25"/>
                  </a:cubicBezTo>
                  <a:cubicBezTo>
                    <a:pt x="50" y="84"/>
                    <a:pt x="50" y="142"/>
                    <a:pt x="50" y="200"/>
                  </a:cubicBezTo>
                  <a:cubicBezTo>
                    <a:pt x="50" y="211"/>
                    <a:pt x="50" y="217"/>
                    <a:pt x="17" y="217"/>
                  </a:cubicBezTo>
                  <a:cubicBezTo>
                    <a:pt x="12" y="217"/>
                    <a:pt x="7" y="217"/>
                    <a:pt x="3" y="217"/>
                  </a:cubicBezTo>
                  <a:cubicBezTo>
                    <a:pt x="3" y="221"/>
                    <a:pt x="3" y="224"/>
                    <a:pt x="3" y="228"/>
                  </a:cubicBezTo>
                  <a:cubicBezTo>
                    <a:pt x="10" y="228"/>
                    <a:pt x="52" y="227"/>
                    <a:pt x="64" y="227"/>
                  </a:cubicBezTo>
                  <a:cubicBezTo>
                    <a:pt x="76" y="227"/>
                    <a:pt x="119" y="228"/>
                    <a:pt x="126" y="228"/>
                  </a:cubicBezTo>
                  <a:cubicBezTo>
                    <a:pt x="126" y="224"/>
                    <a:pt x="126" y="221"/>
                    <a:pt x="126" y="217"/>
                  </a:cubicBezTo>
                  <a:cubicBezTo>
                    <a:pt x="122" y="217"/>
                    <a:pt x="118" y="217"/>
                    <a:pt x="113" y="217"/>
                  </a:cubicBezTo>
                  <a:cubicBezTo>
                    <a:pt x="78" y="217"/>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90" name=""/>
            <p:cNvSpPr/>
            <p:nvPr/>
          </p:nvSpPr>
          <p:spPr>
            <a:xfrm>
              <a:off x="5544000" y="24800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2" y="0"/>
                    <a:pt x="109" y="0"/>
                  </a:cubicBezTo>
                  <a:cubicBezTo>
                    <a:pt x="105" y="0"/>
                    <a:pt x="60" y="34"/>
                    <a:pt x="31" y="97"/>
                  </a:cubicBezTo>
                  <a:cubicBezTo>
                    <a:pt x="6" y="150"/>
                    <a:pt x="0" y="204"/>
                    <a:pt x="0" y="246"/>
                  </a:cubicBezTo>
                  <a:cubicBezTo>
                    <a:pt x="0" y="284"/>
                    <a:pt x="6" y="344"/>
                    <a:pt x="32" y="399"/>
                  </a:cubicBezTo>
                  <a:cubicBezTo>
                    <a:pt x="62"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91" name=""/>
            <p:cNvSpPr/>
            <p:nvPr/>
          </p:nvSpPr>
          <p:spPr>
            <a:xfrm>
              <a:off x="5608080" y="2491920"/>
              <a:ext cx="94320" cy="119520"/>
            </a:xfrm>
            <a:custGeom>
              <a:avLst/>
              <a:gdLst>
                <a:gd name="textAreaLeft" fmla="*/ 0 w 94320"/>
                <a:gd name="textAreaRight" fmla="*/ 99360 w 94320"/>
                <a:gd name="textAreaTop" fmla="*/ 0 h 119520"/>
                <a:gd name="textAreaBottom" fmla="*/ 124560 h 119520"/>
              </a:gdLst>
              <a:ahLst/>
              <a:rect l="textAreaLeft" t="textAreaTop" r="textAreaRight" b="textAreaBottom"/>
              <a:pathLst>
                <a:path w="276" h="346">
                  <a:moveTo>
                    <a:pt x="231" y="35"/>
                  </a:moveTo>
                  <a:cubicBezTo>
                    <a:pt x="235" y="20"/>
                    <a:pt x="237" y="15"/>
                    <a:pt x="263" y="15"/>
                  </a:cubicBezTo>
                  <a:cubicBezTo>
                    <a:pt x="272" y="15"/>
                    <a:pt x="276" y="15"/>
                    <a:pt x="276" y="6"/>
                  </a:cubicBezTo>
                  <a:cubicBezTo>
                    <a:pt x="276" y="1"/>
                    <a:pt x="273" y="0"/>
                    <a:pt x="270" y="0"/>
                  </a:cubicBezTo>
                  <a:cubicBezTo>
                    <a:pt x="258" y="0"/>
                    <a:pt x="227" y="1"/>
                    <a:pt x="216" y="1"/>
                  </a:cubicBezTo>
                  <a:cubicBezTo>
                    <a:pt x="199" y="1"/>
                    <a:pt x="158" y="0"/>
                    <a:pt x="143" y="0"/>
                  </a:cubicBezTo>
                  <a:cubicBezTo>
                    <a:pt x="139" y="0"/>
                    <a:pt x="132" y="0"/>
                    <a:pt x="132" y="10"/>
                  </a:cubicBezTo>
                  <a:cubicBezTo>
                    <a:pt x="132" y="15"/>
                    <a:pt x="136" y="15"/>
                    <a:pt x="148" y="15"/>
                  </a:cubicBezTo>
                  <a:cubicBezTo>
                    <a:pt x="161" y="15"/>
                    <a:pt x="165" y="15"/>
                    <a:pt x="178" y="15"/>
                  </a:cubicBezTo>
                  <a:cubicBezTo>
                    <a:pt x="189" y="17"/>
                    <a:pt x="193" y="18"/>
                    <a:pt x="193" y="25"/>
                  </a:cubicBezTo>
                  <a:cubicBezTo>
                    <a:pt x="193" y="28"/>
                    <a:pt x="192" y="32"/>
                    <a:pt x="190" y="36"/>
                  </a:cubicBezTo>
                  <a:cubicBezTo>
                    <a:pt x="172" y="112"/>
                    <a:pt x="153" y="187"/>
                    <a:pt x="134" y="262"/>
                  </a:cubicBezTo>
                  <a:cubicBezTo>
                    <a:pt x="122" y="309"/>
                    <a:pt x="90" y="336"/>
                    <a:pt x="63" y="336"/>
                  </a:cubicBezTo>
                  <a:cubicBezTo>
                    <a:pt x="50" y="336"/>
                    <a:pt x="25" y="330"/>
                    <a:pt x="17" y="305"/>
                  </a:cubicBezTo>
                  <a:cubicBezTo>
                    <a:pt x="18" y="305"/>
                    <a:pt x="21" y="305"/>
                    <a:pt x="22" y="305"/>
                  </a:cubicBezTo>
                  <a:cubicBezTo>
                    <a:pt x="42" y="305"/>
                    <a:pt x="55" y="288"/>
                    <a:pt x="55" y="274"/>
                  </a:cubicBezTo>
                  <a:cubicBezTo>
                    <a:pt x="55" y="259"/>
                    <a:pt x="41" y="253"/>
                    <a:pt x="34" y="253"/>
                  </a:cubicBezTo>
                  <a:cubicBezTo>
                    <a:pt x="24" y="253"/>
                    <a:pt x="0" y="259"/>
                    <a:pt x="0" y="293"/>
                  </a:cubicBezTo>
                  <a:cubicBezTo>
                    <a:pt x="0" y="323"/>
                    <a:pt x="27" y="346"/>
                    <a:pt x="64" y="346"/>
                  </a:cubicBezTo>
                  <a:cubicBezTo>
                    <a:pt x="111" y="346"/>
                    <a:pt x="161" y="314"/>
                    <a:pt x="174" y="265"/>
                  </a:cubicBezTo>
                  <a:cubicBezTo>
                    <a:pt x="193" y="188"/>
                    <a:pt x="212" y="112"/>
                    <a:pt x="231" y="3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92" name=""/>
            <p:cNvSpPr/>
            <p:nvPr/>
          </p:nvSpPr>
          <p:spPr>
            <a:xfrm>
              <a:off x="5764680" y="25650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93" name=""/>
            <p:cNvSpPr/>
            <p:nvPr/>
          </p:nvSpPr>
          <p:spPr>
            <a:xfrm>
              <a:off x="5943240" y="2495160"/>
              <a:ext cx="52920" cy="113040"/>
            </a:xfrm>
            <a:custGeom>
              <a:avLst/>
              <a:gdLst>
                <a:gd name="textAreaLeft" fmla="*/ 0 w 52920"/>
                <a:gd name="textAreaRight" fmla="*/ 57960 w 52920"/>
                <a:gd name="textAreaTop" fmla="*/ 0 h 113040"/>
                <a:gd name="textAreaBottom" fmla="*/ 118080 h 113040"/>
              </a:gdLst>
              <a:ahLst/>
              <a:rect l="textAreaLeft" t="textAreaTop" r="textAreaRight" b="textAreaBottom"/>
              <a:pathLst>
                <a:path w="161" h="328">
                  <a:moveTo>
                    <a:pt x="101" y="13"/>
                  </a:moveTo>
                  <a:cubicBezTo>
                    <a:pt x="101" y="0"/>
                    <a:pt x="101" y="0"/>
                    <a:pt x="88" y="0"/>
                  </a:cubicBezTo>
                  <a:cubicBezTo>
                    <a:pt x="59" y="31"/>
                    <a:pt x="15" y="31"/>
                    <a:pt x="0" y="31"/>
                  </a:cubicBezTo>
                  <a:cubicBezTo>
                    <a:pt x="0" y="36"/>
                    <a:pt x="0" y="41"/>
                    <a:pt x="0" y="46"/>
                  </a:cubicBezTo>
                  <a:cubicBezTo>
                    <a:pt x="10" y="46"/>
                    <a:pt x="38" y="46"/>
                    <a:pt x="64" y="34"/>
                  </a:cubicBezTo>
                  <a:cubicBezTo>
                    <a:pt x="64" y="119"/>
                    <a:pt x="64" y="203"/>
                    <a:pt x="64" y="288"/>
                  </a:cubicBezTo>
                  <a:cubicBezTo>
                    <a:pt x="64" y="307"/>
                    <a:pt x="62" y="312"/>
                    <a:pt x="18" y="312"/>
                  </a:cubicBezTo>
                  <a:cubicBezTo>
                    <a:pt x="13" y="312"/>
                    <a:pt x="8" y="312"/>
                    <a:pt x="3" y="312"/>
                  </a:cubicBezTo>
                  <a:cubicBezTo>
                    <a:pt x="3" y="317"/>
                    <a:pt x="3" y="322"/>
                    <a:pt x="3" y="328"/>
                  </a:cubicBezTo>
                  <a:cubicBezTo>
                    <a:pt x="20" y="326"/>
                    <a:pt x="62" y="326"/>
                    <a:pt x="83" y="326"/>
                  </a:cubicBezTo>
                  <a:cubicBezTo>
                    <a:pt x="103" y="326"/>
                    <a:pt x="144" y="326"/>
                    <a:pt x="161" y="328"/>
                  </a:cubicBezTo>
                  <a:cubicBezTo>
                    <a:pt x="161" y="322"/>
                    <a:pt x="161" y="317"/>
                    <a:pt x="161" y="312"/>
                  </a:cubicBezTo>
                  <a:cubicBezTo>
                    <a:pt x="156"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94" name=""/>
            <p:cNvSpPr/>
            <p:nvPr/>
          </p:nvSpPr>
          <p:spPr>
            <a:xfrm>
              <a:off x="6025680" y="24800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246"/>
                  </a:moveTo>
                  <a:cubicBezTo>
                    <a:pt x="115" y="207"/>
                    <a:pt x="109" y="148"/>
                    <a:pt x="81" y="92"/>
                  </a:cubicBezTo>
                  <a:cubicBezTo>
                    <a:pt x="52" y="32"/>
                    <a:pt x="10" y="0"/>
                    <a:pt x="6" y="0"/>
                  </a:cubicBezTo>
                  <a:cubicBezTo>
                    <a:pt x="1" y="0"/>
                    <a:pt x="0" y="3"/>
                    <a:pt x="0" y="6"/>
                  </a:cubicBezTo>
                  <a:cubicBezTo>
                    <a:pt x="0" y="7"/>
                    <a:pt x="0" y="7"/>
                    <a:pt x="10" y="17"/>
                  </a:cubicBezTo>
                  <a:cubicBezTo>
                    <a:pt x="57" y="66"/>
                    <a:pt x="85" y="143"/>
                    <a:pt x="85" y="246"/>
                  </a:cubicBezTo>
                  <a:cubicBezTo>
                    <a:pt x="85" y="330"/>
                    <a:pt x="67" y="417"/>
                    <a:pt x="7" y="479"/>
                  </a:cubicBezTo>
                  <a:cubicBezTo>
                    <a:pt x="0" y="484"/>
                    <a:pt x="0" y="486"/>
                    <a:pt x="0" y="487"/>
                  </a:cubicBezTo>
                  <a:cubicBezTo>
                    <a:pt x="0" y="490"/>
                    <a:pt x="1" y="493"/>
                    <a:pt x="6" y="493"/>
                  </a:cubicBezTo>
                  <a:cubicBezTo>
                    <a:pt x="10" y="493"/>
                    <a:pt x="55" y="459"/>
                    <a:pt x="83" y="396"/>
                  </a:cubicBezTo>
                  <a:cubicBezTo>
                    <a:pt x="108" y="342"/>
                    <a:pt x="115" y="287"/>
                    <a:pt x="115"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95" name=""/>
            <p:cNvSpPr/>
            <p:nvPr/>
          </p:nvSpPr>
          <p:spPr>
            <a:xfrm>
              <a:off x="6092280" y="24663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9" y="165"/>
                    <a:pt x="145" y="165"/>
                    <a:pt x="141" y="165"/>
                  </a:cubicBezTo>
                  <a:cubicBezTo>
                    <a:pt x="140" y="174"/>
                    <a:pt x="136" y="193"/>
                    <a:pt x="132" y="197"/>
                  </a:cubicBezTo>
                  <a:cubicBezTo>
                    <a:pt x="129" y="199"/>
                    <a:pt x="102" y="199"/>
                    <a:pt x="98" y="199"/>
                  </a:cubicBezTo>
                  <a:cubicBezTo>
                    <a:pt x="77" y="199"/>
                    <a:pt x="55" y="199"/>
                    <a:pt x="34" y="199"/>
                  </a:cubicBezTo>
                  <a:cubicBezTo>
                    <a:pt x="70" y="167"/>
                    <a:pt x="83" y="158"/>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4" y="45"/>
                    <a:pt x="17" y="45"/>
                  </a:cubicBezTo>
                  <a:cubicBezTo>
                    <a:pt x="27" y="20"/>
                    <a:pt x="50" y="13"/>
                    <a:pt x="67" y="13"/>
                  </a:cubicBezTo>
                  <a:cubicBezTo>
                    <a:pt x="101" y="13"/>
                    <a:pt x="119" y="39"/>
                    <a:pt x="119" y="67"/>
                  </a:cubicBezTo>
                  <a:cubicBezTo>
                    <a:pt x="119" y="97"/>
                    <a:pt x="98" y="120"/>
                    <a:pt x="87" y="133"/>
                  </a:cubicBezTo>
                  <a:cubicBezTo>
                    <a:pt x="59" y="161"/>
                    <a:pt x="32" y="188"/>
                    <a:pt x="4"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96" name=""/>
            <p:cNvSpPr/>
            <p:nvPr/>
          </p:nvSpPr>
          <p:spPr>
            <a:xfrm>
              <a:off x="6213240" y="25095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10"/>
                    <a:pt x="174" y="0"/>
                    <a:pt x="164" y="0"/>
                  </a:cubicBezTo>
                  <a:cubicBezTo>
                    <a:pt x="154" y="0"/>
                    <a:pt x="154" y="10"/>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97" name=""/>
            <p:cNvSpPr/>
            <p:nvPr/>
          </p:nvSpPr>
          <p:spPr>
            <a:xfrm>
              <a:off x="6387840" y="25344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4" y="38"/>
                  </a:cubicBezTo>
                  <a:cubicBezTo>
                    <a:pt x="146" y="45"/>
                    <a:pt x="144" y="53"/>
                    <a:pt x="144" y="57"/>
                  </a:cubicBezTo>
                  <a:cubicBezTo>
                    <a:pt x="144" y="69"/>
                    <a:pt x="154" y="74"/>
                    <a:pt x="162" y="74"/>
                  </a:cubicBezTo>
                  <a:cubicBezTo>
                    <a:pt x="176" y="74"/>
                    <a:pt x="190" y="63"/>
                    <a:pt x="190" y="43"/>
                  </a:cubicBezTo>
                  <a:cubicBezTo>
                    <a:pt x="190" y="18"/>
                    <a:pt x="167" y="0"/>
                    <a:pt x="132" y="0"/>
                  </a:cubicBezTo>
                  <a:cubicBezTo>
                    <a:pt x="66" y="0"/>
                    <a:pt x="0" y="71"/>
                    <a:pt x="0" y="140"/>
                  </a:cubicBezTo>
                  <a:cubicBezTo>
                    <a:pt x="0" y="185"/>
                    <a:pt x="29" y="224"/>
                    <a:pt x="80" y="224"/>
                  </a:cubicBezTo>
                  <a:cubicBezTo>
                    <a:pt x="150" y="224"/>
                    <a:pt x="192" y="171"/>
                    <a:pt x="192" y="165"/>
                  </a:cubicBezTo>
                  <a:cubicBezTo>
                    <a:pt x="192" y="162"/>
                    <a:pt x="189" y="160"/>
                    <a:pt x="186" y="160"/>
                  </a:cubicBezTo>
                  <a:cubicBezTo>
                    <a:pt x="183" y="160"/>
                    <a:pt x="182" y="160"/>
                    <a:pt x="179" y="164"/>
                  </a:cubicBezTo>
                  <a:cubicBezTo>
                    <a:pt x="140" y="213"/>
                    <a:pt x="87" y="213"/>
                    <a:pt x="81" y="213"/>
                  </a:cubicBezTo>
                  <a:cubicBezTo>
                    <a:pt x="50" y="213"/>
                    <a:pt x="36" y="189"/>
                    <a:pt x="36" y="160"/>
                  </a:cubicBezTo>
                  <a:cubicBezTo>
                    <a:pt x="36" y="139"/>
                    <a:pt x="46" y="91"/>
                    <a:pt x="63" y="60"/>
                  </a:cubicBezTo>
                  <a:cubicBezTo>
                    <a:pt x="78" y="32"/>
                    <a:pt x="105"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198" name=""/>
            <p:cNvSpPr/>
            <p:nvPr/>
          </p:nvSpPr>
          <p:spPr>
            <a:xfrm>
              <a:off x="6464880" y="255708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9" y="167"/>
                    <a:pt x="145" y="167"/>
                    <a:pt x="141" y="167"/>
                  </a:cubicBezTo>
                  <a:cubicBezTo>
                    <a:pt x="140" y="174"/>
                    <a:pt x="137" y="195"/>
                    <a:pt x="132" y="197"/>
                  </a:cubicBezTo>
                  <a:cubicBezTo>
                    <a:pt x="129" y="200"/>
                    <a:pt x="102" y="200"/>
                    <a:pt x="98" y="200"/>
                  </a:cubicBezTo>
                  <a:cubicBezTo>
                    <a:pt x="77" y="200"/>
                    <a:pt x="56" y="200"/>
                    <a:pt x="35" y="200"/>
                  </a:cubicBezTo>
                  <a:cubicBezTo>
                    <a:pt x="71" y="168"/>
                    <a:pt x="83" y="158"/>
                    <a:pt x="104" y="141"/>
                  </a:cubicBezTo>
                  <a:cubicBezTo>
                    <a:pt x="129" y="122"/>
                    <a:pt x="153" y="99"/>
                    <a:pt x="153" y="67"/>
                  </a:cubicBezTo>
                  <a:cubicBezTo>
                    <a:pt x="153" y="25"/>
                    <a:pt x="116" y="0"/>
                    <a:pt x="73" y="0"/>
                  </a:cubicBezTo>
                  <a:cubicBezTo>
                    <a:pt x="29" y="0"/>
                    <a:pt x="0" y="29"/>
                    <a:pt x="0" y="62"/>
                  </a:cubicBezTo>
                  <a:cubicBezTo>
                    <a:pt x="0" y="80"/>
                    <a:pt x="15" y="81"/>
                    <a:pt x="18" y="81"/>
                  </a:cubicBezTo>
                  <a:cubicBezTo>
                    <a:pt x="27" y="81"/>
                    <a:pt x="38" y="76"/>
                    <a:pt x="38" y="63"/>
                  </a:cubicBezTo>
                  <a:cubicBezTo>
                    <a:pt x="38" y="56"/>
                    <a:pt x="35" y="45"/>
                    <a:pt x="17" y="45"/>
                  </a:cubicBezTo>
                  <a:cubicBezTo>
                    <a:pt x="28" y="20"/>
                    <a:pt x="50" y="13"/>
                    <a:pt x="67" y="13"/>
                  </a:cubicBezTo>
                  <a:cubicBezTo>
                    <a:pt x="102" y="13"/>
                    <a:pt x="119" y="39"/>
                    <a:pt x="119" y="67"/>
                  </a:cubicBezTo>
                  <a:cubicBezTo>
                    <a:pt x="119" y="97"/>
                    <a:pt x="98" y="120"/>
                    <a:pt x="87" y="133"/>
                  </a:cubicBezTo>
                  <a:cubicBezTo>
                    <a:pt x="59" y="161"/>
                    <a:pt x="32" y="188"/>
                    <a:pt x="4" y="216"/>
                  </a:cubicBezTo>
                  <a:cubicBezTo>
                    <a:pt x="0" y="218"/>
                    <a:pt x="0" y="220"/>
                    <a:pt x="0" y="228"/>
                  </a:cubicBezTo>
                  <a:cubicBezTo>
                    <a:pt x="48" y="228"/>
                    <a:pt x="95" y="228"/>
                    <a:pt x="143" y="228"/>
                  </a:cubicBezTo>
                  <a:cubicBezTo>
                    <a:pt x="146"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99" name=""/>
            <p:cNvSpPr/>
            <p:nvPr/>
          </p:nvSpPr>
          <p:spPr>
            <a:xfrm>
              <a:off x="6554160" y="24800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3" y="0"/>
                    <a:pt x="109" y="0"/>
                  </a:cubicBezTo>
                  <a:cubicBezTo>
                    <a:pt x="105" y="0"/>
                    <a:pt x="60" y="34"/>
                    <a:pt x="32" y="97"/>
                  </a:cubicBezTo>
                  <a:cubicBezTo>
                    <a:pt x="7" y="150"/>
                    <a:pt x="0" y="204"/>
                    <a:pt x="0" y="246"/>
                  </a:cubicBezTo>
                  <a:cubicBezTo>
                    <a:pt x="0" y="284"/>
                    <a:pt x="6" y="344"/>
                    <a:pt x="34" y="399"/>
                  </a:cubicBezTo>
                  <a:cubicBezTo>
                    <a:pt x="63" y="461"/>
                    <a:pt x="105" y="493"/>
                    <a:pt x="109" y="493"/>
                  </a:cubicBezTo>
                  <a:cubicBezTo>
                    <a:pt x="113"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00" name=""/>
            <p:cNvSpPr/>
            <p:nvPr/>
          </p:nvSpPr>
          <p:spPr>
            <a:xfrm>
              <a:off x="6639120" y="24638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201" name=""/>
            <p:cNvSpPr/>
            <p:nvPr/>
          </p:nvSpPr>
          <p:spPr>
            <a:xfrm>
              <a:off x="6611400" y="24919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2" y="336"/>
                    <a:pt x="57" y="335"/>
                    <a:pt x="73"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8"/>
                    <a:pt x="99" y="316"/>
                    <a:pt x="99" y="311"/>
                  </a:cubicBezTo>
                  <a:cubicBezTo>
                    <a:pt x="99" y="307"/>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02" name=""/>
            <p:cNvSpPr/>
            <p:nvPr/>
          </p:nvSpPr>
          <p:spPr>
            <a:xfrm>
              <a:off x="6697080" y="25570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2"/>
                    <a:pt x="14" y="22"/>
                    <a:pt x="0" y="22"/>
                  </a:cubicBezTo>
                  <a:cubicBezTo>
                    <a:pt x="0" y="27"/>
                    <a:pt x="0" y="31"/>
                    <a:pt x="0" y="35"/>
                  </a:cubicBezTo>
                  <a:cubicBezTo>
                    <a:pt x="7" y="35"/>
                    <a:pt x="31" y="35"/>
                    <a:pt x="49" y="25"/>
                  </a:cubicBezTo>
                  <a:cubicBezTo>
                    <a:pt x="49" y="84"/>
                    <a:pt x="49" y="142"/>
                    <a:pt x="49" y="200"/>
                  </a:cubicBezTo>
                  <a:cubicBezTo>
                    <a:pt x="49" y="211"/>
                    <a:pt x="49" y="217"/>
                    <a:pt x="15" y="217"/>
                  </a:cubicBezTo>
                  <a:cubicBezTo>
                    <a:pt x="11" y="217"/>
                    <a:pt x="6" y="217"/>
                    <a:pt x="1" y="217"/>
                  </a:cubicBezTo>
                  <a:cubicBezTo>
                    <a:pt x="1" y="221"/>
                    <a:pt x="1" y="224"/>
                    <a:pt x="1" y="228"/>
                  </a:cubicBezTo>
                  <a:cubicBezTo>
                    <a:pt x="8" y="228"/>
                    <a:pt x="50" y="227"/>
                    <a:pt x="63" y="227"/>
                  </a:cubicBezTo>
                  <a:cubicBezTo>
                    <a:pt x="74" y="227"/>
                    <a:pt x="118" y="228"/>
                    <a:pt x="125" y="228"/>
                  </a:cubicBezTo>
                  <a:cubicBezTo>
                    <a:pt x="125" y="224"/>
                    <a:pt x="125" y="221"/>
                    <a:pt x="125" y="217"/>
                  </a:cubicBezTo>
                  <a:cubicBezTo>
                    <a:pt x="120" y="217"/>
                    <a:pt x="116" y="217"/>
                    <a:pt x="112" y="217"/>
                  </a:cubicBezTo>
                  <a:cubicBezTo>
                    <a:pt x="77" y="217"/>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03" name=""/>
            <p:cNvSpPr/>
            <p:nvPr/>
          </p:nvSpPr>
          <p:spPr>
            <a:xfrm>
              <a:off x="6816960" y="25650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04" name=""/>
            <p:cNvSpPr/>
            <p:nvPr/>
          </p:nvSpPr>
          <p:spPr>
            <a:xfrm>
              <a:off x="6986880" y="24951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1"/>
                    <a:pt x="190" y="106"/>
                    <a:pt x="190" y="67"/>
                  </a:cubicBezTo>
                  <a:cubicBezTo>
                    <a:pt x="190" y="27"/>
                    <a:pt x="147" y="0"/>
                    <a:pt x="99"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0" y="11"/>
                    <a:pt x="98" y="11"/>
                  </a:cubicBezTo>
                  <a:cubicBezTo>
                    <a:pt x="118" y="11"/>
                    <a:pt x="146" y="22"/>
                    <a:pt x="146" y="67"/>
                  </a:cubicBezTo>
                  <a:cubicBezTo>
                    <a:pt x="146" y="73"/>
                    <a:pt x="144" y="101"/>
                    <a:pt x="132" y="123"/>
                  </a:cubicBezTo>
                  <a:cubicBezTo>
                    <a:pt x="116" y="147"/>
                    <a:pt x="99" y="148"/>
                    <a:pt x="88" y="148"/>
                  </a:cubicBezTo>
                  <a:cubicBezTo>
                    <a:pt x="84" y="150"/>
                    <a:pt x="71" y="150"/>
                    <a:pt x="69" y="150"/>
                  </a:cubicBezTo>
                  <a:cubicBezTo>
                    <a:pt x="64" y="151"/>
                    <a:pt x="62" y="151"/>
                    <a:pt x="62" y="155"/>
                  </a:cubicBezTo>
                  <a:cubicBezTo>
                    <a:pt x="62" y="161"/>
                    <a:pt x="64" y="161"/>
                    <a:pt x="73" y="161"/>
                  </a:cubicBezTo>
                  <a:cubicBezTo>
                    <a:pt x="80" y="161"/>
                    <a:pt x="88" y="161"/>
                    <a:pt x="95" y="161"/>
                  </a:cubicBezTo>
                  <a:cubicBezTo>
                    <a:pt x="134" y="161"/>
                    <a:pt x="153" y="195"/>
                    <a:pt x="153" y="244"/>
                  </a:cubicBezTo>
                  <a:cubicBezTo>
                    <a:pt x="153" y="309"/>
                    <a:pt x="119" y="325"/>
                    <a:pt x="98" y="325"/>
                  </a:cubicBezTo>
                  <a:cubicBezTo>
                    <a:pt x="77" y="325"/>
                    <a:pt x="39" y="316"/>
                    <a:pt x="22" y="287"/>
                  </a:cubicBezTo>
                  <a:cubicBezTo>
                    <a:pt x="39" y="290"/>
                    <a:pt x="55" y="279"/>
                    <a:pt x="55" y="260"/>
                  </a:cubicBezTo>
                  <a:cubicBezTo>
                    <a:pt x="55" y="242"/>
                    <a:pt x="42" y="232"/>
                    <a:pt x="27" y="232"/>
                  </a:cubicBezTo>
                  <a:cubicBezTo>
                    <a:pt x="15" y="232"/>
                    <a:pt x="0" y="239"/>
                    <a:pt x="0" y="260"/>
                  </a:cubicBezTo>
                  <a:cubicBezTo>
                    <a:pt x="0" y="305"/>
                    <a:pt x="45" y="337"/>
                    <a:pt x="99" y="337"/>
                  </a:cubicBezTo>
                  <a:cubicBezTo>
                    <a:pt x="160" y="337"/>
                    <a:pt x="204" y="293"/>
                    <a:pt x="204" y="244"/>
                  </a:cubicBezTo>
                  <a:cubicBezTo>
                    <a:pt x="204" y="203"/>
                    <a:pt x="172"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05" name=""/>
            <p:cNvSpPr/>
            <p:nvPr/>
          </p:nvSpPr>
          <p:spPr>
            <a:xfrm>
              <a:off x="7077960" y="24800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8" y="148"/>
                    <a:pt x="81" y="92"/>
                  </a:cubicBezTo>
                  <a:cubicBezTo>
                    <a:pt x="52" y="32"/>
                    <a:pt x="10" y="0"/>
                    <a:pt x="4" y="0"/>
                  </a:cubicBezTo>
                  <a:cubicBezTo>
                    <a:pt x="1" y="0"/>
                    <a:pt x="0" y="3"/>
                    <a:pt x="0" y="6"/>
                  </a:cubicBezTo>
                  <a:cubicBezTo>
                    <a:pt x="0" y="7"/>
                    <a:pt x="0" y="7"/>
                    <a:pt x="8" y="17"/>
                  </a:cubicBezTo>
                  <a:cubicBezTo>
                    <a:pt x="57" y="66"/>
                    <a:pt x="85" y="143"/>
                    <a:pt x="85" y="246"/>
                  </a:cubicBezTo>
                  <a:cubicBezTo>
                    <a:pt x="85" y="330"/>
                    <a:pt x="67" y="417"/>
                    <a:pt x="6" y="479"/>
                  </a:cubicBezTo>
                  <a:cubicBezTo>
                    <a:pt x="0" y="484"/>
                    <a:pt x="0" y="486"/>
                    <a:pt x="0" y="487"/>
                  </a:cubicBezTo>
                  <a:cubicBezTo>
                    <a:pt x="0" y="490"/>
                    <a:pt x="1" y="493"/>
                    <a:pt x="4" y="493"/>
                  </a:cubicBezTo>
                  <a:cubicBezTo>
                    <a:pt x="10" y="493"/>
                    <a:pt x="53"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06" name=""/>
            <p:cNvSpPr/>
            <p:nvPr/>
          </p:nvSpPr>
          <p:spPr>
            <a:xfrm>
              <a:off x="7185960" y="25095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10"/>
                    <a:pt x="174" y="0"/>
                    <a:pt x="164" y="0"/>
                  </a:cubicBezTo>
                  <a:cubicBezTo>
                    <a:pt x="154" y="0"/>
                    <a:pt x="154" y="10"/>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07" name=""/>
            <p:cNvSpPr/>
            <p:nvPr/>
          </p:nvSpPr>
          <p:spPr>
            <a:xfrm>
              <a:off x="7360200" y="25344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1" y="31"/>
                    <a:pt x="154" y="38"/>
                  </a:cubicBezTo>
                  <a:cubicBezTo>
                    <a:pt x="146" y="45"/>
                    <a:pt x="144" y="53"/>
                    <a:pt x="144" y="57"/>
                  </a:cubicBezTo>
                  <a:cubicBezTo>
                    <a:pt x="144" y="69"/>
                    <a:pt x="154" y="74"/>
                    <a:pt x="162" y="74"/>
                  </a:cubicBezTo>
                  <a:cubicBezTo>
                    <a:pt x="176" y="74"/>
                    <a:pt x="190" y="63"/>
                    <a:pt x="190" y="43"/>
                  </a:cubicBezTo>
                  <a:cubicBezTo>
                    <a:pt x="190" y="18"/>
                    <a:pt x="167" y="0"/>
                    <a:pt x="133" y="0"/>
                  </a:cubicBezTo>
                  <a:cubicBezTo>
                    <a:pt x="66" y="0"/>
                    <a:pt x="0" y="71"/>
                    <a:pt x="0" y="140"/>
                  </a:cubicBezTo>
                  <a:cubicBezTo>
                    <a:pt x="0" y="185"/>
                    <a:pt x="29" y="224"/>
                    <a:pt x="80" y="224"/>
                  </a:cubicBezTo>
                  <a:cubicBezTo>
                    <a:pt x="151" y="224"/>
                    <a:pt x="192" y="171"/>
                    <a:pt x="192" y="165"/>
                  </a:cubicBezTo>
                  <a:cubicBezTo>
                    <a:pt x="192" y="162"/>
                    <a:pt x="189" y="160"/>
                    <a:pt x="186" y="160"/>
                  </a:cubicBezTo>
                  <a:cubicBezTo>
                    <a:pt x="183" y="160"/>
                    <a:pt x="182" y="160"/>
                    <a:pt x="179" y="164"/>
                  </a:cubicBezTo>
                  <a:cubicBezTo>
                    <a:pt x="140" y="213"/>
                    <a:pt x="87" y="213"/>
                    <a:pt x="81" y="213"/>
                  </a:cubicBezTo>
                  <a:cubicBezTo>
                    <a:pt x="50" y="213"/>
                    <a:pt x="36" y="189"/>
                    <a:pt x="36" y="160"/>
                  </a:cubicBezTo>
                  <a:cubicBezTo>
                    <a:pt x="36" y="139"/>
                    <a:pt x="46"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208" name=""/>
            <p:cNvSpPr/>
            <p:nvPr/>
          </p:nvSpPr>
          <p:spPr>
            <a:xfrm>
              <a:off x="7436520" y="255708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3"/>
                    <a:pt x="122" y="169"/>
                  </a:cubicBezTo>
                  <a:cubicBezTo>
                    <a:pt x="122" y="211"/>
                    <a:pt x="97" y="224"/>
                    <a:pt x="77" y="224"/>
                  </a:cubicBezTo>
                  <a:cubicBezTo>
                    <a:pt x="63" y="224"/>
                    <a:pt x="34" y="221"/>
                    <a:pt x="18" y="200"/>
                  </a:cubicBezTo>
                  <a:cubicBezTo>
                    <a:pt x="35" y="200"/>
                    <a:pt x="39" y="189"/>
                    <a:pt x="39" y="181"/>
                  </a:cubicBezTo>
                  <a:cubicBezTo>
                    <a:pt x="39" y="171"/>
                    <a:pt x="31" y="162"/>
                    <a:pt x="20" y="162"/>
                  </a:cubicBezTo>
                  <a:cubicBezTo>
                    <a:pt x="10" y="162"/>
                    <a:pt x="0" y="168"/>
                    <a:pt x="0" y="182"/>
                  </a:cubicBezTo>
                  <a:cubicBezTo>
                    <a:pt x="0" y="214"/>
                    <a:pt x="36" y="235"/>
                    <a:pt x="78" y="235"/>
                  </a:cubicBezTo>
                  <a:cubicBezTo>
                    <a:pt x="126" y="235"/>
                    <a:pt x="158" y="203"/>
                    <a:pt x="158" y="169"/>
                  </a:cubicBezTo>
                  <a:cubicBezTo>
                    <a:pt x="158" y="143"/>
                    <a:pt x="137" y="115"/>
                    <a:pt x="99" y="108"/>
                  </a:cubicBezTo>
                  <a:cubicBezTo>
                    <a:pt x="134" y="94"/>
                    <a:pt x="148" y="69"/>
                    <a:pt x="148" y="48"/>
                  </a:cubicBezTo>
                  <a:cubicBezTo>
                    <a:pt x="148" y="21"/>
                    <a:pt x="116" y="0"/>
                    <a:pt x="78" y="0"/>
                  </a:cubicBezTo>
                  <a:cubicBezTo>
                    <a:pt x="41" y="0"/>
                    <a:pt x="11" y="18"/>
                    <a:pt x="11" y="46"/>
                  </a:cubicBezTo>
                  <a:cubicBezTo>
                    <a:pt x="11" y="57"/>
                    <a:pt x="18" y="64"/>
                    <a:pt x="29" y="64"/>
                  </a:cubicBezTo>
                  <a:cubicBezTo>
                    <a:pt x="39" y="64"/>
                    <a:pt x="46" y="56"/>
                    <a:pt x="46" y="48"/>
                  </a:cubicBezTo>
                  <a:cubicBezTo>
                    <a:pt x="46" y="36"/>
                    <a:pt x="39" y="29"/>
                    <a:pt x="29" y="29"/>
                  </a:cubicBezTo>
                  <a:cubicBezTo>
                    <a:pt x="41" y="14"/>
                    <a:pt x="64" y="10"/>
                    <a:pt x="77" y="10"/>
                  </a:cubicBezTo>
                  <a:cubicBezTo>
                    <a:pt x="92" y="10"/>
                    <a:pt x="115" y="18"/>
                    <a:pt x="115" y="48"/>
                  </a:cubicBezTo>
                  <a:cubicBezTo>
                    <a:pt x="115" y="62"/>
                    <a:pt x="111" y="78"/>
                    <a:pt x="101" y="88"/>
                  </a:cubicBezTo>
                  <a:cubicBezTo>
                    <a:pt x="90" y="102"/>
                    <a:pt x="80" y="102"/>
                    <a:pt x="63" y="104"/>
                  </a:cubicBezTo>
                  <a:cubicBezTo>
                    <a:pt x="55" y="104"/>
                    <a:pt x="53" y="104"/>
                    <a:pt x="52" y="105"/>
                  </a:cubicBezTo>
                  <a:cubicBezTo>
                    <a:pt x="50" y="105"/>
                    <a:pt x="48" y="105"/>
                    <a:pt x="48" y="109"/>
                  </a:cubicBezTo>
                  <a:cubicBezTo>
                    <a:pt x="48"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09" name=""/>
            <p:cNvSpPr/>
            <p:nvPr/>
          </p:nvSpPr>
          <p:spPr>
            <a:xfrm>
              <a:off x="7526520" y="24800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3" y="0"/>
                    <a:pt x="109" y="0"/>
                  </a:cubicBezTo>
                  <a:cubicBezTo>
                    <a:pt x="105" y="0"/>
                    <a:pt x="60" y="34"/>
                    <a:pt x="32" y="97"/>
                  </a:cubicBezTo>
                  <a:cubicBezTo>
                    <a:pt x="7" y="150"/>
                    <a:pt x="0" y="204"/>
                    <a:pt x="0" y="246"/>
                  </a:cubicBezTo>
                  <a:cubicBezTo>
                    <a:pt x="0" y="284"/>
                    <a:pt x="6" y="344"/>
                    <a:pt x="34" y="399"/>
                  </a:cubicBezTo>
                  <a:cubicBezTo>
                    <a:pt x="63" y="461"/>
                    <a:pt x="105" y="493"/>
                    <a:pt x="109" y="493"/>
                  </a:cubicBezTo>
                  <a:cubicBezTo>
                    <a:pt x="113"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10" name=""/>
            <p:cNvSpPr/>
            <p:nvPr/>
          </p:nvSpPr>
          <p:spPr>
            <a:xfrm>
              <a:off x="7611840" y="24638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211" name=""/>
            <p:cNvSpPr/>
            <p:nvPr/>
          </p:nvSpPr>
          <p:spPr>
            <a:xfrm>
              <a:off x="7584120" y="24919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0"/>
                    <a:pt x="84" y="209"/>
                    <a:pt x="62" y="297"/>
                  </a:cubicBezTo>
                  <a:cubicBezTo>
                    <a:pt x="56" y="315"/>
                    <a:pt x="55" y="321"/>
                    <a:pt x="17" y="321"/>
                  </a:cubicBezTo>
                  <a:cubicBezTo>
                    <a:pt x="4"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12" name=""/>
            <p:cNvSpPr/>
            <p:nvPr/>
          </p:nvSpPr>
          <p:spPr>
            <a:xfrm>
              <a:off x="7660800" y="2556000"/>
              <a:ext cx="55800" cy="78120"/>
            </a:xfrm>
            <a:custGeom>
              <a:avLst/>
              <a:gdLst>
                <a:gd name="textAreaLeft" fmla="*/ 0 w 55800"/>
                <a:gd name="textAreaRight" fmla="*/ 60840 w 55800"/>
                <a:gd name="textAreaTop" fmla="*/ 0 h 78120"/>
                <a:gd name="textAreaBottom" fmla="*/ 83160 h 78120"/>
              </a:gdLst>
              <a:ahLst/>
              <a:rect l="textAreaLeft" t="textAreaTop" r="textAreaRight" b="textAreaBottom"/>
              <a:pathLst>
                <a:path w="169" h="231">
                  <a:moveTo>
                    <a:pt x="169" y="175"/>
                  </a:moveTo>
                  <a:cubicBezTo>
                    <a:pt x="169" y="171"/>
                    <a:pt x="169" y="167"/>
                    <a:pt x="169" y="162"/>
                  </a:cubicBezTo>
                  <a:cubicBezTo>
                    <a:pt x="157" y="162"/>
                    <a:pt x="144" y="162"/>
                    <a:pt x="132" y="162"/>
                  </a:cubicBezTo>
                  <a:cubicBezTo>
                    <a:pt x="132" y="112"/>
                    <a:pt x="132" y="61"/>
                    <a:pt x="132" y="10"/>
                  </a:cubicBezTo>
                  <a:cubicBezTo>
                    <a:pt x="132" y="1"/>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7"/>
                    <a:pt x="64" y="231"/>
                  </a:cubicBezTo>
                  <a:cubicBezTo>
                    <a:pt x="81" y="231"/>
                    <a:pt x="104" y="230"/>
                    <a:pt x="116" y="230"/>
                  </a:cubicBezTo>
                  <a:cubicBezTo>
                    <a:pt x="129" y="230"/>
                    <a:pt x="151" y="231"/>
                    <a:pt x="168" y="231"/>
                  </a:cubicBezTo>
                  <a:cubicBezTo>
                    <a:pt x="168" y="227"/>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4" y="36"/>
                  </a:moveTo>
                  <a:cubicBezTo>
                    <a:pt x="104" y="78"/>
                    <a:pt x="104" y="120"/>
                    <a:pt x="104" y="162"/>
                  </a:cubicBezTo>
                  <a:cubicBezTo>
                    <a:pt x="74" y="162"/>
                    <a:pt x="44" y="162"/>
                    <a:pt x="14" y="162"/>
                  </a:cubicBezTo>
                  <a:cubicBezTo>
                    <a:pt x="44" y="120"/>
                    <a:pt x="74" y="78"/>
                    <a:pt x="104"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213" name=""/>
            <p:cNvSpPr/>
            <p:nvPr/>
          </p:nvSpPr>
          <p:spPr>
            <a:xfrm>
              <a:off x="7789680" y="25650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14" name=""/>
            <p:cNvSpPr/>
            <p:nvPr/>
          </p:nvSpPr>
          <p:spPr>
            <a:xfrm>
              <a:off x="7967520" y="24951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7"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15" name=""/>
            <p:cNvSpPr/>
            <p:nvPr/>
          </p:nvSpPr>
          <p:spPr>
            <a:xfrm>
              <a:off x="8050680" y="24800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8" y="148"/>
                    <a:pt x="81" y="92"/>
                  </a:cubicBezTo>
                  <a:cubicBezTo>
                    <a:pt x="52" y="32"/>
                    <a:pt x="10" y="0"/>
                    <a:pt x="4" y="0"/>
                  </a:cubicBezTo>
                  <a:cubicBezTo>
                    <a:pt x="1" y="0"/>
                    <a:pt x="0" y="3"/>
                    <a:pt x="0" y="6"/>
                  </a:cubicBezTo>
                  <a:cubicBezTo>
                    <a:pt x="0" y="7"/>
                    <a:pt x="0" y="7"/>
                    <a:pt x="8" y="17"/>
                  </a:cubicBezTo>
                  <a:cubicBezTo>
                    <a:pt x="57" y="66"/>
                    <a:pt x="85" y="143"/>
                    <a:pt x="85" y="246"/>
                  </a:cubicBezTo>
                  <a:cubicBezTo>
                    <a:pt x="85" y="330"/>
                    <a:pt x="67" y="417"/>
                    <a:pt x="6" y="479"/>
                  </a:cubicBezTo>
                  <a:cubicBezTo>
                    <a:pt x="0" y="484"/>
                    <a:pt x="0" y="486"/>
                    <a:pt x="0" y="487"/>
                  </a:cubicBezTo>
                  <a:cubicBezTo>
                    <a:pt x="0" y="490"/>
                    <a:pt x="1" y="493"/>
                    <a:pt x="4" y="493"/>
                  </a:cubicBezTo>
                  <a:cubicBezTo>
                    <a:pt x="10" y="493"/>
                    <a:pt x="53"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16" name=""/>
            <p:cNvSpPr/>
            <p:nvPr/>
          </p:nvSpPr>
          <p:spPr>
            <a:xfrm>
              <a:off x="8158680" y="25095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10"/>
                    <a:pt x="174" y="0"/>
                    <a:pt x="164" y="0"/>
                  </a:cubicBezTo>
                  <a:cubicBezTo>
                    <a:pt x="154" y="0"/>
                    <a:pt x="154" y="10"/>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17" name=""/>
            <p:cNvSpPr/>
            <p:nvPr/>
          </p:nvSpPr>
          <p:spPr>
            <a:xfrm>
              <a:off x="8332920" y="25344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8" y="31"/>
                    <a:pt x="161" y="31"/>
                    <a:pt x="154" y="38"/>
                  </a:cubicBezTo>
                  <a:cubicBezTo>
                    <a:pt x="146" y="45"/>
                    <a:pt x="144" y="53"/>
                    <a:pt x="144" y="57"/>
                  </a:cubicBezTo>
                  <a:cubicBezTo>
                    <a:pt x="144" y="69"/>
                    <a:pt x="154" y="74"/>
                    <a:pt x="162" y="74"/>
                  </a:cubicBezTo>
                  <a:cubicBezTo>
                    <a:pt x="178" y="74"/>
                    <a:pt x="190" y="63"/>
                    <a:pt x="190" y="43"/>
                  </a:cubicBezTo>
                  <a:cubicBezTo>
                    <a:pt x="190" y="18"/>
                    <a:pt x="168" y="0"/>
                    <a:pt x="133" y="0"/>
                  </a:cubicBezTo>
                  <a:cubicBezTo>
                    <a:pt x="66" y="0"/>
                    <a:pt x="0" y="71"/>
                    <a:pt x="0" y="140"/>
                  </a:cubicBezTo>
                  <a:cubicBezTo>
                    <a:pt x="0" y="185"/>
                    <a:pt x="29" y="224"/>
                    <a:pt x="80" y="224"/>
                  </a:cubicBezTo>
                  <a:cubicBezTo>
                    <a:pt x="151" y="224"/>
                    <a:pt x="192" y="171"/>
                    <a:pt x="192" y="165"/>
                  </a:cubicBezTo>
                  <a:cubicBezTo>
                    <a:pt x="192" y="162"/>
                    <a:pt x="189" y="160"/>
                    <a:pt x="186" y="160"/>
                  </a:cubicBezTo>
                  <a:cubicBezTo>
                    <a:pt x="183" y="160"/>
                    <a:pt x="182" y="160"/>
                    <a:pt x="179" y="164"/>
                  </a:cubicBezTo>
                  <a:cubicBezTo>
                    <a:pt x="141" y="213"/>
                    <a:pt x="87" y="213"/>
                    <a:pt x="81" y="213"/>
                  </a:cubicBezTo>
                  <a:cubicBezTo>
                    <a:pt x="50" y="213"/>
                    <a:pt x="36" y="189"/>
                    <a:pt x="36" y="160"/>
                  </a:cubicBezTo>
                  <a:cubicBezTo>
                    <a:pt x="36" y="139"/>
                    <a:pt x="46"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218" name=""/>
            <p:cNvSpPr/>
            <p:nvPr/>
          </p:nvSpPr>
          <p:spPr>
            <a:xfrm>
              <a:off x="8407440" y="2556000"/>
              <a:ext cx="55440" cy="78120"/>
            </a:xfrm>
            <a:custGeom>
              <a:avLst/>
              <a:gdLst>
                <a:gd name="textAreaLeft" fmla="*/ 0 w 55440"/>
                <a:gd name="textAreaRight" fmla="*/ 60480 w 55440"/>
                <a:gd name="textAreaTop" fmla="*/ 0 h 78120"/>
                <a:gd name="textAreaBottom" fmla="*/ 83160 h 78120"/>
              </a:gdLst>
              <a:ahLst/>
              <a:rect l="textAreaLeft" t="textAreaTop" r="textAreaRight" b="textAreaBottom"/>
              <a:pathLst>
                <a:path w="168" h="231">
                  <a:moveTo>
                    <a:pt x="168" y="175"/>
                  </a:moveTo>
                  <a:cubicBezTo>
                    <a:pt x="168" y="171"/>
                    <a:pt x="168" y="167"/>
                    <a:pt x="168" y="162"/>
                  </a:cubicBezTo>
                  <a:cubicBezTo>
                    <a:pt x="155" y="162"/>
                    <a:pt x="143" y="162"/>
                    <a:pt x="130" y="162"/>
                  </a:cubicBezTo>
                  <a:cubicBezTo>
                    <a:pt x="130" y="112"/>
                    <a:pt x="130" y="61"/>
                    <a:pt x="130" y="10"/>
                  </a:cubicBezTo>
                  <a:cubicBezTo>
                    <a:pt x="130" y="1"/>
                    <a:pt x="130" y="0"/>
                    <a:pt x="122" y="0"/>
                  </a:cubicBezTo>
                  <a:cubicBezTo>
                    <a:pt x="119" y="0"/>
                    <a:pt x="118" y="0"/>
                    <a:pt x="113" y="4"/>
                  </a:cubicBezTo>
                  <a:cubicBezTo>
                    <a:pt x="76" y="57"/>
                    <a:pt x="38" y="110"/>
                    <a:pt x="0" y="162"/>
                  </a:cubicBezTo>
                  <a:cubicBezTo>
                    <a:pt x="0" y="167"/>
                    <a:pt x="0" y="171"/>
                    <a:pt x="0" y="175"/>
                  </a:cubicBezTo>
                  <a:cubicBezTo>
                    <a:pt x="34" y="175"/>
                    <a:pt x="67" y="175"/>
                    <a:pt x="101" y="175"/>
                  </a:cubicBezTo>
                  <a:cubicBezTo>
                    <a:pt x="101" y="184"/>
                    <a:pt x="101" y="194"/>
                    <a:pt x="101" y="203"/>
                  </a:cubicBezTo>
                  <a:cubicBezTo>
                    <a:pt x="101" y="216"/>
                    <a:pt x="101" y="220"/>
                    <a:pt x="73" y="220"/>
                  </a:cubicBezTo>
                  <a:cubicBezTo>
                    <a:pt x="70" y="220"/>
                    <a:pt x="66" y="220"/>
                    <a:pt x="63" y="220"/>
                  </a:cubicBezTo>
                  <a:cubicBezTo>
                    <a:pt x="63" y="224"/>
                    <a:pt x="63" y="227"/>
                    <a:pt x="63" y="231"/>
                  </a:cubicBezTo>
                  <a:cubicBezTo>
                    <a:pt x="81" y="231"/>
                    <a:pt x="102" y="230"/>
                    <a:pt x="115" y="230"/>
                  </a:cubicBezTo>
                  <a:cubicBezTo>
                    <a:pt x="127" y="230"/>
                    <a:pt x="150" y="231"/>
                    <a:pt x="167" y="231"/>
                  </a:cubicBezTo>
                  <a:cubicBezTo>
                    <a:pt x="167" y="227"/>
                    <a:pt x="167" y="224"/>
                    <a:pt x="167" y="220"/>
                  </a:cubicBezTo>
                  <a:cubicBezTo>
                    <a:pt x="164" y="220"/>
                    <a:pt x="161" y="220"/>
                    <a:pt x="158" y="220"/>
                  </a:cubicBezTo>
                  <a:cubicBezTo>
                    <a:pt x="130" y="220"/>
                    <a:pt x="130" y="216"/>
                    <a:pt x="130" y="203"/>
                  </a:cubicBezTo>
                  <a:cubicBezTo>
                    <a:pt x="130" y="194"/>
                    <a:pt x="130" y="184"/>
                    <a:pt x="130" y="175"/>
                  </a:cubicBezTo>
                  <a:cubicBezTo>
                    <a:pt x="143" y="175"/>
                    <a:pt x="155" y="175"/>
                    <a:pt x="168"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219" name=""/>
            <p:cNvSpPr/>
            <p:nvPr/>
          </p:nvSpPr>
          <p:spPr>
            <a:xfrm>
              <a:off x="8499960" y="24800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487"/>
                  </a:moveTo>
                  <a:cubicBezTo>
                    <a:pt x="113" y="486"/>
                    <a:pt x="113" y="484"/>
                    <a:pt x="105" y="476"/>
                  </a:cubicBezTo>
                  <a:cubicBezTo>
                    <a:pt x="43" y="414"/>
                    <a:pt x="28" y="322"/>
                    <a:pt x="28" y="246"/>
                  </a:cubicBezTo>
                  <a:cubicBezTo>
                    <a:pt x="28" y="161"/>
                    <a:pt x="46" y="76"/>
                    <a:pt x="106" y="14"/>
                  </a:cubicBezTo>
                  <a:cubicBezTo>
                    <a:pt x="113" y="7"/>
                    <a:pt x="113" y="7"/>
                    <a:pt x="113" y="6"/>
                  </a:cubicBezTo>
                  <a:cubicBezTo>
                    <a:pt x="113" y="1"/>
                    <a:pt x="112" y="0"/>
                    <a:pt x="109" y="0"/>
                  </a:cubicBezTo>
                  <a:cubicBezTo>
                    <a:pt x="104" y="0"/>
                    <a:pt x="59" y="34"/>
                    <a:pt x="31" y="97"/>
                  </a:cubicBezTo>
                  <a:cubicBezTo>
                    <a:pt x="6" y="150"/>
                    <a:pt x="0" y="204"/>
                    <a:pt x="0" y="246"/>
                  </a:cubicBezTo>
                  <a:cubicBezTo>
                    <a:pt x="0" y="284"/>
                    <a:pt x="4" y="344"/>
                    <a:pt x="32" y="399"/>
                  </a:cubicBezTo>
                  <a:cubicBezTo>
                    <a:pt x="62" y="461"/>
                    <a:pt x="104" y="493"/>
                    <a:pt x="109" y="493"/>
                  </a:cubicBezTo>
                  <a:cubicBezTo>
                    <a:pt x="112" y="493"/>
                    <a:pt x="113" y="491"/>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20" name=""/>
            <p:cNvSpPr/>
            <p:nvPr/>
          </p:nvSpPr>
          <p:spPr>
            <a:xfrm>
              <a:off x="8584560" y="24638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221" name=""/>
            <p:cNvSpPr/>
            <p:nvPr/>
          </p:nvSpPr>
          <p:spPr>
            <a:xfrm>
              <a:off x="8556840" y="24919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0"/>
                    <a:pt x="84" y="209"/>
                    <a:pt x="62" y="297"/>
                  </a:cubicBezTo>
                  <a:cubicBezTo>
                    <a:pt x="56" y="315"/>
                    <a:pt x="55" y="321"/>
                    <a:pt x="17" y="321"/>
                  </a:cubicBezTo>
                  <a:cubicBezTo>
                    <a:pt x="6"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22" name=""/>
            <p:cNvSpPr/>
            <p:nvPr/>
          </p:nvSpPr>
          <p:spPr>
            <a:xfrm>
              <a:off x="8633520" y="2556000"/>
              <a:ext cx="55800" cy="78120"/>
            </a:xfrm>
            <a:custGeom>
              <a:avLst/>
              <a:gdLst>
                <a:gd name="textAreaLeft" fmla="*/ 0 w 55800"/>
                <a:gd name="textAreaRight" fmla="*/ 60840 w 55800"/>
                <a:gd name="textAreaTop" fmla="*/ 0 h 78120"/>
                <a:gd name="textAreaBottom" fmla="*/ 83160 h 78120"/>
              </a:gdLst>
              <a:ahLst/>
              <a:rect l="textAreaLeft" t="textAreaTop" r="textAreaRight" b="textAreaBottom"/>
              <a:pathLst>
                <a:path w="169" h="231">
                  <a:moveTo>
                    <a:pt x="169" y="175"/>
                  </a:moveTo>
                  <a:cubicBezTo>
                    <a:pt x="169" y="171"/>
                    <a:pt x="169" y="167"/>
                    <a:pt x="169" y="162"/>
                  </a:cubicBezTo>
                  <a:cubicBezTo>
                    <a:pt x="157" y="162"/>
                    <a:pt x="144" y="162"/>
                    <a:pt x="132" y="162"/>
                  </a:cubicBezTo>
                  <a:cubicBezTo>
                    <a:pt x="132" y="112"/>
                    <a:pt x="132" y="61"/>
                    <a:pt x="132" y="10"/>
                  </a:cubicBezTo>
                  <a:cubicBezTo>
                    <a:pt x="132" y="1"/>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7"/>
                    <a:pt x="64" y="231"/>
                  </a:cubicBezTo>
                  <a:cubicBezTo>
                    <a:pt x="83" y="231"/>
                    <a:pt x="104" y="230"/>
                    <a:pt x="116" y="230"/>
                  </a:cubicBezTo>
                  <a:cubicBezTo>
                    <a:pt x="129" y="230"/>
                    <a:pt x="151" y="231"/>
                    <a:pt x="168" y="231"/>
                  </a:cubicBezTo>
                  <a:cubicBezTo>
                    <a:pt x="168" y="227"/>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5" y="36"/>
                  </a:moveTo>
                  <a:cubicBezTo>
                    <a:pt x="105" y="78"/>
                    <a:pt x="105" y="120"/>
                    <a:pt x="105" y="162"/>
                  </a:cubicBezTo>
                  <a:cubicBezTo>
                    <a:pt x="75" y="162"/>
                    <a:pt x="44" y="162"/>
                    <a:pt x="14" y="162"/>
                  </a:cubicBezTo>
                  <a:cubicBezTo>
                    <a:pt x="44" y="120"/>
                    <a:pt x="75" y="78"/>
                    <a:pt x="105"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223" name=""/>
            <p:cNvSpPr/>
            <p:nvPr/>
          </p:nvSpPr>
          <p:spPr>
            <a:xfrm>
              <a:off x="8762400" y="25650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24" name=""/>
            <p:cNvSpPr/>
            <p:nvPr/>
          </p:nvSpPr>
          <p:spPr>
            <a:xfrm>
              <a:off x="8940240" y="24951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60" y="31"/>
                    <a:pt x="17"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25" name=""/>
            <p:cNvSpPr/>
            <p:nvPr/>
          </p:nvSpPr>
          <p:spPr>
            <a:xfrm>
              <a:off x="9023400" y="24800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9" y="148"/>
                    <a:pt x="81" y="92"/>
                  </a:cubicBezTo>
                  <a:cubicBezTo>
                    <a:pt x="52" y="32"/>
                    <a:pt x="10" y="0"/>
                    <a:pt x="4" y="0"/>
                  </a:cubicBezTo>
                  <a:cubicBezTo>
                    <a:pt x="1" y="0"/>
                    <a:pt x="0" y="3"/>
                    <a:pt x="0" y="6"/>
                  </a:cubicBezTo>
                  <a:cubicBezTo>
                    <a:pt x="0" y="7"/>
                    <a:pt x="0" y="7"/>
                    <a:pt x="10" y="17"/>
                  </a:cubicBezTo>
                  <a:cubicBezTo>
                    <a:pt x="57" y="66"/>
                    <a:pt x="85" y="143"/>
                    <a:pt x="85" y="246"/>
                  </a:cubicBezTo>
                  <a:cubicBezTo>
                    <a:pt x="85" y="330"/>
                    <a:pt x="67" y="417"/>
                    <a:pt x="6" y="479"/>
                  </a:cubicBezTo>
                  <a:cubicBezTo>
                    <a:pt x="0" y="484"/>
                    <a:pt x="0" y="486"/>
                    <a:pt x="0" y="487"/>
                  </a:cubicBezTo>
                  <a:cubicBezTo>
                    <a:pt x="0" y="490"/>
                    <a:pt x="1" y="493"/>
                    <a:pt x="4" y="493"/>
                  </a:cubicBezTo>
                  <a:cubicBezTo>
                    <a:pt x="10" y="493"/>
                    <a:pt x="55"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26" name=""/>
            <p:cNvSpPr/>
            <p:nvPr/>
          </p:nvSpPr>
          <p:spPr>
            <a:xfrm>
              <a:off x="9090000" y="24663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8" y="199"/>
                  </a:cubicBezTo>
                  <a:cubicBezTo>
                    <a:pt x="77" y="199"/>
                    <a:pt x="55" y="199"/>
                    <a:pt x="34" y="199"/>
                  </a:cubicBezTo>
                  <a:cubicBezTo>
                    <a:pt x="70" y="167"/>
                    <a:pt x="83" y="158"/>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27" name=""/>
            <p:cNvSpPr/>
            <p:nvPr/>
          </p:nvSpPr>
          <p:spPr>
            <a:xfrm>
              <a:off x="10280160" y="24642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28" name=""/>
            <p:cNvSpPr/>
            <p:nvPr/>
          </p:nvSpPr>
          <p:spPr>
            <a:xfrm>
              <a:off x="1751760" y="267660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29" name=""/>
            <p:cNvSpPr/>
            <p:nvPr/>
          </p:nvSpPr>
          <p:spPr>
            <a:xfrm>
              <a:off x="1751760" y="26834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0" name=""/>
            <p:cNvSpPr/>
            <p:nvPr/>
          </p:nvSpPr>
          <p:spPr>
            <a:xfrm>
              <a:off x="1758960" y="2683440"/>
              <a:ext cx="851760" cy="207720"/>
            </a:xfrm>
            <a:custGeom>
              <a:avLst/>
              <a:gdLst>
                <a:gd name="textAreaLeft" fmla="*/ 0 w 851760"/>
                <a:gd name="textAreaRight" fmla="*/ 856800 w 851760"/>
                <a:gd name="textAreaTop" fmla="*/ 0 h 207720"/>
                <a:gd name="textAreaBottom" fmla="*/ 212760 h 207720"/>
              </a:gdLst>
              <a:ahLst/>
              <a:rect l="textAreaLeft" t="textAreaTop" r="textAreaRight" b="textAreaBottom"/>
              <a:pathLst>
                <a:path w="2380" h="591">
                  <a:moveTo>
                    <a:pt x="0" y="0"/>
                  </a:moveTo>
                  <a:cubicBezTo>
                    <a:pt x="793" y="0"/>
                    <a:pt x="1587" y="0"/>
                    <a:pt x="2380" y="0"/>
                  </a:cubicBezTo>
                  <a:cubicBezTo>
                    <a:pt x="2380" y="197"/>
                    <a:pt x="2380" y="394"/>
                    <a:pt x="2380" y="591"/>
                  </a:cubicBezTo>
                  <a:cubicBezTo>
                    <a:pt x="1587" y="591"/>
                    <a:pt x="793" y="591"/>
                    <a:pt x="0" y="591"/>
                  </a:cubicBezTo>
                  <a:cubicBezTo>
                    <a:pt x="0" y="394"/>
                    <a:pt x="0" y="197"/>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31" name=""/>
            <p:cNvSpPr/>
            <p:nvPr/>
          </p:nvSpPr>
          <p:spPr>
            <a:xfrm>
              <a:off x="2150280" y="271440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5"/>
                  </a:moveTo>
                  <a:cubicBezTo>
                    <a:pt x="162" y="141"/>
                    <a:pt x="190" y="108"/>
                    <a:pt x="190" y="69"/>
                  </a:cubicBezTo>
                  <a:cubicBezTo>
                    <a:pt x="190" y="28"/>
                    <a:pt x="147" y="0"/>
                    <a:pt x="101" y="0"/>
                  </a:cubicBezTo>
                  <a:cubicBezTo>
                    <a:pt x="50" y="0"/>
                    <a:pt x="14" y="29"/>
                    <a:pt x="14" y="67"/>
                  </a:cubicBezTo>
                  <a:cubicBezTo>
                    <a:pt x="14" y="84"/>
                    <a:pt x="24" y="92"/>
                    <a:pt x="38" y="92"/>
                  </a:cubicBezTo>
                  <a:cubicBezTo>
                    <a:pt x="53" y="92"/>
                    <a:pt x="63" y="83"/>
                    <a:pt x="63" y="69"/>
                  </a:cubicBezTo>
                  <a:cubicBezTo>
                    <a:pt x="63" y="43"/>
                    <a:pt x="41" y="43"/>
                    <a:pt x="34" y="43"/>
                  </a:cubicBezTo>
                  <a:cubicBezTo>
                    <a:pt x="48" y="20"/>
                    <a:pt x="81" y="13"/>
                    <a:pt x="98" y="13"/>
                  </a:cubicBezTo>
                  <a:cubicBezTo>
                    <a:pt x="119" y="13"/>
                    <a:pt x="146" y="24"/>
                    <a:pt x="146" y="69"/>
                  </a:cubicBezTo>
                  <a:cubicBezTo>
                    <a:pt x="146" y="74"/>
                    <a:pt x="144" y="102"/>
                    <a:pt x="132" y="125"/>
                  </a:cubicBezTo>
                  <a:cubicBezTo>
                    <a:pt x="118" y="147"/>
                    <a:pt x="101" y="150"/>
                    <a:pt x="88" y="150"/>
                  </a:cubicBezTo>
                  <a:cubicBezTo>
                    <a:pt x="84" y="150"/>
                    <a:pt x="73" y="151"/>
                    <a:pt x="69" y="151"/>
                  </a:cubicBezTo>
                  <a:cubicBezTo>
                    <a:pt x="64" y="151"/>
                    <a:pt x="62" y="153"/>
                    <a:pt x="62" y="157"/>
                  </a:cubicBezTo>
                  <a:cubicBezTo>
                    <a:pt x="62" y="162"/>
                    <a:pt x="64" y="162"/>
                    <a:pt x="73" y="162"/>
                  </a:cubicBezTo>
                  <a:cubicBezTo>
                    <a:pt x="80" y="162"/>
                    <a:pt x="88" y="162"/>
                    <a:pt x="95" y="162"/>
                  </a:cubicBezTo>
                  <a:cubicBezTo>
                    <a:pt x="136" y="162"/>
                    <a:pt x="154" y="196"/>
                    <a:pt x="154" y="244"/>
                  </a:cubicBezTo>
                  <a:cubicBezTo>
                    <a:pt x="154" y="311"/>
                    <a:pt x="119" y="325"/>
                    <a:pt x="98" y="325"/>
                  </a:cubicBezTo>
                  <a:cubicBezTo>
                    <a:pt x="77" y="325"/>
                    <a:pt x="41" y="316"/>
                    <a:pt x="22" y="288"/>
                  </a:cubicBezTo>
                  <a:cubicBezTo>
                    <a:pt x="41" y="290"/>
                    <a:pt x="55" y="280"/>
                    <a:pt x="55" y="260"/>
                  </a:cubicBezTo>
                  <a:cubicBezTo>
                    <a:pt x="55" y="244"/>
                    <a:pt x="42" y="234"/>
                    <a:pt x="28" y="234"/>
                  </a:cubicBezTo>
                  <a:cubicBezTo>
                    <a:pt x="15" y="234"/>
                    <a:pt x="0" y="241"/>
                    <a:pt x="0" y="262"/>
                  </a:cubicBezTo>
                  <a:cubicBezTo>
                    <a:pt x="0" y="307"/>
                    <a:pt x="46" y="339"/>
                    <a:pt x="99" y="339"/>
                  </a:cubicBezTo>
                  <a:cubicBezTo>
                    <a:pt x="160" y="339"/>
                    <a:pt x="204" y="294"/>
                    <a:pt x="204" y="244"/>
                  </a:cubicBezTo>
                  <a:cubicBezTo>
                    <a:pt x="204" y="204"/>
                    <a:pt x="174" y="165"/>
                    <a:pt x="122" y="15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2" name=""/>
            <p:cNvSpPr/>
            <p:nvPr/>
          </p:nvSpPr>
          <p:spPr>
            <a:xfrm>
              <a:off x="2615400" y="26834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3" name=""/>
            <p:cNvSpPr/>
            <p:nvPr/>
          </p:nvSpPr>
          <p:spPr>
            <a:xfrm>
              <a:off x="2622600" y="2683440"/>
              <a:ext cx="1243440" cy="207720"/>
            </a:xfrm>
            <a:custGeom>
              <a:avLst/>
              <a:gdLst>
                <a:gd name="textAreaLeft" fmla="*/ 0 w 1243440"/>
                <a:gd name="textAreaRight" fmla="*/ 1248480 w 1243440"/>
                <a:gd name="textAreaTop" fmla="*/ 0 h 207720"/>
                <a:gd name="textAreaBottom" fmla="*/ 212760 h 207720"/>
              </a:gdLst>
              <a:ahLst/>
              <a:rect l="textAreaLeft" t="textAreaTop" r="textAreaRight" b="textAreaBottom"/>
              <a:pathLst>
                <a:path w="3468" h="591">
                  <a:moveTo>
                    <a:pt x="0" y="0"/>
                  </a:moveTo>
                  <a:cubicBezTo>
                    <a:pt x="1156" y="0"/>
                    <a:pt x="2312" y="0"/>
                    <a:pt x="3468" y="0"/>
                  </a:cubicBezTo>
                  <a:cubicBezTo>
                    <a:pt x="3468" y="197"/>
                    <a:pt x="3468" y="394"/>
                    <a:pt x="3468" y="591"/>
                  </a:cubicBezTo>
                  <a:cubicBezTo>
                    <a:pt x="2312" y="591"/>
                    <a:pt x="1156" y="591"/>
                    <a:pt x="0" y="591"/>
                  </a:cubicBezTo>
                  <a:cubicBezTo>
                    <a:pt x="0" y="394"/>
                    <a:pt x="0" y="197"/>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34" name=""/>
            <p:cNvSpPr/>
            <p:nvPr/>
          </p:nvSpPr>
          <p:spPr>
            <a:xfrm>
              <a:off x="3211200" y="2714400"/>
              <a:ext cx="65520" cy="117000"/>
            </a:xfrm>
            <a:custGeom>
              <a:avLst/>
              <a:gdLst>
                <a:gd name="textAreaLeft" fmla="*/ 0 w 65520"/>
                <a:gd name="textAreaRight" fmla="*/ 70560 w 65520"/>
                <a:gd name="textAreaTop" fmla="*/ 0 h 117000"/>
                <a:gd name="textAreaBottom" fmla="*/ 122040 h 117000"/>
              </a:gdLst>
              <a:ahLst/>
              <a:rect l="textAreaLeft" t="textAreaTop" r="textAreaRight" b="textAreaBottom"/>
              <a:pathLst>
                <a:path w="196" h="339">
                  <a:moveTo>
                    <a:pt x="196" y="230"/>
                  </a:moveTo>
                  <a:cubicBezTo>
                    <a:pt x="196" y="171"/>
                    <a:pt x="157" y="122"/>
                    <a:pt x="104" y="122"/>
                  </a:cubicBezTo>
                  <a:cubicBezTo>
                    <a:pt x="80" y="122"/>
                    <a:pt x="59" y="129"/>
                    <a:pt x="41" y="147"/>
                  </a:cubicBezTo>
                  <a:cubicBezTo>
                    <a:pt x="41" y="115"/>
                    <a:pt x="41" y="83"/>
                    <a:pt x="41" y="50"/>
                  </a:cubicBezTo>
                  <a:cubicBezTo>
                    <a:pt x="50" y="53"/>
                    <a:pt x="67" y="57"/>
                    <a:pt x="83" y="57"/>
                  </a:cubicBezTo>
                  <a:cubicBezTo>
                    <a:pt x="143" y="57"/>
                    <a:pt x="178" y="13"/>
                    <a:pt x="178" y="6"/>
                  </a:cubicBezTo>
                  <a:cubicBezTo>
                    <a:pt x="178" y="3"/>
                    <a:pt x="176" y="0"/>
                    <a:pt x="172" y="0"/>
                  </a:cubicBezTo>
                  <a:cubicBezTo>
                    <a:pt x="171" y="0"/>
                    <a:pt x="171" y="0"/>
                    <a:pt x="168" y="1"/>
                  </a:cubicBezTo>
                  <a:cubicBezTo>
                    <a:pt x="158" y="7"/>
                    <a:pt x="134" y="17"/>
                    <a:pt x="102" y="17"/>
                  </a:cubicBezTo>
                  <a:cubicBezTo>
                    <a:pt x="83" y="17"/>
                    <a:pt x="59" y="13"/>
                    <a:pt x="36" y="3"/>
                  </a:cubicBezTo>
                  <a:cubicBezTo>
                    <a:pt x="32" y="1"/>
                    <a:pt x="33" y="2"/>
                    <a:pt x="31" y="1"/>
                  </a:cubicBezTo>
                  <a:cubicBezTo>
                    <a:pt x="25" y="1"/>
                    <a:pt x="25" y="6"/>
                    <a:pt x="25" y="13"/>
                  </a:cubicBezTo>
                  <a:cubicBezTo>
                    <a:pt x="25" y="61"/>
                    <a:pt x="25" y="110"/>
                    <a:pt x="25" y="158"/>
                  </a:cubicBezTo>
                  <a:cubicBezTo>
                    <a:pt x="25" y="168"/>
                    <a:pt x="25" y="171"/>
                    <a:pt x="32" y="171"/>
                  </a:cubicBezTo>
                  <a:cubicBezTo>
                    <a:pt x="36" y="171"/>
                    <a:pt x="36" y="169"/>
                    <a:pt x="39" y="167"/>
                  </a:cubicBezTo>
                  <a:cubicBezTo>
                    <a:pt x="45" y="160"/>
                    <a:pt x="63" y="133"/>
                    <a:pt x="102" y="133"/>
                  </a:cubicBezTo>
                  <a:cubicBezTo>
                    <a:pt x="127" y="133"/>
                    <a:pt x="140" y="155"/>
                    <a:pt x="144" y="164"/>
                  </a:cubicBezTo>
                  <a:cubicBezTo>
                    <a:pt x="153" y="182"/>
                    <a:pt x="153" y="202"/>
                    <a:pt x="153" y="225"/>
                  </a:cubicBezTo>
                  <a:cubicBezTo>
                    <a:pt x="153" y="244"/>
                    <a:pt x="153" y="273"/>
                    <a:pt x="141" y="293"/>
                  </a:cubicBezTo>
                  <a:cubicBezTo>
                    <a:pt x="129" y="312"/>
                    <a:pt x="111" y="325"/>
                    <a:pt x="88" y="325"/>
                  </a:cubicBezTo>
                  <a:cubicBezTo>
                    <a:pt x="53" y="325"/>
                    <a:pt x="24" y="300"/>
                    <a:pt x="17" y="270"/>
                  </a:cubicBezTo>
                  <a:cubicBezTo>
                    <a:pt x="18" y="270"/>
                    <a:pt x="20" y="272"/>
                    <a:pt x="24" y="272"/>
                  </a:cubicBezTo>
                  <a:cubicBezTo>
                    <a:pt x="41" y="272"/>
                    <a:pt x="49" y="258"/>
                    <a:pt x="49" y="246"/>
                  </a:cubicBezTo>
                  <a:cubicBezTo>
                    <a:pt x="49" y="234"/>
                    <a:pt x="41" y="223"/>
                    <a:pt x="24" y="223"/>
                  </a:cubicBezTo>
                  <a:cubicBezTo>
                    <a:pt x="18" y="223"/>
                    <a:pt x="0" y="227"/>
                    <a:pt x="0" y="249"/>
                  </a:cubicBezTo>
                  <a:cubicBezTo>
                    <a:pt x="0" y="291"/>
                    <a:pt x="35" y="339"/>
                    <a:pt x="90" y="339"/>
                  </a:cubicBezTo>
                  <a:cubicBezTo>
                    <a:pt x="147" y="339"/>
                    <a:pt x="196" y="291"/>
                    <a:pt x="196" y="23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5" name=""/>
            <p:cNvSpPr/>
            <p:nvPr/>
          </p:nvSpPr>
          <p:spPr>
            <a:xfrm>
              <a:off x="3871080" y="26834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6" name=""/>
            <p:cNvSpPr/>
            <p:nvPr/>
          </p:nvSpPr>
          <p:spPr>
            <a:xfrm>
              <a:off x="3877920" y="2683440"/>
              <a:ext cx="6397200" cy="207720"/>
            </a:xfrm>
            <a:custGeom>
              <a:avLst/>
              <a:gdLst>
                <a:gd name="textAreaLeft" fmla="*/ 0 w 6397200"/>
                <a:gd name="textAreaRight" fmla="*/ 6402240 w 6397200"/>
                <a:gd name="textAreaTop" fmla="*/ 0 h 207720"/>
                <a:gd name="textAreaBottom" fmla="*/ 212760 h 207720"/>
              </a:gdLst>
              <a:ahLst/>
              <a:rect l="textAreaLeft" t="textAreaTop" r="textAreaRight" b="textAreaBottom"/>
              <a:pathLst>
                <a:path w="17784" h="591">
                  <a:moveTo>
                    <a:pt x="0" y="0"/>
                  </a:moveTo>
                  <a:cubicBezTo>
                    <a:pt x="5928" y="0"/>
                    <a:pt x="11856" y="0"/>
                    <a:pt x="17784" y="0"/>
                  </a:cubicBezTo>
                  <a:cubicBezTo>
                    <a:pt x="17784" y="197"/>
                    <a:pt x="17784" y="394"/>
                    <a:pt x="17784" y="591"/>
                  </a:cubicBezTo>
                  <a:cubicBezTo>
                    <a:pt x="11856" y="591"/>
                    <a:pt x="5928" y="591"/>
                    <a:pt x="0" y="591"/>
                  </a:cubicBezTo>
                  <a:cubicBezTo>
                    <a:pt x="0" y="394"/>
                    <a:pt x="0" y="197"/>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37" name=""/>
            <p:cNvSpPr/>
            <p:nvPr/>
          </p:nvSpPr>
          <p:spPr>
            <a:xfrm>
              <a:off x="4480560" y="271116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9"/>
                  </a:moveTo>
                  <a:cubicBezTo>
                    <a:pt x="182" y="22"/>
                    <a:pt x="182" y="15"/>
                    <a:pt x="228" y="15"/>
                  </a:cubicBezTo>
                  <a:cubicBezTo>
                    <a:pt x="234" y="15"/>
                    <a:pt x="239" y="15"/>
                    <a:pt x="245" y="15"/>
                  </a:cubicBezTo>
                  <a:cubicBezTo>
                    <a:pt x="245" y="10"/>
                    <a:pt x="245" y="5"/>
                    <a:pt x="245" y="0"/>
                  </a:cubicBezTo>
                  <a:cubicBezTo>
                    <a:pt x="227" y="1"/>
                    <a:pt x="181" y="1"/>
                    <a:pt x="161" y="1"/>
                  </a:cubicBezTo>
                  <a:cubicBezTo>
                    <a:pt x="141" y="1"/>
                    <a:pt x="95" y="1"/>
                    <a:pt x="78" y="0"/>
                  </a:cubicBezTo>
                  <a:cubicBezTo>
                    <a:pt x="78" y="5"/>
                    <a:pt x="78" y="10"/>
                    <a:pt x="78" y="15"/>
                  </a:cubicBezTo>
                  <a:cubicBezTo>
                    <a:pt x="84" y="15"/>
                    <a:pt x="89" y="15"/>
                    <a:pt x="94" y="15"/>
                  </a:cubicBezTo>
                  <a:cubicBezTo>
                    <a:pt x="141" y="15"/>
                    <a:pt x="141" y="22"/>
                    <a:pt x="141" y="39"/>
                  </a:cubicBezTo>
                  <a:cubicBezTo>
                    <a:pt x="141" y="112"/>
                    <a:pt x="141" y="185"/>
                    <a:pt x="141" y="258"/>
                  </a:cubicBezTo>
                  <a:cubicBezTo>
                    <a:pt x="77" y="241"/>
                    <a:pt x="74" y="165"/>
                    <a:pt x="74" y="133"/>
                  </a:cubicBezTo>
                  <a:cubicBezTo>
                    <a:pt x="74" y="73"/>
                    <a:pt x="52" y="64"/>
                    <a:pt x="31" y="64"/>
                  </a:cubicBezTo>
                  <a:cubicBezTo>
                    <a:pt x="25" y="64"/>
                    <a:pt x="19" y="64"/>
                    <a:pt x="13" y="64"/>
                  </a:cubicBezTo>
                  <a:cubicBezTo>
                    <a:pt x="4" y="64"/>
                    <a:pt x="0" y="64"/>
                    <a:pt x="0" y="70"/>
                  </a:cubicBezTo>
                  <a:cubicBezTo>
                    <a:pt x="0" y="71"/>
                    <a:pt x="1" y="74"/>
                    <a:pt x="4" y="76"/>
                  </a:cubicBezTo>
                  <a:cubicBezTo>
                    <a:pt x="21" y="77"/>
                    <a:pt x="32" y="84"/>
                    <a:pt x="34" y="141"/>
                  </a:cubicBezTo>
                  <a:cubicBezTo>
                    <a:pt x="34" y="153"/>
                    <a:pt x="35" y="192"/>
                    <a:pt x="59" y="225"/>
                  </a:cubicBezTo>
                  <a:cubicBezTo>
                    <a:pt x="77" y="252"/>
                    <a:pt x="108" y="266"/>
                    <a:pt x="141" y="270"/>
                  </a:cubicBezTo>
                  <a:cubicBezTo>
                    <a:pt x="141" y="279"/>
                    <a:pt x="141" y="289"/>
                    <a:pt x="141" y="298"/>
                  </a:cubicBezTo>
                  <a:cubicBezTo>
                    <a:pt x="141" y="315"/>
                    <a:pt x="141" y="322"/>
                    <a:pt x="94" y="322"/>
                  </a:cubicBezTo>
                  <a:cubicBezTo>
                    <a:pt x="89" y="322"/>
                    <a:pt x="84" y="322"/>
                    <a:pt x="78" y="322"/>
                  </a:cubicBezTo>
                  <a:cubicBezTo>
                    <a:pt x="78" y="327"/>
                    <a:pt x="78" y="331"/>
                    <a:pt x="78" y="336"/>
                  </a:cubicBezTo>
                  <a:cubicBezTo>
                    <a:pt x="95" y="335"/>
                    <a:pt x="141" y="335"/>
                    <a:pt x="161" y="335"/>
                  </a:cubicBezTo>
                  <a:cubicBezTo>
                    <a:pt x="181" y="335"/>
                    <a:pt x="227" y="335"/>
                    <a:pt x="245" y="336"/>
                  </a:cubicBezTo>
                  <a:cubicBezTo>
                    <a:pt x="245" y="331"/>
                    <a:pt x="245" y="327"/>
                    <a:pt x="245" y="322"/>
                  </a:cubicBezTo>
                  <a:cubicBezTo>
                    <a:pt x="239" y="322"/>
                    <a:pt x="234" y="322"/>
                    <a:pt x="228" y="322"/>
                  </a:cubicBezTo>
                  <a:cubicBezTo>
                    <a:pt x="182" y="322"/>
                    <a:pt x="182" y="315"/>
                    <a:pt x="182" y="298"/>
                  </a:cubicBezTo>
                  <a:cubicBezTo>
                    <a:pt x="182" y="289"/>
                    <a:pt x="182" y="279"/>
                    <a:pt x="182" y="270"/>
                  </a:cubicBezTo>
                  <a:cubicBezTo>
                    <a:pt x="217" y="266"/>
                    <a:pt x="248" y="251"/>
                    <a:pt x="266" y="225"/>
                  </a:cubicBezTo>
                  <a:cubicBezTo>
                    <a:pt x="293" y="190"/>
                    <a:pt x="293" y="151"/>
                    <a:pt x="293" y="130"/>
                  </a:cubicBezTo>
                  <a:cubicBezTo>
                    <a:pt x="293" y="122"/>
                    <a:pt x="293" y="78"/>
                    <a:pt x="319" y="76"/>
                  </a:cubicBezTo>
                  <a:cubicBezTo>
                    <a:pt x="322" y="74"/>
                    <a:pt x="326" y="74"/>
                    <a:pt x="326" y="70"/>
                  </a:cubicBezTo>
                  <a:cubicBezTo>
                    <a:pt x="326" y="64"/>
                    <a:pt x="322" y="64"/>
                    <a:pt x="314" y="64"/>
                  </a:cubicBezTo>
                  <a:cubicBezTo>
                    <a:pt x="308" y="64"/>
                    <a:pt x="301" y="64"/>
                    <a:pt x="295" y="64"/>
                  </a:cubicBezTo>
                  <a:cubicBezTo>
                    <a:pt x="276" y="64"/>
                    <a:pt x="252" y="67"/>
                    <a:pt x="252" y="139"/>
                  </a:cubicBezTo>
                  <a:cubicBezTo>
                    <a:pt x="251" y="193"/>
                    <a:pt x="235" y="245"/>
                    <a:pt x="182" y="258"/>
                  </a:cubicBezTo>
                  <a:cubicBezTo>
                    <a:pt x="182" y="185"/>
                    <a:pt x="182" y="112"/>
                    <a:pt x="182" y="3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38" name=""/>
            <p:cNvSpPr/>
            <p:nvPr/>
          </p:nvSpPr>
          <p:spPr>
            <a:xfrm>
              <a:off x="4667040" y="2767320"/>
              <a:ext cx="113040" cy="36720"/>
            </a:xfrm>
            <a:custGeom>
              <a:avLst/>
              <a:gdLst>
                <a:gd name="textAreaLeft" fmla="*/ 0 w 113040"/>
                <a:gd name="textAreaRight" fmla="*/ 118080 w 113040"/>
                <a:gd name="textAreaTop" fmla="*/ 0 h 36720"/>
                <a:gd name="textAreaBottom" fmla="*/ 41760 h 36720"/>
              </a:gdLst>
              <a:ahLst/>
              <a:rect l="textAreaLeft" t="textAreaTop" r="textAreaRight" b="textAreaBottom"/>
              <a:pathLst>
                <a:path w="328" h="116">
                  <a:moveTo>
                    <a:pt x="311" y="21"/>
                  </a:moveTo>
                  <a:cubicBezTo>
                    <a:pt x="318" y="21"/>
                    <a:pt x="328" y="22"/>
                    <a:pt x="328" y="11"/>
                  </a:cubicBezTo>
                  <a:cubicBezTo>
                    <a:pt x="328" y="1"/>
                    <a:pt x="318" y="0"/>
                    <a:pt x="312" y="0"/>
                  </a:cubicBezTo>
                  <a:cubicBezTo>
                    <a:pt x="214" y="0"/>
                    <a:pt x="115" y="0"/>
                    <a:pt x="17" y="0"/>
                  </a:cubicBezTo>
                  <a:cubicBezTo>
                    <a:pt x="10" y="0"/>
                    <a:pt x="0" y="1"/>
                    <a:pt x="0" y="11"/>
                  </a:cubicBezTo>
                  <a:cubicBezTo>
                    <a:pt x="0" y="22"/>
                    <a:pt x="10" y="21"/>
                    <a:pt x="17" y="21"/>
                  </a:cubicBezTo>
                  <a:cubicBezTo>
                    <a:pt x="115" y="21"/>
                    <a:pt x="213" y="21"/>
                    <a:pt x="311" y="21"/>
                  </a:cubicBezTo>
                  <a:moveTo>
                    <a:pt x="312" y="116"/>
                  </a:moveTo>
                  <a:cubicBezTo>
                    <a:pt x="318" y="116"/>
                    <a:pt x="328" y="116"/>
                    <a:pt x="328" y="106"/>
                  </a:cubicBezTo>
                  <a:cubicBezTo>
                    <a:pt x="328" y="97"/>
                    <a:pt x="318" y="97"/>
                    <a:pt x="311" y="97"/>
                  </a:cubicBezTo>
                  <a:cubicBezTo>
                    <a:pt x="213" y="97"/>
                    <a:pt x="115" y="97"/>
                    <a:pt x="17" y="97"/>
                  </a:cubicBezTo>
                  <a:cubicBezTo>
                    <a:pt x="10" y="97"/>
                    <a:pt x="0" y="97"/>
                    <a:pt x="0" y="106"/>
                  </a:cubicBezTo>
                  <a:cubicBezTo>
                    <a:pt x="0" y="116"/>
                    <a:pt x="10" y="116"/>
                    <a:pt x="17" y="116"/>
                  </a:cubicBezTo>
                  <a:cubicBezTo>
                    <a:pt x="115" y="116"/>
                    <a:pt x="214" y="116"/>
                    <a:pt x="312" y="116"/>
                  </a:cubicBezTo>
                  <a:close/>
                </a:path>
              </a:pathLst>
            </a:custGeom>
            <a:solidFill>
              <a:srgbClr val="000000"/>
            </a:solidFill>
            <a:ln w="0">
              <a:noFill/>
            </a:ln>
          </p:spPr>
          <p:style>
            <a:lnRef idx="0"/>
            <a:fillRef idx="0"/>
            <a:effectRef idx="0"/>
            <a:fontRef idx="minor"/>
          </p:style>
          <p:txBody>
            <a:bodyPr lIns="90000" rIns="90000" tIns="-3240" bIns="-3240" anchor="ctr" anchorCtr="1">
              <a:noAutofit/>
            </a:bodyPr>
            <a:p>
              <a:pPr>
                <a:lnSpc>
                  <a:spcPct val="100000"/>
                </a:lnSpc>
              </a:pPr>
              <a:endParaRPr b="0" lang="en-US" sz="1800" spc="-1" strike="noStrike">
                <a:solidFill>
                  <a:srgbClr val="ffffff"/>
                </a:solidFill>
                <a:latin typeface="Arial"/>
                <a:ea typeface="DejaVu Sans"/>
              </a:endParaRPr>
            </a:p>
          </p:txBody>
        </p:sp>
        <p:sp>
          <p:nvSpPr>
            <p:cNvPr id="239" name=""/>
            <p:cNvSpPr/>
            <p:nvPr/>
          </p:nvSpPr>
          <p:spPr>
            <a:xfrm>
              <a:off x="4851720" y="27540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6" y="45"/>
                    <a:pt x="144" y="53"/>
                    <a:pt x="144" y="57"/>
                  </a:cubicBezTo>
                  <a:cubicBezTo>
                    <a:pt x="144" y="69"/>
                    <a:pt x="153" y="74"/>
                    <a:pt x="162" y="74"/>
                  </a:cubicBezTo>
                  <a:cubicBezTo>
                    <a:pt x="176" y="74"/>
                    <a:pt x="190" y="62"/>
                    <a:pt x="190" y="42"/>
                  </a:cubicBezTo>
                  <a:cubicBezTo>
                    <a:pt x="190" y="18"/>
                    <a:pt x="167" y="0"/>
                    <a:pt x="132" y="0"/>
                  </a:cubicBezTo>
                  <a:cubicBezTo>
                    <a:pt x="66" y="0"/>
                    <a:pt x="0" y="70"/>
                    <a:pt x="0" y="140"/>
                  </a:cubicBezTo>
                  <a:cubicBezTo>
                    <a:pt x="0" y="185"/>
                    <a:pt x="29" y="223"/>
                    <a:pt x="80" y="223"/>
                  </a:cubicBezTo>
                  <a:cubicBezTo>
                    <a:pt x="150" y="223"/>
                    <a:pt x="192" y="171"/>
                    <a:pt x="192" y="165"/>
                  </a:cubicBezTo>
                  <a:cubicBezTo>
                    <a:pt x="192" y="162"/>
                    <a:pt x="189" y="158"/>
                    <a:pt x="186" y="158"/>
                  </a:cubicBezTo>
                  <a:cubicBezTo>
                    <a:pt x="183" y="158"/>
                    <a:pt x="182" y="160"/>
                    <a:pt x="179" y="164"/>
                  </a:cubicBezTo>
                  <a:cubicBezTo>
                    <a:pt x="140" y="213"/>
                    <a:pt x="87" y="213"/>
                    <a:pt x="81" y="213"/>
                  </a:cubicBezTo>
                  <a:cubicBezTo>
                    <a:pt x="50" y="213"/>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240" name=""/>
            <p:cNvSpPr/>
            <p:nvPr/>
          </p:nvSpPr>
          <p:spPr>
            <a:xfrm>
              <a:off x="4934880" y="27766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1"/>
                    <a:pt x="14" y="22"/>
                    <a:pt x="0" y="22"/>
                  </a:cubicBezTo>
                  <a:cubicBezTo>
                    <a:pt x="0" y="26"/>
                    <a:pt x="0" y="30"/>
                    <a:pt x="0" y="34"/>
                  </a:cubicBezTo>
                  <a:cubicBezTo>
                    <a:pt x="8" y="34"/>
                    <a:pt x="31" y="34"/>
                    <a:pt x="49" y="25"/>
                  </a:cubicBezTo>
                  <a:cubicBezTo>
                    <a:pt x="49" y="84"/>
                    <a:pt x="49" y="142"/>
                    <a:pt x="49" y="200"/>
                  </a:cubicBezTo>
                  <a:cubicBezTo>
                    <a:pt x="49" y="211"/>
                    <a:pt x="49" y="216"/>
                    <a:pt x="15" y="216"/>
                  </a:cubicBezTo>
                  <a:cubicBezTo>
                    <a:pt x="11" y="216"/>
                    <a:pt x="6" y="216"/>
                    <a:pt x="1" y="216"/>
                  </a:cubicBezTo>
                  <a:cubicBezTo>
                    <a:pt x="1" y="220"/>
                    <a:pt x="1" y="224"/>
                    <a:pt x="1"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41" name=""/>
            <p:cNvSpPr/>
            <p:nvPr/>
          </p:nvSpPr>
          <p:spPr>
            <a:xfrm>
              <a:off x="5018040" y="26996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6"/>
                    <a:pt x="115" y="484"/>
                    <a:pt x="106" y="476"/>
                  </a:cubicBezTo>
                  <a:cubicBezTo>
                    <a:pt x="45" y="414"/>
                    <a:pt x="29" y="321"/>
                    <a:pt x="29" y="246"/>
                  </a:cubicBezTo>
                  <a:cubicBezTo>
                    <a:pt x="29" y="160"/>
                    <a:pt x="48" y="74"/>
                    <a:pt x="108" y="13"/>
                  </a:cubicBezTo>
                  <a:cubicBezTo>
                    <a:pt x="115" y="7"/>
                    <a:pt x="115" y="6"/>
                    <a:pt x="115" y="4"/>
                  </a:cubicBezTo>
                  <a:cubicBezTo>
                    <a:pt x="115" y="1"/>
                    <a:pt x="112" y="0"/>
                    <a:pt x="109" y="0"/>
                  </a:cubicBezTo>
                  <a:cubicBezTo>
                    <a:pt x="105" y="0"/>
                    <a:pt x="60" y="34"/>
                    <a:pt x="31" y="95"/>
                  </a:cubicBezTo>
                  <a:cubicBezTo>
                    <a:pt x="6" y="150"/>
                    <a:pt x="0" y="204"/>
                    <a:pt x="0" y="246"/>
                  </a:cubicBezTo>
                  <a:cubicBezTo>
                    <a:pt x="0" y="284"/>
                    <a:pt x="6" y="344"/>
                    <a:pt x="32" y="399"/>
                  </a:cubicBezTo>
                  <a:cubicBezTo>
                    <a:pt x="63" y="459"/>
                    <a:pt x="105" y="491"/>
                    <a:pt x="109" y="491"/>
                  </a:cubicBezTo>
                  <a:cubicBezTo>
                    <a:pt x="112"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42" name=""/>
            <p:cNvSpPr/>
            <p:nvPr/>
          </p:nvSpPr>
          <p:spPr>
            <a:xfrm>
              <a:off x="5081760" y="2711160"/>
              <a:ext cx="94680" cy="119880"/>
            </a:xfrm>
            <a:custGeom>
              <a:avLst/>
              <a:gdLst>
                <a:gd name="textAreaLeft" fmla="*/ 0 w 94680"/>
                <a:gd name="textAreaRight" fmla="*/ 99720 w 94680"/>
                <a:gd name="textAreaTop" fmla="*/ 0 h 119880"/>
                <a:gd name="textAreaBottom" fmla="*/ 124920 h 119880"/>
              </a:gdLst>
              <a:ahLst/>
              <a:rect l="textAreaLeft" t="textAreaTop" r="textAreaRight" b="textAreaBottom"/>
              <a:pathLst>
                <a:path w="277" h="347">
                  <a:moveTo>
                    <a:pt x="231" y="36"/>
                  </a:moveTo>
                  <a:cubicBezTo>
                    <a:pt x="235" y="20"/>
                    <a:pt x="237" y="15"/>
                    <a:pt x="263" y="15"/>
                  </a:cubicBezTo>
                  <a:cubicBezTo>
                    <a:pt x="272" y="15"/>
                    <a:pt x="277" y="15"/>
                    <a:pt x="277" y="7"/>
                  </a:cubicBezTo>
                  <a:cubicBezTo>
                    <a:pt x="277" y="1"/>
                    <a:pt x="273" y="0"/>
                    <a:pt x="270" y="0"/>
                  </a:cubicBezTo>
                  <a:cubicBezTo>
                    <a:pt x="258" y="0"/>
                    <a:pt x="227" y="1"/>
                    <a:pt x="216" y="1"/>
                  </a:cubicBezTo>
                  <a:cubicBezTo>
                    <a:pt x="199" y="1"/>
                    <a:pt x="160" y="0"/>
                    <a:pt x="143" y="0"/>
                  </a:cubicBezTo>
                  <a:cubicBezTo>
                    <a:pt x="139" y="0"/>
                    <a:pt x="133" y="0"/>
                    <a:pt x="133" y="10"/>
                  </a:cubicBezTo>
                  <a:cubicBezTo>
                    <a:pt x="133" y="15"/>
                    <a:pt x="136" y="15"/>
                    <a:pt x="150" y="15"/>
                  </a:cubicBezTo>
                  <a:cubicBezTo>
                    <a:pt x="161" y="15"/>
                    <a:pt x="165" y="15"/>
                    <a:pt x="178" y="17"/>
                  </a:cubicBezTo>
                  <a:cubicBezTo>
                    <a:pt x="189" y="18"/>
                    <a:pt x="193" y="20"/>
                    <a:pt x="193" y="27"/>
                  </a:cubicBezTo>
                  <a:cubicBezTo>
                    <a:pt x="193" y="29"/>
                    <a:pt x="192" y="34"/>
                    <a:pt x="190" y="36"/>
                  </a:cubicBezTo>
                  <a:cubicBezTo>
                    <a:pt x="172" y="112"/>
                    <a:pt x="153" y="188"/>
                    <a:pt x="134" y="263"/>
                  </a:cubicBezTo>
                  <a:cubicBezTo>
                    <a:pt x="123" y="311"/>
                    <a:pt x="90" y="336"/>
                    <a:pt x="63" y="336"/>
                  </a:cubicBezTo>
                  <a:cubicBezTo>
                    <a:pt x="50" y="336"/>
                    <a:pt x="25" y="332"/>
                    <a:pt x="17" y="307"/>
                  </a:cubicBezTo>
                  <a:cubicBezTo>
                    <a:pt x="18" y="307"/>
                    <a:pt x="21" y="307"/>
                    <a:pt x="22" y="307"/>
                  </a:cubicBezTo>
                  <a:cubicBezTo>
                    <a:pt x="42" y="307"/>
                    <a:pt x="55" y="290"/>
                    <a:pt x="55" y="276"/>
                  </a:cubicBezTo>
                  <a:cubicBezTo>
                    <a:pt x="55" y="259"/>
                    <a:pt x="42" y="255"/>
                    <a:pt x="34" y="255"/>
                  </a:cubicBezTo>
                  <a:cubicBezTo>
                    <a:pt x="24" y="255"/>
                    <a:pt x="0" y="260"/>
                    <a:pt x="0" y="294"/>
                  </a:cubicBezTo>
                  <a:cubicBezTo>
                    <a:pt x="0" y="325"/>
                    <a:pt x="27" y="347"/>
                    <a:pt x="64" y="347"/>
                  </a:cubicBezTo>
                  <a:cubicBezTo>
                    <a:pt x="111" y="347"/>
                    <a:pt x="161" y="315"/>
                    <a:pt x="174" y="266"/>
                  </a:cubicBezTo>
                  <a:cubicBezTo>
                    <a:pt x="193" y="189"/>
                    <a:pt x="212" y="113"/>
                    <a:pt x="231" y="3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43" name=""/>
            <p:cNvSpPr/>
            <p:nvPr/>
          </p:nvSpPr>
          <p:spPr>
            <a:xfrm>
              <a:off x="5238720" y="27849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1" y="20"/>
                    <a:pt x="301" y="20"/>
                    <a:pt x="301" y="10"/>
                  </a:cubicBezTo>
                  <a:cubicBezTo>
                    <a:pt x="301" y="0"/>
                    <a:pt x="291" y="0"/>
                    <a:pt x="284" y="0"/>
                  </a:cubicBezTo>
                  <a:cubicBezTo>
                    <a:pt x="195" y="0"/>
                    <a:pt x="106" y="0"/>
                    <a:pt x="17" y="0"/>
                  </a:cubicBezTo>
                  <a:cubicBezTo>
                    <a:pt x="8" y="0"/>
                    <a:pt x="0" y="0"/>
                    <a:pt x="0" y="10"/>
                  </a:cubicBezTo>
                  <a:cubicBezTo>
                    <a:pt x="0" y="20"/>
                    <a:pt x="8"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44" name=""/>
            <p:cNvSpPr/>
            <p:nvPr/>
          </p:nvSpPr>
          <p:spPr>
            <a:xfrm>
              <a:off x="5416920" y="27144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8" y="48"/>
                    <a:pt x="64" y="35"/>
                  </a:cubicBezTo>
                  <a:cubicBezTo>
                    <a:pt x="64" y="120"/>
                    <a:pt x="64" y="205"/>
                    <a:pt x="64" y="290"/>
                  </a:cubicBezTo>
                  <a:cubicBezTo>
                    <a:pt x="64" y="307"/>
                    <a:pt x="63" y="314"/>
                    <a:pt x="18" y="314"/>
                  </a:cubicBezTo>
                  <a:cubicBezTo>
                    <a:pt x="13" y="314"/>
                    <a:pt x="8" y="314"/>
                    <a:pt x="3" y="314"/>
                  </a:cubicBezTo>
                  <a:cubicBezTo>
                    <a:pt x="3" y="318"/>
                    <a:pt x="3" y="323"/>
                    <a:pt x="3" y="328"/>
                  </a:cubicBezTo>
                  <a:cubicBezTo>
                    <a:pt x="20" y="326"/>
                    <a:pt x="63" y="326"/>
                    <a:pt x="83" y="326"/>
                  </a:cubicBezTo>
                  <a:cubicBezTo>
                    <a:pt x="102" y="326"/>
                    <a:pt x="144" y="326"/>
                    <a:pt x="162" y="328"/>
                  </a:cubicBezTo>
                  <a:cubicBezTo>
                    <a:pt x="162" y="323"/>
                    <a:pt x="162" y="318"/>
                    <a:pt x="162" y="314"/>
                  </a:cubicBezTo>
                  <a:cubicBezTo>
                    <a:pt x="157" y="314"/>
                    <a:pt x="151" y="314"/>
                    <a:pt x="146"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45" name=""/>
            <p:cNvSpPr/>
            <p:nvPr/>
          </p:nvSpPr>
          <p:spPr>
            <a:xfrm>
              <a:off x="5499720" y="26996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246"/>
                  </a:moveTo>
                  <a:cubicBezTo>
                    <a:pt x="115" y="207"/>
                    <a:pt x="109" y="148"/>
                    <a:pt x="81" y="92"/>
                  </a:cubicBezTo>
                  <a:cubicBezTo>
                    <a:pt x="52" y="32"/>
                    <a:pt x="10" y="0"/>
                    <a:pt x="6" y="0"/>
                  </a:cubicBezTo>
                  <a:cubicBezTo>
                    <a:pt x="3" y="0"/>
                    <a:pt x="0" y="1"/>
                    <a:pt x="0" y="4"/>
                  </a:cubicBezTo>
                  <a:cubicBezTo>
                    <a:pt x="0" y="6"/>
                    <a:pt x="0" y="7"/>
                    <a:pt x="10" y="15"/>
                  </a:cubicBezTo>
                  <a:cubicBezTo>
                    <a:pt x="57" y="64"/>
                    <a:pt x="85" y="143"/>
                    <a:pt x="85" y="246"/>
                  </a:cubicBezTo>
                  <a:cubicBezTo>
                    <a:pt x="85" y="330"/>
                    <a:pt x="67" y="417"/>
                    <a:pt x="7" y="479"/>
                  </a:cubicBezTo>
                  <a:cubicBezTo>
                    <a:pt x="0" y="484"/>
                    <a:pt x="0" y="486"/>
                    <a:pt x="0" y="487"/>
                  </a:cubicBezTo>
                  <a:cubicBezTo>
                    <a:pt x="0" y="490"/>
                    <a:pt x="3" y="491"/>
                    <a:pt x="6" y="491"/>
                  </a:cubicBezTo>
                  <a:cubicBezTo>
                    <a:pt x="10" y="491"/>
                    <a:pt x="55" y="458"/>
                    <a:pt x="84" y="396"/>
                  </a:cubicBezTo>
                  <a:cubicBezTo>
                    <a:pt x="108" y="342"/>
                    <a:pt x="115" y="287"/>
                    <a:pt x="115"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46" name=""/>
            <p:cNvSpPr/>
            <p:nvPr/>
          </p:nvSpPr>
          <p:spPr>
            <a:xfrm>
              <a:off x="5566320" y="26859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9" y="165"/>
                    <a:pt x="145" y="165"/>
                    <a:pt x="141" y="165"/>
                  </a:cubicBezTo>
                  <a:cubicBezTo>
                    <a:pt x="140" y="174"/>
                    <a:pt x="136" y="193"/>
                    <a:pt x="132" y="197"/>
                  </a:cubicBezTo>
                  <a:cubicBezTo>
                    <a:pt x="129" y="199"/>
                    <a:pt x="102" y="199"/>
                    <a:pt x="98" y="199"/>
                  </a:cubicBezTo>
                  <a:cubicBezTo>
                    <a:pt x="77" y="199"/>
                    <a:pt x="56" y="199"/>
                    <a:pt x="35"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0"/>
                    <a:pt x="18" y="80"/>
                  </a:cubicBezTo>
                  <a:cubicBezTo>
                    <a:pt x="27" y="80"/>
                    <a:pt x="36" y="74"/>
                    <a:pt x="36" y="62"/>
                  </a:cubicBezTo>
                  <a:cubicBezTo>
                    <a:pt x="36" y="56"/>
                    <a:pt x="35" y="43"/>
                    <a:pt x="17" y="43"/>
                  </a:cubicBezTo>
                  <a:cubicBezTo>
                    <a:pt x="27" y="20"/>
                    <a:pt x="50" y="11"/>
                    <a:pt x="67" y="11"/>
                  </a:cubicBezTo>
                  <a:cubicBezTo>
                    <a:pt x="101" y="11"/>
                    <a:pt x="119" y="39"/>
                    <a:pt x="119" y="67"/>
                  </a:cubicBezTo>
                  <a:cubicBezTo>
                    <a:pt x="119" y="97"/>
                    <a:pt x="98" y="120"/>
                    <a:pt x="87" y="133"/>
                  </a:cubicBezTo>
                  <a:cubicBezTo>
                    <a:pt x="59" y="160"/>
                    <a:pt x="32" y="187"/>
                    <a:pt x="4" y="214"/>
                  </a:cubicBezTo>
                  <a:cubicBezTo>
                    <a:pt x="0" y="218"/>
                    <a:pt x="0" y="218"/>
                    <a:pt x="0" y="228"/>
                  </a:cubicBezTo>
                  <a:cubicBezTo>
                    <a:pt x="48" y="228"/>
                    <a:pt x="95" y="228"/>
                    <a:pt x="143" y="228"/>
                  </a:cubicBezTo>
                  <a:cubicBezTo>
                    <a:pt x="146"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47" name=""/>
            <p:cNvSpPr/>
            <p:nvPr/>
          </p:nvSpPr>
          <p:spPr>
            <a:xfrm>
              <a:off x="5687280" y="27295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48" name=""/>
            <p:cNvSpPr/>
            <p:nvPr/>
          </p:nvSpPr>
          <p:spPr>
            <a:xfrm>
              <a:off x="5861520" y="27540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8" y="31"/>
                    <a:pt x="161" y="31"/>
                    <a:pt x="154" y="38"/>
                  </a:cubicBezTo>
                  <a:cubicBezTo>
                    <a:pt x="146" y="45"/>
                    <a:pt x="144" y="53"/>
                    <a:pt x="144" y="57"/>
                  </a:cubicBezTo>
                  <a:cubicBezTo>
                    <a:pt x="144" y="69"/>
                    <a:pt x="154" y="74"/>
                    <a:pt x="162" y="74"/>
                  </a:cubicBezTo>
                  <a:cubicBezTo>
                    <a:pt x="178" y="74"/>
                    <a:pt x="190" y="62"/>
                    <a:pt x="190" y="42"/>
                  </a:cubicBezTo>
                  <a:cubicBezTo>
                    <a:pt x="190" y="18"/>
                    <a:pt x="168" y="0"/>
                    <a:pt x="133" y="0"/>
                  </a:cubicBezTo>
                  <a:cubicBezTo>
                    <a:pt x="66" y="0"/>
                    <a:pt x="0" y="70"/>
                    <a:pt x="0" y="140"/>
                  </a:cubicBezTo>
                  <a:cubicBezTo>
                    <a:pt x="0" y="185"/>
                    <a:pt x="29" y="223"/>
                    <a:pt x="80" y="223"/>
                  </a:cubicBezTo>
                  <a:cubicBezTo>
                    <a:pt x="151" y="223"/>
                    <a:pt x="192" y="171"/>
                    <a:pt x="192" y="165"/>
                  </a:cubicBezTo>
                  <a:cubicBezTo>
                    <a:pt x="192" y="162"/>
                    <a:pt x="189" y="158"/>
                    <a:pt x="186" y="158"/>
                  </a:cubicBezTo>
                  <a:cubicBezTo>
                    <a:pt x="183" y="158"/>
                    <a:pt x="182" y="160"/>
                    <a:pt x="179" y="164"/>
                  </a:cubicBezTo>
                  <a:cubicBezTo>
                    <a:pt x="141" y="213"/>
                    <a:pt x="87" y="213"/>
                    <a:pt x="81" y="213"/>
                  </a:cubicBezTo>
                  <a:cubicBezTo>
                    <a:pt x="50" y="213"/>
                    <a:pt x="36" y="188"/>
                    <a:pt x="36" y="158"/>
                  </a:cubicBezTo>
                  <a:cubicBezTo>
                    <a:pt x="36" y="139"/>
                    <a:pt x="46" y="91"/>
                    <a:pt x="63" y="60"/>
                  </a:cubicBezTo>
                  <a:cubicBezTo>
                    <a:pt x="78" y="32"/>
                    <a:pt x="106"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249" name=""/>
            <p:cNvSpPr/>
            <p:nvPr/>
          </p:nvSpPr>
          <p:spPr>
            <a:xfrm>
              <a:off x="5939280" y="277668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7"/>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1"/>
                    <a:pt x="18" y="81"/>
                  </a:cubicBezTo>
                  <a:cubicBezTo>
                    <a:pt x="27" y="81"/>
                    <a:pt x="36" y="74"/>
                    <a:pt x="36" y="63"/>
                  </a:cubicBezTo>
                  <a:cubicBezTo>
                    <a:pt x="36" y="56"/>
                    <a:pt x="34" y="45"/>
                    <a:pt x="15" y="45"/>
                  </a:cubicBezTo>
                  <a:cubicBezTo>
                    <a:pt x="27" y="20"/>
                    <a:pt x="49" y="13"/>
                    <a:pt x="66" y="13"/>
                  </a:cubicBezTo>
                  <a:cubicBezTo>
                    <a:pt x="101" y="13"/>
                    <a:pt x="118" y="39"/>
                    <a:pt x="118" y="67"/>
                  </a:cubicBezTo>
                  <a:cubicBezTo>
                    <a:pt x="118" y="97"/>
                    <a:pt x="97" y="120"/>
                    <a:pt x="85" y="133"/>
                  </a:cubicBezTo>
                  <a:cubicBezTo>
                    <a:pt x="58" y="161"/>
                    <a:pt x="30" y="188"/>
                    <a:pt x="3" y="216"/>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50" name=""/>
            <p:cNvSpPr/>
            <p:nvPr/>
          </p:nvSpPr>
          <p:spPr>
            <a:xfrm>
              <a:off x="602820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487"/>
                  </a:moveTo>
                  <a:cubicBezTo>
                    <a:pt x="113" y="486"/>
                    <a:pt x="113" y="484"/>
                    <a:pt x="105" y="476"/>
                  </a:cubicBezTo>
                  <a:cubicBezTo>
                    <a:pt x="43" y="414"/>
                    <a:pt x="28" y="321"/>
                    <a:pt x="28" y="246"/>
                  </a:cubicBezTo>
                  <a:cubicBezTo>
                    <a:pt x="28" y="160"/>
                    <a:pt x="46" y="74"/>
                    <a:pt x="106" y="13"/>
                  </a:cubicBezTo>
                  <a:cubicBezTo>
                    <a:pt x="113" y="7"/>
                    <a:pt x="113" y="6"/>
                    <a:pt x="113" y="4"/>
                  </a:cubicBezTo>
                  <a:cubicBezTo>
                    <a:pt x="113" y="1"/>
                    <a:pt x="112" y="0"/>
                    <a:pt x="109" y="0"/>
                  </a:cubicBezTo>
                  <a:cubicBezTo>
                    <a:pt x="104" y="0"/>
                    <a:pt x="59" y="34"/>
                    <a:pt x="31" y="95"/>
                  </a:cubicBezTo>
                  <a:cubicBezTo>
                    <a:pt x="6" y="150"/>
                    <a:pt x="0" y="204"/>
                    <a:pt x="0" y="246"/>
                  </a:cubicBezTo>
                  <a:cubicBezTo>
                    <a:pt x="0" y="284"/>
                    <a:pt x="4" y="344"/>
                    <a:pt x="32" y="399"/>
                  </a:cubicBezTo>
                  <a:cubicBezTo>
                    <a:pt x="62" y="459"/>
                    <a:pt x="104" y="491"/>
                    <a:pt x="109" y="491"/>
                  </a:cubicBezTo>
                  <a:cubicBezTo>
                    <a:pt x="112" y="491"/>
                    <a:pt x="113" y="490"/>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51" name=""/>
            <p:cNvSpPr/>
            <p:nvPr/>
          </p:nvSpPr>
          <p:spPr>
            <a:xfrm>
              <a:off x="6113160" y="26830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52" name=""/>
            <p:cNvSpPr/>
            <p:nvPr/>
          </p:nvSpPr>
          <p:spPr>
            <a:xfrm>
              <a:off x="6085440" y="2711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5"/>
                  </a:cubicBezTo>
                  <a:cubicBezTo>
                    <a:pt x="129" y="28"/>
                    <a:pt x="129" y="28"/>
                    <a:pt x="127" y="34"/>
                  </a:cubicBezTo>
                  <a:cubicBezTo>
                    <a:pt x="105" y="122"/>
                    <a:pt x="84" y="210"/>
                    <a:pt x="62" y="298"/>
                  </a:cubicBezTo>
                  <a:cubicBezTo>
                    <a:pt x="56" y="316"/>
                    <a:pt x="55" y="322"/>
                    <a:pt x="17" y="322"/>
                  </a:cubicBezTo>
                  <a:cubicBezTo>
                    <a:pt x="6" y="322"/>
                    <a:pt x="0" y="322"/>
                    <a:pt x="0" y="332"/>
                  </a:cubicBezTo>
                  <a:cubicBezTo>
                    <a:pt x="0" y="336"/>
                    <a:pt x="7" y="336"/>
                    <a:pt x="8" y="336"/>
                  </a:cubicBezTo>
                  <a:cubicBezTo>
                    <a:pt x="22" y="336"/>
                    <a:pt x="57" y="335"/>
                    <a:pt x="73" y="335"/>
                  </a:cubicBezTo>
                  <a:cubicBezTo>
                    <a:pt x="87" y="335"/>
                    <a:pt x="123" y="336"/>
                    <a:pt x="139" y="336"/>
                  </a:cubicBezTo>
                  <a:cubicBezTo>
                    <a:pt x="143" y="336"/>
                    <a:pt x="148" y="336"/>
                    <a:pt x="148" y="328"/>
                  </a:cubicBezTo>
                  <a:cubicBezTo>
                    <a:pt x="148" y="322"/>
                    <a:pt x="144" y="322"/>
                    <a:pt x="133" y="322"/>
                  </a:cubicBezTo>
                  <a:cubicBezTo>
                    <a:pt x="125" y="322"/>
                    <a:pt x="122" y="322"/>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53" name=""/>
            <p:cNvSpPr/>
            <p:nvPr/>
          </p:nvSpPr>
          <p:spPr>
            <a:xfrm>
              <a:off x="6171120" y="27766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1"/>
                    <a:pt x="14" y="22"/>
                    <a:pt x="0" y="22"/>
                  </a:cubicBezTo>
                  <a:cubicBezTo>
                    <a:pt x="0" y="26"/>
                    <a:pt x="0" y="30"/>
                    <a:pt x="0" y="34"/>
                  </a:cubicBezTo>
                  <a:cubicBezTo>
                    <a:pt x="8" y="34"/>
                    <a:pt x="31" y="34"/>
                    <a:pt x="49" y="25"/>
                  </a:cubicBezTo>
                  <a:cubicBezTo>
                    <a:pt x="49" y="84"/>
                    <a:pt x="49" y="142"/>
                    <a:pt x="49" y="200"/>
                  </a:cubicBezTo>
                  <a:cubicBezTo>
                    <a:pt x="49" y="211"/>
                    <a:pt x="49" y="216"/>
                    <a:pt x="15" y="216"/>
                  </a:cubicBezTo>
                  <a:cubicBezTo>
                    <a:pt x="11" y="216"/>
                    <a:pt x="6" y="216"/>
                    <a:pt x="1" y="216"/>
                  </a:cubicBezTo>
                  <a:cubicBezTo>
                    <a:pt x="1" y="220"/>
                    <a:pt x="1" y="224"/>
                    <a:pt x="1"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54" name=""/>
            <p:cNvSpPr/>
            <p:nvPr/>
          </p:nvSpPr>
          <p:spPr>
            <a:xfrm>
              <a:off x="6291000" y="27849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55" name=""/>
            <p:cNvSpPr/>
            <p:nvPr/>
          </p:nvSpPr>
          <p:spPr>
            <a:xfrm>
              <a:off x="6460920" y="271440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5"/>
                  </a:moveTo>
                  <a:cubicBezTo>
                    <a:pt x="162" y="141"/>
                    <a:pt x="190" y="108"/>
                    <a:pt x="190" y="69"/>
                  </a:cubicBezTo>
                  <a:cubicBezTo>
                    <a:pt x="190" y="28"/>
                    <a:pt x="147" y="0"/>
                    <a:pt x="101" y="0"/>
                  </a:cubicBezTo>
                  <a:cubicBezTo>
                    <a:pt x="50" y="0"/>
                    <a:pt x="13" y="29"/>
                    <a:pt x="13" y="67"/>
                  </a:cubicBezTo>
                  <a:cubicBezTo>
                    <a:pt x="13" y="84"/>
                    <a:pt x="24" y="92"/>
                    <a:pt x="38" y="92"/>
                  </a:cubicBezTo>
                  <a:cubicBezTo>
                    <a:pt x="53" y="92"/>
                    <a:pt x="63" y="83"/>
                    <a:pt x="63" y="69"/>
                  </a:cubicBezTo>
                  <a:cubicBezTo>
                    <a:pt x="63" y="43"/>
                    <a:pt x="41" y="43"/>
                    <a:pt x="32" y="43"/>
                  </a:cubicBezTo>
                  <a:cubicBezTo>
                    <a:pt x="48" y="20"/>
                    <a:pt x="80" y="13"/>
                    <a:pt x="98" y="13"/>
                  </a:cubicBezTo>
                  <a:cubicBezTo>
                    <a:pt x="119" y="13"/>
                    <a:pt x="146" y="24"/>
                    <a:pt x="146" y="69"/>
                  </a:cubicBezTo>
                  <a:cubicBezTo>
                    <a:pt x="146" y="74"/>
                    <a:pt x="144" y="102"/>
                    <a:pt x="132" y="125"/>
                  </a:cubicBezTo>
                  <a:cubicBezTo>
                    <a:pt x="118" y="147"/>
                    <a:pt x="101" y="150"/>
                    <a:pt x="88" y="150"/>
                  </a:cubicBezTo>
                  <a:cubicBezTo>
                    <a:pt x="84" y="150"/>
                    <a:pt x="73" y="151"/>
                    <a:pt x="69" y="151"/>
                  </a:cubicBezTo>
                  <a:cubicBezTo>
                    <a:pt x="64" y="151"/>
                    <a:pt x="62" y="153"/>
                    <a:pt x="62" y="157"/>
                  </a:cubicBezTo>
                  <a:cubicBezTo>
                    <a:pt x="62" y="162"/>
                    <a:pt x="64" y="162"/>
                    <a:pt x="73" y="162"/>
                  </a:cubicBezTo>
                  <a:cubicBezTo>
                    <a:pt x="80" y="162"/>
                    <a:pt x="88" y="162"/>
                    <a:pt x="95" y="162"/>
                  </a:cubicBezTo>
                  <a:cubicBezTo>
                    <a:pt x="136" y="162"/>
                    <a:pt x="154" y="196"/>
                    <a:pt x="154" y="244"/>
                  </a:cubicBezTo>
                  <a:cubicBezTo>
                    <a:pt x="154" y="311"/>
                    <a:pt x="119" y="325"/>
                    <a:pt x="98" y="325"/>
                  </a:cubicBezTo>
                  <a:cubicBezTo>
                    <a:pt x="77" y="325"/>
                    <a:pt x="39" y="316"/>
                    <a:pt x="22" y="288"/>
                  </a:cubicBezTo>
                  <a:cubicBezTo>
                    <a:pt x="39" y="290"/>
                    <a:pt x="55" y="280"/>
                    <a:pt x="55" y="260"/>
                  </a:cubicBezTo>
                  <a:cubicBezTo>
                    <a:pt x="55" y="244"/>
                    <a:pt x="42" y="234"/>
                    <a:pt x="28" y="234"/>
                  </a:cubicBezTo>
                  <a:cubicBezTo>
                    <a:pt x="15" y="234"/>
                    <a:pt x="0" y="241"/>
                    <a:pt x="0" y="262"/>
                  </a:cubicBezTo>
                  <a:cubicBezTo>
                    <a:pt x="0" y="307"/>
                    <a:pt x="46" y="339"/>
                    <a:pt x="99" y="339"/>
                  </a:cubicBezTo>
                  <a:cubicBezTo>
                    <a:pt x="160" y="339"/>
                    <a:pt x="204" y="294"/>
                    <a:pt x="204" y="244"/>
                  </a:cubicBezTo>
                  <a:cubicBezTo>
                    <a:pt x="204" y="204"/>
                    <a:pt x="174" y="165"/>
                    <a:pt x="122" y="15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56" name=""/>
            <p:cNvSpPr/>
            <p:nvPr/>
          </p:nvSpPr>
          <p:spPr>
            <a:xfrm>
              <a:off x="655200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6"/>
                  </a:moveTo>
                  <a:cubicBezTo>
                    <a:pt x="113" y="207"/>
                    <a:pt x="109" y="148"/>
                    <a:pt x="81" y="92"/>
                  </a:cubicBezTo>
                  <a:cubicBezTo>
                    <a:pt x="52" y="32"/>
                    <a:pt x="10" y="0"/>
                    <a:pt x="4" y="0"/>
                  </a:cubicBezTo>
                  <a:cubicBezTo>
                    <a:pt x="1" y="0"/>
                    <a:pt x="0" y="1"/>
                    <a:pt x="0" y="4"/>
                  </a:cubicBezTo>
                  <a:cubicBezTo>
                    <a:pt x="0" y="6"/>
                    <a:pt x="0" y="7"/>
                    <a:pt x="10" y="15"/>
                  </a:cubicBezTo>
                  <a:cubicBezTo>
                    <a:pt x="57" y="64"/>
                    <a:pt x="85" y="143"/>
                    <a:pt x="85" y="246"/>
                  </a:cubicBezTo>
                  <a:cubicBezTo>
                    <a:pt x="85" y="330"/>
                    <a:pt x="67" y="417"/>
                    <a:pt x="6" y="479"/>
                  </a:cubicBezTo>
                  <a:cubicBezTo>
                    <a:pt x="0" y="484"/>
                    <a:pt x="0" y="486"/>
                    <a:pt x="0" y="487"/>
                  </a:cubicBezTo>
                  <a:cubicBezTo>
                    <a:pt x="0" y="490"/>
                    <a:pt x="1" y="491"/>
                    <a:pt x="4" y="491"/>
                  </a:cubicBezTo>
                  <a:cubicBezTo>
                    <a:pt x="10" y="491"/>
                    <a:pt x="55" y="458"/>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57" name=""/>
            <p:cNvSpPr/>
            <p:nvPr/>
          </p:nvSpPr>
          <p:spPr>
            <a:xfrm>
              <a:off x="6660000" y="27295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58" name=""/>
            <p:cNvSpPr/>
            <p:nvPr/>
          </p:nvSpPr>
          <p:spPr>
            <a:xfrm>
              <a:off x="6834240" y="27540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8" y="31"/>
                    <a:pt x="161" y="31"/>
                    <a:pt x="154" y="38"/>
                  </a:cubicBezTo>
                  <a:cubicBezTo>
                    <a:pt x="146" y="45"/>
                    <a:pt x="144" y="53"/>
                    <a:pt x="144" y="57"/>
                  </a:cubicBezTo>
                  <a:cubicBezTo>
                    <a:pt x="144" y="69"/>
                    <a:pt x="154" y="74"/>
                    <a:pt x="162" y="74"/>
                  </a:cubicBezTo>
                  <a:cubicBezTo>
                    <a:pt x="178" y="74"/>
                    <a:pt x="190" y="62"/>
                    <a:pt x="190" y="42"/>
                  </a:cubicBezTo>
                  <a:cubicBezTo>
                    <a:pt x="190" y="18"/>
                    <a:pt x="168" y="0"/>
                    <a:pt x="133" y="0"/>
                  </a:cubicBezTo>
                  <a:cubicBezTo>
                    <a:pt x="66" y="0"/>
                    <a:pt x="0" y="70"/>
                    <a:pt x="0" y="140"/>
                  </a:cubicBezTo>
                  <a:cubicBezTo>
                    <a:pt x="0" y="185"/>
                    <a:pt x="29" y="223"/>
                    <a:pt x="80" y="223"/>
                  </a:cubicBezTo>
                  <a:cubicBezTo>
                    <a:pt x="151" y="223"/>
                    <a:pt x="192" y="171"/>
                    <a:pt x="192" y="165"/>
                  </a:cubicBezTo>
                  <a:cubicBezTo>
                    <a:pt x="192" y="162"/>
                    <a:pt x="189" y="158"/>
                    <a:pt x="186" y="158"/>
                  </a:cubicBezTo>
                  <a:cubicBezTo>
                    <a:pt x="183" y="158"/>
                    <a:pt x="182" y="160"/>
                    <a:pt x="179" y="164"/>
                  </a:cubicBezTo>
                  <a:cubicBezTo>
                    <a:pt x="141" y="213"/>
                    <a:pt x="87" y="213"/>
                    <a:pt x="81" y="213"/>
                  </a:cubicBezTo>
                  <a:cubicBezTo>
                    <a:pt x="50" y="213"/>
                    <a:pt x="36" y="188"/>
                    <a:pt x="36" y="158"/>
                  </a:cubicBezTo>
                  <a:cubicBezTo>
                    <a:pt x="36" y="139"/>
                    <a:pt x="46" y="91"/>
                    <a:pt x="63" y="60"/>
                  </a:cubicBezTo>
                  <a:cubicBezTo>
                    <a:pt x="78" y="32"/>
                    <a:pt x="106"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259" name=""/>
            <p:cNvSpPr/>
            <p:nvPr/>
          </p:nvSpPr>
          <p:spPr>
            <a:xfrm>
              <a:off x="6910200" y="2776680"/>
              <a:ext cx="52560" cy="79560"/>
            </a:xfrm>
            <a:custGeom>
              <a:avLst/>
              <a:gdLst>
                <a:gd name="textAreaLeft" fmla="*/ 0 w 52560"/>
                <a:gd name="textAreaRight" fmla="*/ 57600 w 52560"/>
                <a:gd name="textAreaTop" fmla="*/ 0 h 79560"/>
                <a:gd name="textAreaBottom" fmla="*/ 84600 h 79560"/>
              </a:gdLst>
              <a:ahLst/>
              <a:rect l="textAreaLeft" t="textAreaTop" r="textAreaRight" b="textAreaBottom"/>
              <a:pathLst>
                <a:path w="160" h="235">
                  <a:moveTo>
                    <a:pt x="76" y="113"/>
                  </a:moveTo>
                  <a:cubicBezTo>
                    <a:pt x="102" y="113"/>
                    <a:pt x="122" y="132"/>
                    <a:pt x="122" y="169"/>
                  </a:cubicBezTo>
                  <a:cubicBezTo>
                    <a:pt x="122" y="211"/>
                    <a:pt x="98" y="224"/>
                    <a:pt x="77" y="224"/>
                  </a:cubicBezTo>
                  <a:cubicBezTo>
                    <a:pt x="63" y="224"/>
                    <a:pt x="34" y="220"/>
                    <a:pt x="18" y="200"/>
                  </a:cubicBezTo>
                  <a:cubicBezTo>
                    <a:pt x="35" y="199"/>
                    <a:pt x="39" y="188"/>
                    <a:pt x="39" y="181"/>
                  </a:cubicBezTo>
                  <a:cubicBezTo>
                    <a:pt x="39" y="169"/>
                    <a:pt x="31" y="162"/>
                    <a:pt x="20" y="162"/>
                  </a:cubicBezTo>
                  <a:cubicBezTo>
                    <a:pt x="10" y="162"/>
                    <a:pt x="0" y="168"/>
                    <a:pt x="0" y="182"/>
                  </a:cubicBezTo>
                  <a:cubicBezTo>
                    <a:pt x="0" y="214"/>
                    <a:pt x="36" y="235"/>
                    <a:pt x="78" y="235"/>
                  </a:cubicBezTo>
                  <a:cubicBezTo>
                    <a:pt x="126" y="235"/>
                    <a:pt x="160" y="203"/>
                    <a:pt x="160" y="169"/>
                  </a:cubicBezTo>
                  <a:cubicBezTo>
                    <a:pt x="160" y="141"/>
                    <a:pt x="137" y="115"/>
                    <a:pt x="99" y="108"/>
                  </a:cubicBezTo>
                  <a:cubicBezTo>
                    <a:pt x="136" y="94"/>
                    <a:pt x="148" y="69"/>
                    <a:pt x="148" y="48"/>
                  </a:cubicBezTo>
                  <a:cubicBezTo>
                    <a:pt x="148" y="20"/>
                    <a:pt x="117" y="0"/>
                    <a:pt x="78" y="0"/>
                  </a:cubicBezTo>
                  <a:cubicBezTo>
                    <a:pt x="40" y="0"/>
                    <a:pt x="11" y="18"/>
                    <a:pt x="11" y="46"/>
                  </a:cubicBezTo>
                  <a:cubicBezTo>
                    <a:pt x="11" y="57"/>
                    <a:pt x="18" y="64"/>
                    <a:pt x="29" y="64"/>
                  </a:cubicBezTo>
                  <a:cubicBezTo>
                    <a:pt x="39" y="64"/>
                    <a:pt x="46" y="56"/>
                    <a:pt x="46" y="46"/>
                  </a:cubicBezTo>
                  <a:cubicBezTo>
                    <a:pt x="46" y="36"/>
                    <a:pt x="39" y="29"/>
                    <a:pt x="29" y="28"/>
                  </a:cubicBezTo>
                  <a:cubicBezTo>
                    <a:pt x="41" y="14"/>
                    <a:pt x="64" y="10"/>
                    <a:pt x="78" y="10"/>
                  </a:cubicBezTo>
                  <a:cubicBezTo>
                    <a:pt x="94" y="10"/>
                    <a:pt x="115" y="17"/>
                    <a:pt x="115" y="48"/>
                  </a:cubicBezTo>
                  <a:cubicBezTo>
                    <a:pt x="115" y="62"/>
                    <a:pt x="111" y="77"/>
                    <a:pt x="101" y="88"/>
                  </a:cubicBezTo>
                  <a:cubicBezTo>
                    <a:pt x="90" y="101"/>
                    <a:pt x="80" y="102"/>
                    <a:pt x="63" y="104"/>
                  </a:cubicBezTo>
                  <a:cubicBezTo>
                    <a:pt x="55" y="104"/>
                    <a:pt x="53" y="104"/>
                    <a:pt x="52" y="104"/>
                  </a:cubicBezTo>
                  <a:cubicBezTo>
                    <a:pt x="51" y="105"/>
                    <a:pt x="49" y="105"/>
                    <a:pt x="49" y="109"/>
                  </a:cubicBezTo>
                  <a:cubicBezTo>
                    <a:pt x="49"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60" name=""/>
            <p:cNvSpPr/>
            <p:nvPr/>
          </p:nvSpPr>
          <p:spPr>
            <a:xfrm>
              <a:off x="700092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487"/>
                  </a:moveTo>
                  <a:cubicBezTo>
                    <a:pt x="113" y="486"/>
                    <a:pt x="113" y="484"/>
                    <a:pt x="105" y="476"/>
                  </a:cubicBezTo>
                  <a:cubicBezTo>
                    <a:pt x="43" y="414"/>
                    <a:pt x="28" y="321"/>
                    <a:pt x="28" y="246"/>
                  </a:cubicBezTo>
                  <a:cubicBezTo>
                    <a:pt x="28" y="160"/>
                    <a:pt x="46" y="74"/>
                    <a:pt x="108" y="13"/>
                  </a:cubicBezTo>
                  <a:cubicBezTo>
                    <a:pt x="113" y="7"/>
                    <a:pt x="113" y="6"/>
                    <a:pt x="113" y="4"/>
                  </a:cubicBezTo>
                  <a:cubicBezTo>
                    <a:pt x="113" y="1"/>
                    <a:pt x="112" y="0"/>
                    <a:pt x="109" y="0"/>
                  </a:cubicBezTo>
                  <a:cubicBezTo>
                    <a:pt x="104" y="0"/>
                    <a:pt x="59" y="34"/>
                    <a:pt x="31" y="95"/>
                  </a:cubicBezTo>
                  <a:cubicBezTo>
                    <a:pt x="6" y="150"/>
                    <a:pt x="0" y="204"/>
                    <a:pt x="0" y="246"/>
                  </a:cubicBezTo>
                  <a:cubicBezTo>
                    <a:pt x="0" y="284"/>
                    <a:pt x="4" y="344"/>
                    <a:pt x="32" y="399"/>
                  </a:cubicBezTo>
                  <a:cubicBezTo>
                    <a:pt x="62" y="459"/>
                    <a:pt x="104" y="491"/>
                    <a:pt x="109" y="491"/>
                  </a:cubicBezTo>
                  <a:cubicBezTo>
                    <a:pt x="112" y="491"/>
                    <a:pt x="113" y="490"/>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61" name=""/>
            <p:cNvSpPr/>
            <p:nvPr/>
          </p:nvSpPr>
          <p:spPr>
            <a:xfrm>
              <a:off x="7085520" y="26830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62" name=""/>
            <p:cNvSpPr/>
            <p:nvPr/>
          </p:nvSpPr>
          <p:spPr>
            <a:xfrm>
              <a:off x="7057800" y="2711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5" y="15"/>
                  </a:cubicBezTo>
                  <a:cubicBezTo>
                    <a:pt x="115" y="15"/>
                    <a:pt x="129" y="15"/>
                    <a:pt x="129" y="25"/>
                  </a:cubicBezTo>
                  <a:cubicBezTo>
                    <a:pt x="129" y="28"/>
                    <a:pt x="129" y="28"/>
                    <a:pt x="127" y="34"/>
                  </a:cubicBezTo>
                  <a:cubicBezTo>
                    <a:pt x="105" y="122"/>
                    <a:pt x="84" y="210"/>
                    <a:pt x="62" y="298"/>
                  </a:cubicBezTo>
                  <a:cubicBezTo>
                    <a:pt x="56" y="316"/>
                    <a:pt x="55" y="322"/>
                    <a:pt x="17" y="322"/>
                  </a:cubicBezTo>
                  <a:cubicBezTo>
                    <a:pt x="6" y="322"/>
                    <a:pt x="0" y="322"/>
                    <a:pt x="0" y="332"/>
                  </a:cubicBezTo>
                  <a:cubicBezTo>
                    <a:pt x="0" y="336"/>
                    <a:pt x="7" y="336"/>
                    <a:pt x="8" y="336"/>
                  </a:cubicBezTo>
                  <a:cubicBezTo>
                    <a:pt x="22" y="336"/>
                    <a:pt x="59" y="335"/>
                    <a:pt x="73" y="335"/>
                  </a:cubicBezTo>
                  <a:cubicBezTo>
                    <a:pt x="87" y="335"/>
                    <a:pt x="123" y="336"/>
                    <a:pt x="139" y="336"/>
                  </a:cubicBezTo>
                  <a:cubicBezTo>
                    <a:pt x="143" y="336"/>
                    <a:pt x="148" y="336"/>
                    <a:pt x="148" y="328"/>
                  </a:cubicBezTo>
                  <a:cubicBezTo>
                    <a:pt x="148" y="322"/>
                    <a:pt x="144" y="322"/>
                    <a:pt x="133" y="322"/>
                  </a:cubicBezTo>
                  <a:cubicBezTo>
                    <a:pt x="125" y="322"/>
                    <a:pt x="122" y="322"/>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63" name=""/>
            <p:cNvSpPr/>
            <p:nvPr/>
          </p:nvSpPr>
          <p:spPr>
            <a:xfrm>
              <a:off x="7143480" y="27766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1"/>
                    <a:pt x="14" y="22"/>
                    <a:pt x="0" y="22"/>
                  </a:cubicBezTo>
                  <a:cubicBezTo>
                    <a:pt x="0" y="26"/>
                    <a:pt x="0" y="30"/>
                    <a:pt x="0" y="34"/>
                  </a:cubicBezTo>
                  <a:cubicBezTo>
                    <a:pt x="8" y="34"/>
                    <a:pt x="31" y="34"/>
                    <a:pt x="49" y="25"/>
                  </a:cubicBezTo>
                  <a:cubicBezTo>
                    <a:pt x="49" y="84"/>
                    <a:pt x="49" y="142"/>
                    <a:pt x="49" y="200"/>
                  </a:cubicBezTo>
                  <a:cubicBezTo>
                    <a:pt x="49" y="211"/>
                    <a:pt x="49" y="216"/>
                    <a:pt x="15" y="216"/>
                  </a:cubicBezTo>
                  <a:cubicBezTo>
                    <a:pt x="11" y="216"/>
                    <a:pt x="7" y="216"/>
                    <a:pt x="3" y="216"/>
                  </a:cubicBezTo>
                  <a:cubicBezTo>
                    <a:pt x="3" y="220"/>
                    <a:pt x="3" y="224"/>
                    <a:pt x="3"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64" name=""/>
            <p:cNvSpPr/>
            <p:nvPr/>
          </p:nvSpPr>
          <p:spPr>
            <a:xfrm>
              <a:off x="7263720" y="27849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65" name=""/>
            <p:cNvSpPr/>
            <p:nvPr/>
          </p:nvSpPr>
          <p:spPr>
            <a:xfrm>
              <a:off x="7433280" y="271440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5"/>
                  </a:moveTo>
                  <a:cubicBezTo>
                    <a:pt x="162" y="141"/>
                    <a:pt x="190" y="108"/>
                    <a:pt x="190" y="69"/>
                  </a:cubicBezTo>
                  <a:cubicBezTo>
                    <a:pt x="190" y="28"/>
                    <a:pt x="147" y="0"/>
                    <a:pt x="101" y="0"/>
                  </a:cubicBezTo>
                  <a:cubicBezTo>
                    <a:pt x="50" y="0"/>
                    <a:pt x="13" y="29"/>
                    <a:pt x="13" y="67"/>
                  </a:cubicBezTo>
                  <a:cubicBezTo>
                    <a:pt x="13" y="84"/>
                    <a:pt x="24" y="92"/>
                    <a:pt x="38" y="92"/>
                  </a:cubicBezTo>
                  <a:cubicBezTo>
                    <a:pt x="53" y="92"/>
                    <a:pt x="63" y="83"/>
                    <a:pt x="63" y="69"/>
                  </a:cubicBezTo>
                  <a:cubicBezTo>
                    <a:pt x="63" y="43"/>
                    <a:pt x="41" y="43"/>
                    <a:pt x="32" y="43"/>
                  </a:cubicBezTo>
                  <a:cubicBezTo>
                    <a:pt x="48" y="20"/>
                    <a:pt x="81" y="13"/>
                    <a:pt x="98" y="13"/>
                  </a:cubicBezTo>
                  <a:cubicBezTo>
                    <a:pt x="119" y="13"/>
                    <a:pt x="146" y="24"/>
                    <a:pt x="146" y="69"/>
                  </a:cubicBezTo>
                  <a:cubicBezTo>
                    <a:pt x="146" y="74"/>
                    <a:pt x="144" y="102"/>
                    <a:pt x="132" y="125"/>
                  </a:cubicBezTo>
                  <a:cubicBezTo>
                    <a:pt x="118" y="147"/>
                    <a:pt x="101" y="150"/>
                    <a:pt x="88" y="150"/>
                  </a:cubicBezTo>
                  <a:cubicBezTo>
                    <a:pt x="84" y="150"/>
                    <a:pt x="73" y="151"/>
                    <a:pt x="69" y="151"/>
                  </a:cubicBezTo>
                  <a:cubicBezTo>
                    <a:pt x="64" y="151"/>
                    <a:pt x="62" y="153"/>
                    <a:pt x="62" y="157"/>
                  </a:cubicBezTo>
                  <a:cubicBezTo>
                    <a:pt x="62" y="162"/>
                    <a:pt x="64" y="162"/>
                    <a:pt x="73" y="162"/>
                  </a:cubicBezTo>
                  <a:cubicBezTo>
                    <a:pt x="80" y="162"/>
                    <a:pt x="88" y="162"/>
                    <a:pt x="95" y="162"/>
                  </a:cubicBezTo>
                  <a:cubicBezTo>
                    <a:pt x="136" y="162"/>
                    <a:pt x="154" y="196"/>
                    <a:pt x="154" y="244"/>
                  </a:cubicBezTo>
                  <a:cubicBezTo>
                    <a:pt x="154" y="311"/>
                    <a:pt x="119" y="325"/>
                    <a:pt x="98" y="325"/>
                  </a:cubicBezTo>
                  <a:cubicBezTo>
                    <a:pt x="77" y="325"/>
                    <a:pt x="39" y="316"/>
                    <a:pt x="22" y="288"/>
                  </a:cubicBezTo>
                  <a:cubicBezTo>
                    <a:pt x="39" y="290"/>
                    <a:pt x="55" y="280"/>
                    <a:pt x="55" y="260"/>
                  </a:cubicBezTo>
                  <a:cubicBezTo>
                    <a:pt x="55" y="244"/>
                    <a:pt x="42" y="234"/>
                    <a:pt x="28" y="234"/>
                  </a:cubicBezTo>
                  <a:cubicBezTo>
                    <a:pt x="15" y="234"/>
                    <a:pt x="0" y="241"/>
                    <a:pt x="0" y="262"/>
                  </a:cubicBezTo>
                  <a:cubicBezTo>
                    <a:pt x="0" y="307"/>
                    <a:pt x="46" y="339"/>
                    <a:pt x="99" y="339"/>
                  </a:cubicBezTo>
                  <a:cubicBezTo>
                    <a:pt x="160" y="339"/>
                    <a:pt x="204" y="294"/>
                    <a:pt x="204" y="244"/>
                  </a:cubicBezTo>
                  <a:cubicBezTo>
                    <a:pt x="204" y="204"/>
                    <a:pt x="174" y="165"/>
                    <a:pt x="122" y="15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66" name=""/>
            <p:cNvSpPr/>
            <p:nvPr/>
          </p:nvSpPr>
          <p:spPr>
            <a:xfrm>
              <a:off x="752472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6"/>
                  </a:moveTo>
                  <a:cubicBezTo>
                    <a:pt x="113" y="207"/>
                    <a:pt x="109" y="148"/>
                    <a:pt x="81" y="92"/>
                  </a:cubicBezTo>
                  <a:cubicBezTo>
                    <a:pt x="52" y="32"/>
                    <a:pt x="10" y="0"/>
                    <a:pt x="4" y="0"/>
                  </a:cubicBezTo>
                  <a:cubicBezTo>
                    <a:pt x="1" y="0"/>
                    <a:pt x="0" y="1"/>
                    <a:pt x="0" y="4"/>
                  </a:cubicBezTo>
                  <a:cubicBezTo>
                    <a:pt x="0" y="6"/>
                    <a:pt x="0" y="7"/>
                    <a:pt x="10" y="15"/>
                  </a:cubicBezTo>
                  <a:cubicBezTo>
                    <a:pt x="57" y="64"/>
                    <a:pt x="85" y="143"/>
                    <a:pt x="85" y="246"/>
                  </a:cubicBezTo>
                  <a:cubicBezTo>
                    <a:pt x="85" y="330"/>
                    <a:pt x="67" y="417"/>
                    <a:pt x="6" y="479"/>
                  </a:cubicBezTo>
                  <a:cubicBezTo>
                    <a:pt x="0" y="484"/>
                    <a:pt x="0" y="486"/>
                    <a:pt x="0" y="487"/>
                  </a:cubicBezTo>
                  <a:cubicBezTo>
                    <a:pt x="0" y="490"/>
                    <a:pt x="1" y="491"/>
                    <a:pt x="4" y="491"/>
                  </a:cubicBezTo>
                  <a:cubicBezTo>
                    <a:pt x="10" y="491"/>
                    <a:pt x="55" y="458"/>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67" name=""/>
            <p:cNvSpPr/>
            <p:nvPr/>
          </p:nvSpPr>
          <p:spPr>
            <a:xfrm>
              <a:off x="7591320" y="26859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0"/>
                    <a:pt x="18" y="80"/>
                  </a:cubicBezTo>
                  <a:cubicBezTo>
                    <a:pt x="27" y="80"/>
                    <a:pt x="36" y="74"/>
                    <a:pt x="36" y="62"/>
                  </a:cubicBezTo>
                  <a:cubicBezTo>
                    <a:pt x="36" y="56"/>
                    <a:pt x="34" y="43"/>
                    <a:pt x="17" y="43"/>
                  </a:cubicBezTo>
                  <a:cubicBezTo>
                    <a:pt x="27" y="20"/>
                    <a:pt x="50" y="11"/>
                    <a:pt x="67" y="11"/>
                  </a:cubicBezTo>
                  <a:cubicBezTo>
                    <a:pt x="101" y="11"/>
                    <a:pt x="119" y="39"/>
                    <a:pt x="119" y="67"/>
                  </a:cubicBezTo>
                  <a:cubicBezTo>
                    <a:pt x="119" y="97"/>
                    <a:pt x="98" y="120"/>
                    <a:pt x="87" y="133"/>
                  </a:cubicBezTo>
                  <a:cubicBezTo>
                    <a:pt x="59" y="160"/>
                    <a:pt x="32" y="187"/>
                    <a:pt x="4"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68" name=""/>
            <p:cNvSpPr/>
            <p:nvPr/>
          </p:nvSpPr>
          <p:spPr>
            <a:xfrm>
              <a:off x="7712280" y="27295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69" name=""/>
            <p:cNvSpPr/>
            <p:nvPr/>
          </p:nvSpPr>
          <p:spPr>
            <a:xfrm>
              <a:off x="7886520" y="27540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6" y="45"/>
                    <a:pt x="144" y="53"/>
                    <a:pt x="144" y="57"/>
                  </a:cubicBezTo>
                  <a:cubicBezTo>
                    <a:pt x="144" y="69"/>
                    <a:pt x="153" y="74"/>
                    <a:pt x="162" y="74"/>
                  </a:cubicBezTo>
                  <a:cubicBezTo>
                    <a:pt x="176" y="74"/>
                    <a:pt x="190" y="62"/>
                    <a:pt x="190" y="42"/>
                  </a:cubicBezTo>
                  <a:cubicBezTo>
                    <a:pt x="190" y="18"/>
                    <a:pt x="167" y="0"/>
                    <a:pt x="132" y="0"/>
                  </a:cubicBezTo>
                  <a:cubicBezTo>
                    <a:pt x="66" y="0"/>
                    <a:pt x="0" y="70"/>
                    <a:pt x="0" y="140"/>
                  </a:cubicBezTo>
                  <a:cubicBezTo>
                    <a:pt x="0" y="185"/>
                    <a:pt x="29" y="223"/>
                    <a:pt x="80" y="223"/>
                  </a:cubicBezTo>
                  <a:cubicBezTo>
                    <a:pt x="150" y="223"/>
                    <a:pt x="192" y="171"/>
                    <a:pt x="192" y="165"/>
                  </a:cubicBezTo>
                  <a:cubicBezTo>
                    <a:pt x="192" y="162"/>
                    <a:pt x="189" y="158"/>
                    <a:pt x="186" y="158"/>
                  </a:cubicBezTo>
                  <a:cubicBezTo>
                    <a:pt x="183" y="158"/>
                    <a:pt x="182" y="160"/>
                    <a:pt x="179" y="164"/>
                  </a:cubicBezTo>
                  <a:cubicBezTo>
                    <a:pt x="140" y="213"/>
                    <a:pt x="87" y="213"/>
                    <a:pt x="81" y="213"/>
                  </a:cubicBezTo>
                  <a:cubicBezTo>
                    <a:pt x="50" y="213"/>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270" name=""/>
            <p:cNvSpPr/>
            <p:nvPr/>
          </p:nvSpPr>
          <p:spPr>
            <a:xfrm>
              <a:off x="7960680" y="27752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3" y="232"/>
                    <a:pt x="104" y="231"/>
                    <a:pt x="116" y="231"/>
                  </a:cubicBezTo>
                  <a:cubicBezTo>
                    <a:pt x="129" y="231"/>
                    <a:pt x="151" y="232"/>
                    <a:pt x="168" y="232"/>
                  </a:cubicBezTo>
                  <a:cubicBezTo>
                    <a:pt x="168" y="228"/>
                    <a:pt x="168" y="224"/>
                    <a:pt x="168" y="220"/>
                  </a:cubicBezTo>
                  <a:cubicBezTo>
                    <a:pt x="165" y="220"/>
                    <a:pt x="162" y="220"/>
                    <a:pt x="160" y="220"/>
                  </a:cubicBezTo>
                  <a:cubicBezTo>
                    <a:pt x="132" y="220"/>
                    <a:pt x="132" y="216"/>
                    <a:pt x="132" y="204"/>
                  </a:cubicBezTo>
                  <a:cubicBezTo>
                    <a:pt x="132" y="195"/>
                    <a:pt x="132" y="186"/>
                    <a:pt x="132" y="176"/>
                  </a:cubicBezTo>
                  <a:cubicBezTo>
                    <a:pt x="144" y="176"/>
                    <a:pt x="157" y="176"/>
                    <a:pt x="169" y="176"/>
                  </a:cubicBezTo>
                  <a:moveTo>
                    <a:pt x="105" y="38"/>
                  </a:moveTo>
                  <a:cubicBezTo>
                    <a:pt x="105" y="80"/>
                    <a:pt x="105" y="122"/>
                    <a:pt x="105" y="164"/>
                  </a:cubicBezTo>
                  <a:cubicBezTo>
                    <a:pt x="75" y="164"/>
                    <a:pt x="44" y="164"/>
                    <a:pt x="14" y="164"/>
                  </a:cubicBezTo>
                  <a:cubicBezTo>
                    <a:pt x="44" y="122"/>
                    <a:pt x="75" y="80"/>
                    <a:pt x="105"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271" name=""/>
            <p:cNvSpPr/>
            <p:nvPr/>
          </p:nvSpPr>
          <p:spPr>
            <a:xfrm>
              <a:off x="8052840" y="26996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6"/>
                    <a:pt x="115" y="484"/>
                    <a:pt x="106" y="476"/>
                  </a:cubicBezTo>
                  <a:cubicBezTo>
                    <a:pt x="45" y="414"/>
                    <a:pt x="29" y="321"/>
                    <a:pt x="29" y="246"/>
                  </a:cubicBezTo>
                  <a:cubicBezTo>
                    <a:pt x="29" y="160"/>
                    <a:pt x="48" y="74"/>
                    <a:pt x="108" y="13"/>
                  </a:cubicBezTo>
                  <a:cubicBezTo>
                    <a:pt x="115" y="7"/>
                    <a:pt x="115" y="6"/>
                    <a:pt x="115" y="4"/>
                  </a:cubicBezTo>
                  <a:cubicBezTo>
                    <a:pt x="115" y="1"/>
                    <a:pt x="112" y="0"/>
                    <a:pt x="109" y="0"/>
                  </a:cubicBezTo>
                  <a:cubicBezTo>
                    <a:pt x="105" y="0"/>
                    <a:pt x="60" y="34"/>
                    <a:pt x="31" y="95"/>
                  </a:cubicBezTo>
                  <a:cubicBezTo>
                    <a:pt x="7" y="150"/>
                    <a:pt x="0" y="204"/>
                    <a:pt x="0" y="246"/>
                  </a:cubicBezTo>
                  <a:cubicBezTo>
                    <a:pt x="0" y="284"/>
                    <a:pt x="6" y="344"/>
                    <a:pt x="34" y="399"/>
                  </a:cubicBezTo>
                  <a:cubicBezTo>
                    <a:pt x="63" y="459"/>
                    <a:pt x="105" y="491"/>
                    <a:pt x="109" y="491"/>
                  </a:cubicBezTo>
                  <a:cubicBezTo>
                    <a:pt x="112"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72" name=""/>
            <p:cNvSpPr/>
            <p:nvPr/>
          </p:nvSpPr>
          <p:spPr>
            <a:xfrm>
              <a:off x="8137800" y="26830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73" name=""/>
            <p:cNvSpPr/>
            <p:nvPr/>
          </p:nvSpPr>
          <p:spPr>
            <a:xfrm>
              <a:off x="8110080" y="2711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9" y="15"/>
                    <a:pt x="129" y="25"/>
                  </a:cubicBezTo>
                  <a:cubicBezTo>
                    <a:pt x="129" y="28"/>
                    <a:pt x="129" y="28"/>
                    <a:pt x="127" y="34"/>
                  </a:cubicBezTo>
                  <a:cubicBezTo>
                    <a:pt x="105" y="122"/>
                    <a:pt x="83" y="210"/>
                    <a:pt x="60" y="298"/>
                  </a:cubicBezTo>
                  <a:cubicBezTo>
                    <a:pt x="56" y="316"/>
                    <a:pt x="55" y="322"/>
                    <a:pt x="15" y="322"/>
                  </a:cubicBezTo>
                  <a:cubicBezTo>
                    <a:pt x="4" y="322"/>
                    <a:pt x="0" y="322"/>
                    <a:pt x="0" y="332"/>
                  </a:cubicBezTo>
                  <a:cubicBezTo>
                    <a:pt x="0" y="336"/>
                    <a:pt x="6" y="336"/>
                    <a:pt x="7" y="336"/>
                  </a:cubicBezTo>
                  <a:cubicBezTo>
                    <a:pt x="22" y="336"/>
                    <a:pt x="57" y="335"/>
                    <a:pt x="71" y="335"/>
                  </a:cubicBezTo>
                  <a:cubicBezTo>
                    <a:pt x="87" y="335"/>
                    <a:pt x="123" y="336"/>
                    <a:pt x="139" y="336"/>
                  </a:cubicBezTo>
                  <a:cubicBezTo>
                    <a:pt x="141" y="336"/>
                    <a:pt x="148" y="336"/>
                    <a:pt x="148" y="328"/>
                  </a:cubicBezTo>
                  <a:cubicBezTo>
                    <a:pt x="148" y="322"/>
                    <a:pt x="144" y="322"/>
                    <a:pt x="133" y="322"/>
                  </a:cubicBezTo>
                  <a:cubicBezTo>
                    <a:pt x="125" y="322"/>
                    <a:pt x="122" y="322"/>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74" name=""/>
            <p:cNvSpPr/>
            <p:nvPr/>
          </p:nvSpPr>
          <p:spPr>
            <a:xfrm>
              <a:off x="8186760" y="27752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2"/>
                    <a:pt x="104" y="231"/>
                    <a:pt x="116" y="231"/>
                  </a:cubicBezTo>
                  <a:cubicBezTo>
                    <a:pt x="129" y="231"/>
                    <a:pt x="151" y="232"/>
                    <a:pt x="168" y="232"/>
                  </a:cubicBezTo>
                  <a:cubicBezTo>
                    <a:pt x="168" y="228"/>
                    <a:pt x="168" y="224"/>
                    <a:pt x="168" y="220"/>
                  </a:cubicBezTo>
                  <a:cubicBezTo>
                    <a:pt x="165" y="220"/>
                    <a:pt x="161" y="220"/>
                    <a:pt x="158" y="220"/>
                  </a:cubicBezTo>
                  <a:cubicBezTo>
                    <a:pt x="132" y="220"/>
                    <a:pt x="132" y="216"/>
                    <a:pt x="132" y="204"/>
                  </a:cubicBezTo>
                  <a:cubicBezTo>
                    <a:pt x="132" y="195"/>
                    <a:pt x="132" y="186"/>
                    <a:pt x="132" y="176"/>
                  </a:cubicBezTo>
                  <a:cubicBezTo>
                    <a:pt x="144" y="176"/>
                    <a:pt x="157"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275" name=""/>
            <p:cNvSpPr/>
            <p:nvPr/>
          </p:nvSpPr>
          <p:spPr>
            <a:xfrm>
              <a:off x="8316000" y="278496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76" name=""/>
            <p:cNvSpPr/>
            <p:nvPr/>
          </p:nvSpPr>
          <p:spPr>
            <a:xfrm>
              <a:off x="8493840" y="27144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4"/>
                    <a:pt x="20" y="314"/>
                  </a:cubicBezTo>
                  <a:cubicBezTo>
                    <a:pt x="14" y="314"/>
                    <a:pt x="8" y="314"/>
                    <a:pt x="3" y="314"/>
                  </a:cubicBezTo>
                  <a:cubicBezTo>
                    <a:pt x="3" y="318"/>
                    <a:pt x="3" y="323"/>
                    <a:pt x="3" y="328"/>
                  </a:cubicBezTo>
                  <a:cubicBezTo>
                    <a:pt x="21" y="326"/>
                    <a:pt x="63" y="326"/>
                    <a:pt x="83" y="326"/>
                  </a:cubicBezTo>
                  <a:cubicBezTo>
                    <a:pt x="102" y="326"/>
                    <a:pt x="146" y="326"/>
                    <a:pt x="162" y="328"/>
                  </a:cubicBezTo>
                  <a:cubicBezTo>
                    <a:pt x="162" y="323"/>
                    <a:pt x="162" y="318"/>
                    <a:pt x="162" y="314"/>
                  </a:cubicBezTo>
                  <a:cubicBezTo>
                    <a:pt x="157" y="314"/>
                    <a:pt x="152" y="314"/>
                    <a:pt x="147"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77" name=""/>
            <p:cNvSpPr/>
            <p:nvPr/>
          </p:nvSpPr>
          <p:spPr>
            <a:xfrm>
              <a:off x="857700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6"/>
                  </a:moveTo>
                  <a:cubicBezTo>
                    <a:pt x="113" y="207"/>
                    <a:pt x="108" y="148"/>
                    <a:pt x="81" y="92"/>
                  </a:cubicBezTo>
                  <a:cubicBezTo>
                    <a:pt x="52" y="32"/>
                    <a:pt x="10" y="0"/>
                    <a:pt x="4" y="0"/>
                  </a:cubicBezTo>
                  <a:cubicBezTo>
                    <a:pt x="1" y="0"/>
                    <a:pt x="0" y="1"/>
                    <a:pt x="0" y="4"/>
                  </a:cubicBezTo>
                  <a:cubicBezTo>
                    <a:pt x="0" y="6"/>
                    <a:pt x="0" y="7"/>
                    <a:pt x="8" y="15"/>
                  </a:cubicBezTo>
                  <a:cubicBezTo>
                    <a:pt x="57" y="64"/>
                    <a:pt x="85" y="143"/>
                    <a:pt x="85" y="246"/>
                  </a:cubicBezTo>
                  <a:cubicBezTo>
                    <a:pt x="85" y="330"/>
                    <a:pt x="67" y="417"/>
                    <a:pt x="6" y="479"/>
                  </a:cubicBezTo>
                  <a:cubicBezTo>
                    <a:pt x="0" y="484"/>
                    <a:pt x="0" y="486"/>
                    <a:pt x="0" y="487"/>
                  </a:cubicBezTo>
                  <a:cubicBezTo>
                    <a:pt x="0" y="490"/>
                    <a:pt x="1" y="491"/>
                    <a:pt x="4" y="491"/>
                  </a:cubicBezTo>
                  <a:cubicBezTo>
                    <a:pt x="10" y="491"/>
                    <a:pt x="53" y="458"/>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78" name=""/>
            <p:cNvSpPr/>
            <p:nvPr/>
          </p:nvSpPr>
          <p:spPr>
            <a:xfrm>
              <a:off x="8684640" y="27295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79" name=""/>
            <p:cNvSpPr/>
            <p:nvPr/>
          </p:nvSpPr>
          <p:spPr>
            <a:xfrm>
              <a:off x="8859240" y="27540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4" y="38"/>
                  </a:cubicBezTo>
                  <a:cubicBezTo>
                    <a:pt x="146" y="45"/>
                    <a:pt x="144" y="53"/>
                    <a:pt x="144" y="57"/>
                  </a:cubicBezTo>
                  <a:cubicBezTo>
                    <a:pt x="144" y="69"/>
                    <a:pt x="154" y="74"/>
                    <a:pt x="162" y="74"/>
                  </a:cubicBezTo>
                  <a:cubicBezTo>
                    <a:pt x="176" y="74"/>
                    <a:pt x="190" y="62"/>
                    <a:pt x="190" y="42"/>
                  </a:cubicBezTo>
                  <a:cubicBezTo>
                    <a:pt x="190" y="18"/>
                    <a:pt x="167" y="0"/>
                    <a:pt x="132" y="0"/>
                  </a:cubicBezTo>
                  <a:cubicBezTo>
                    <a:pt x="66" y="0"/>
                    <a:pt x="0" y="70"/>
                    <a:pt x="0" y="140"/>
                  </a:cubicBezTo>
                  <a:cubicBezTo>
                    <a:pt x="0" y="185"/>
                    <a:pt x="29" y="223"/>
                    <a:pt x="80" y="223"/>
                  </a:cubicBezTo>
                  <a:cubicBezTo>
                    <a:pt x="150" y="223"/>
                    <a:pt x="192" y="171"/>
                    <a:pt x="192" y="165"/>
                  </a:cubicBezTo>
                  <a:cubicBezTo>
                    <a:pt x="192" y="162"/>
                    <a:pt x="189" y="158"/>
                    <a:pt x="186" y="158"/>
                  </a:cubicBezTo>
                  <a:cubicBezTo>
                    <a:pt x="183" y="158"/>
                    <a:pt x="182" y="160"/>
                    <a:pt x="179" y="164"/>
                  </a:cubicBezTo>
                  <a:cubicBezTo>
                    <a:pt x="140" y="213"/>
                    <a:pt x="87" y="213"/>
                    <a:pt x="81" y="213"/>
                  </a:cubicBezTo>
                  <a:cubicBezTo>
                    <a:pt x="50" y="213"/>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280" name=""/>
            <p:cNvSpPr/>
            <p:nvPr/>
          </p:nvSpPr>
          <p:spPr>
            <a:xfrm>
              <a:off x="8936280" y="277668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50" y="41"/>
                    <a:pt x="60" y="41"/>
                    <a:pt x="66" y="41"/>
                  </a:cubicBezTo>
                  <a:cubicBezTo>
                    <a:pt x="111" y="41"/>
                    <a:pt x="139" y="10"/>
                    <a:pt x="139" y="4"/>
                  </a:cubicBezTo>
                  <a:cubicBezTo>
                    <a:pt x="139" y="1"/>
                    <a:pt x="136" y="0"/>
                    <a:pt x="134" y="0"/>
                  </a:cubicBezTo>
                  <a:cubicBezTo>
                    <a:pt x="133" y="0"/>
                    <a:pt x="133" y="0"/>
                    <a:pt x="132" y="1"/>
                  </a:cubicBezTo>
                  <a:cubicBezTo>
                    <a:pt x="123" y="4"/>
                    <a:pt x="105" y="11"/>
                    <a:pt x="80" y="11"/>
                  </a:cubicBezTo>
                  <a:cubicBezTo>
                    <a:pt x="70" y="11"/>
                    <a:pt x="52" y="10"/>
                    <a:pt x="29" y="1"/>
                  </a:cubicBezTo>
                  <a:cubicBezTo>
                    <a:pt x="25" y="0"/>
                    <a:pt x="25" y="0"/>
                    <a:pt x="24" y="0"/>
                  </a:cubicBezTo>
                  <a:cubicBezTo>
                    <a:pt x="20" y="0"/>
                    <a:pt x="20" y="4"/>
                    <a:pt x="20" y="8"/>
                  </a:cubicBezTo>
                  <a:cubicBezTo>
                    <a:pt x="20" y="42"/>
                    <a:pt x="20" y="77"/>
                    <a:pt x="20" y="111"/>
                  </a:cubicBezTo>
                  <a:cubicBezTo>
                    <a:pt x="20" y="116"/>
                    <a:pt x="20" y="120"/>
                    <a:pt x="25" y="120"/>
                  </a:cubicBezTo>
                  <a:cubicBezTo>
                    <a:pt x="28" y="120"/>
                    <a:pt x="29" y="120"/>
                    <a:pt x="32" y="116"/>
                  </a:cubicBezTo>
                  <a:cubicBezTo>
                    <a:pt x="48" y="97"/>
                    <a:pt x="69" y="94"/>
                    <a:pt x="80" y="94"/>
                  </a:cubicBezTo>
                  <a:cubicBezTo>
                    <a:pt x="101" y="94"/>
                    <a:pt x="111" y="111"/>
                    <a:pt x="112" y="113"/>
                  </a:cubicBezTo>
                  <a:cubicBezTo>
                    <a:pt x="118" y="125"/>
                    <a:pt x="120" y="137"/>
                    <a:pt x="120" y="158"/>
                  </a:cubicBezTo>
                  <a:cubicBezTo>
                    <a:pt x="120" y="168"/>
                    <a:pt x="120" y="189"/>
                    <a:pt x="109" y="203"/>
                  </a:cubicBezTo>
                  <a:cubicBezTo>
                    <a:pt x="101" y="216"/>
                    <a:pt x="87" y="224"/>
                    <a:pt x="70" y="224"/>
                  </a:cubicBezTo>
                  <a:cubicBezTo>
                    <a:pt x="48" y="224"/>
                    <a:pt x="24" y="211"/>
                    <a:pt x="15" y="189"/>
                  </a:cubicBezTo>
                  <a:cubicBezTo>
                    <a:pt x="28" y="190"/>
                    <a:pt x="35" y="182"/>
                    <a:pt x="35" y="172"/>
                  </a:cubicBezTo>
                  <a:cubicBezTo>
                    <a:pt x="35" y="157"/>
                    <a:pt x="22" y="155"/>
                    <a:pt x="18" y="155"/>
                  </a:cubicBezTo>
                  <a:cubicBezTo>
                    <a:pt x="17" y="155"/>
                    <a:pt x="0" y="155"/>
                    <a:pt x="0" y="174"/>
                  </a:cubicBezTo>
                  <a:cubicBezTo>
                    <a:pt x="0" y="204"/>
                    <a:pt x="29" y="235"/>
                    <a:pt x="70" y="235"/>
                  </a:cubicBezTo>
                  <a:cubicBezTo>
                    <a:pt x="115" y="235"/>
                    <a:pt x="153" y="203"/>
                    <a:pt x="153" y="160"/>
                  </a:cubicBezTo>
                  <a:cubicBezTo>
                    <a:pt x="153" y="120"/>
                    <a:pt x="123" y="84"/>
                    <a:pt x="81" y="84"/>
                  </a:cubicBezTo>
                  <a:cubicBezTo>
                    <a:pt x="66"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81" name=""/>
            <p:cNvSpPr/>
            <p:nvPr/>
          </p:nvSpPr>
          <p:spPr>
            <a:xfrm>
              <a:off x="9025560" y="26996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6"/>
                    <a:pt x="115" y="484"/>
                    <a:pt x="106" y="476"/>
                  </a:cubicBezTo>
                  <a:cubicBezTo>
                    <a:pt x="45" y="414"/>
                    <a:pt x="29" y="321"/>
                    <a:pt x="29" y="246"/>
                  </a:cubicBezTo>
                  <a:cubicBezTo>
                    <a:pt x="29" y="160"/>
                    <a:pt x="48" y="74"/>
                    <a:pt x="108" y="13"/>
                  </a:cubicBezTo>
                  <a:cubicBezTo>
                    <a:pt x="115" y="7"/>
                    <a:pt x="115" y="6"/>
                    <a:pt x="115" y="4"/>
                  </a:cubicBezTo>
                  <a:cubicBezTo>
                    <a:pt x="115" y="1"/>
                    <a:pt x="113" y="0"/>
                    <a:pt x="109" y="0"/>
                  </a:cubicBezTo>
                  <a:cubicBezTo>
                    <a:pt x="105" y="0"/>
                    <a:pt x="60" y="34"/>
                    <a:pt x="32" y="95"/>
                  </a:cubicBezTo>
                  <a:cubicBezTo>
                    <a:pt x="7" y="150"/>
                    <a:pt x="0" y="204"/>
                    <a:pt x="0" y="246"/>
                  </a:cubicBezTo>
                  <a:cubicBezTo>
                    <a:pt x="0" y="284"/>
                    <a:pt x="6" y="344"/>
                    <a:pt x="34" y="399"/>
                  </a:cubicBezTo>
                  <a:cubicBezTo>
                    <a:pt x="63" y="459"/>
                    <a:pt x="105" y="491"/>
                    <a:pt x="109" y="491"/>
                  </a:cubicBezTo>
                  <a:cubicBezTo>
                    <a:pt x="113"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82" name=""/>
            <p:cNvSpPr/>
            <p:nvPr/>
          </p:nvSpPr>
          <p:spPr>
            <a:xfrm>
              <a:off x="9110520" y="26830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283" name=""/>
            <p:cNvSpPr/>
            <p:nvPr/>
          </p:nvSpPr>
          <p:spPr>
            <a:xfrm>
              <a:off x="9082800" y="2711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6" y="0"/>
                    <a:pt x="169" y="1"/>
                    <a:pt x="155" y="1"/>
                  </a:cubicBezTo>
                  <a:cubicBezTo>
                    <a:pt x="141" y="1"/>
                    <a:pt x="105" y="0"/>
                    <a:pt x="91" y="0"/>
                  </a:cubicBezTo>
                  <a:cubicBezTo>
                    <a:pt x="87" y="0"/>
                    <a:pt x="81" y="0"/>
                    <a:pt x="81" y="10"/>
                  </a:cubicBezTo>
                  <a:cubicBezTo>
                    <a:pt x="81" y="15"/>
                    <a:pt x="85" y="15"/>
                    <a:pt x="94" y="15"/>
                  </a:cubicBezTo>
                  <a:cubicBezTo>
                    <a:pt x="115" y="15"/>
                    <a:pt x="129" y="15"/>
                    <a:pt x="129" y="25"/>
                  </a:cubicBezTo>
                  <a:cubicBezTo>
                    <a:pt x="129" y="28"/>
                    <a:pt x="129" y="28"/>
                    <a:pt x="127" y="34"/>
                  </a:cubicBezTo>
                  <a:cubicBezTo>
                    <a:pt x="105" y="122"/>
                    <a:pt x="83" y="210"/>
                    <a:pt x="60" y="298"/>
                  </a:cubicBezTo>
                  <a:cubicBezTo>
                    <a:pt x="56" y="316"/>
                    <a:pt x="55" y="322"/>
                    <a:pt x="15" y="322"/>
                  </a:cubicBezTo>
                  <a:cubicBezTo>
                    <a:pt x="4" y="322"/>
                    <a:pt x="0" y="322"/>
                    <a:pt x="0" y="332"/>
                  </a:cubicBezTo>
                  <a:cubicBezTo>
                    <a:pt x="0" y="336"/>
                    <a:pt x="6" y="336"/>
                    <a:pt x="7" y="336"/>
                  </a:cubicBezTo>
                  <a:cubicBezTo>
                    <a:pt x="22" y="336"/>
                    <a:pt x="57" y="335"/>
                    <a:pt x="73" y="335"/>
                  </a:cubicBezTo>
                  <a:cubicBezTo>
                    <a:pt x="87" y="335"/>
                    <a:pt x="123" y="336"/>
                    <a:pt x="139" y="336"/>
                  </a:cubicBezTo>
                  <a:cubicBezTo>
                    <a:pt x="141" y="336"/>
                    <a:pt x="148" y="336"/>
                    <a:pt x="148" y="328"/>
                  </a:cubicBezTo>
                  <a:cubicBezTo>
                    <a:pt x="148" y="322"/>
                    <a:pt x="144" y="322"/>
                    <a:pt x="133" y="322"/>
                  </a:cubicBezTo>
                  <a:cubicBezTo>
                    <a:pt x="125" y="322"/>
                    <a:pt x="122" y="322"/>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84" name=""/>
            <p:cNvSpPr/>
            <p:nvPr/>
          </p:nvSpPr>
          <p:spPr>
            <a:xfrm>
              <a:off x="9159480" y="27752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2"/>
                    <a:pt x="104" y="231"/>
                    <a:pt x="116" y="231"/>
                  </a:cubicBezTo>
                  <a:cubicBezTo>
                    <a:pt x="129" y="231"/>
                    <a:pt x="151" y="232"/>
                    <a:pt x="168" y="232"/>
                  </a:cubicBezTo>
                  <a:cubicBezTo>
                    <a:pt x="168" y="228"/>
                    <a:pt x="168" y="224"/>
                    <a:pt x="168" y="220"/>
                  </a:cubicBezTo>
                  <a:cubicBezTo>
                    <a:pt x="165" y="220"/>
                    <a:pt x="162" y="220"/>
                    <a:pt x="160" y="220"/>
                  </a:cubicBezTo>
                  <a:cubicBezTo>
                    <a:pt x="132" y="220"/>
                    <a:pt x="132" y="216"/>
                    <a:pt x="132" y="204"/>
                  </a:cubicBezTo>
                  <a:cubicBezTo>
                    <a:pt x="132" y="195"/>
                    <a:pt x="132" y="186"/>
                    <a:pt x="132" y="176"/>
                  </a:cubicBezTo>
                  <a:cubicBezTo>
                    <a:pt x="144" y="176"/>
                    <a:pt x="157"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285" name=""/>
            <p:cNvSpPr/>
            <p:nvPr/>
          </p:nvSpPr>
          <p:spPr>
            <a:xfrm>
              <a:off x="9288360" y="278496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86" name=""/>
            <p:cNvSpPr/>
            <p:nvPr/>
          </p:nvSpPr>
          <p:spPr>
            <a:xfrm>
              <a:off x="9466560" y="27144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7" y="32"/>
                    <a:pt x="0" y="32"/>
                  </a:cubicBezTo>
                  <a:cubicBezTo>
                    <a:pt x="0" y="37"/>
                    <a:pt x="0" y="42"/>
                    <a:pt x="0" y="48"/>
                  </a:cubicBezTo>
                  <a:cubicBezTo>
                    <a:pt x="10" y="48"/>
                    <a:pt x="39" y="48"/>
                    <a:pt x="64" y="35"/>
                  </a:cubicBezTo>
                  <a:cubicBezTo>
                    <a:pt x="64" y="120"/>
                    <a:pt x="64" y="205"/>
                    <a:pt x="64" y="290"/>
                  </a:cubicBezTo>
                  <a:cubicBezTo>
                    <a:pt x="64" y="307"/>
                    <a:pt x="63" y="314"/>
                    <a:pt x="20" y="314"/>
                  </a:cubicBezTo>
                  <a:cubicBezTo>
                    <a:pt x="14" y="314"/>
                    <a:pt x="8" y="314"/>
                    <a:pt x="3" y="314"/>
                  </a:cubicBezTo>
                  <a:cubicBezTo>
                    <a:pt x="3" y="318"/>
                    <a:pt x="3" y="323"/>
                    <a:pt x="3" y="328"/>
                  </a:cubicBezTo>
                  <a:cubicBezTo>
                    <a:pt x="21" y="326"/>
                    <a:pt x="63" y="326"/>
                    <a:pt x="83" y="326"/>
                  </a:cubicBezTo>
                  <a:cubicBezTo>
                    <a:pt x="102" y="326"/>
                    <a:pt x="146" y="326"/>
                    <a:pt x="162" y="328"/>
                  </a:cubicBezTo>
                  <a:cubicBezTo>
                    <a:pt x="162" y="323"/>
                    <a:pt x="162" y="318"/>
                    <a:pt x="162" y="314"/>
                  </a:cubicBezTo>
                  <a:cubicBezTo>
                    <a:pt x="157" y="314"/>
                    <a:pt x="152" y="314"/>
                    <a:pt x="147"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87" name=""/>
            <p:cNvSpPr/>
            <p:nvPr/>
          </p:nvSpPr>
          <p:spPr>
            <a:xfrm>
              <a:off x="9549720" y="26996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6"/>
                  </a:moveTo>
                  <a:cubicBezTo>
                    <a:pt x="113" y="207"/>
                    <a:pt x="108" y="148"/>
                    <a:pt x="81" y="92"/>
                  </a:cubicBezTo>
                  <a:cubicBezTo>
                    <a:pt x="52" y="32"/>
                    <a:pt x="10" y="0"/>
                    <a:pt x="4" y="0"/>
                  </a:cubicBezTo>
                  <a:cubicBezTo>
                    <a:pt x="1" y="0"/>
                    <a:pt x="0" y="1"/>
                    <a:pt x="0" y="4"/>
                  </a:cubicBezTo>
                  <a:cubicBezTo>
                    <a:pt x="0" y="6"/>
                    <a:pt x="0" y="7"/>
                    <a:pt x="8" y="15"/>
                  </a:cubicBezTo>
                  <a:cubicBezTo>
                    <a:pt x="57" y="64"/>
                    <a:pt x="85" y="143"/>
                    <a:pt x="85" y="246"/>
                  </a:cubicBezTo>
                  <a:cubicBezTo>
                    <a:pt x="85" y="330"/>
                    <a:pt x="67" y="417"/>
                    <a:pt x="6" y="479"/>
                  </a:cubicBezTo>
                  <a:cubicBezTo>
                    <a:pt x="0" y="484"/>
                    <a:pt x="0" y="486"/>
                    <a:pt x="0" y="487"/>
                  </a:cubicBezTo>
                  <a:cubicBezTo>
                    <a:pt x="0" y="490"/>
                    <a:pt x="1" y="491"/>
                    <a:pt x="4" y="491"/>
                  </a:cubicBezTo>
                  <a:cubicBezTo>
                    <a:pt x="10" y="491"/>
                    <a:pt x="53" y="458"/>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88" name=""/>
            <p:cNvSpPr/>
            <p:nvPr/>
          </p:nvSpPr>
          <p:spPr>
            <a:xfrm>
              <a:off x="9615960" y="26859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7" y="199"/>
                  </a:cubicBezTo>
                  <a:cubicBezTo>
                    <a:pt x="76" y="199"/>
                    <a:pt x="55" y="199"/>
                    <a:pt x="34" y="199"/>
                  </a:cubicBezTo>
                  <a:cubicBezTo>
                    <a:pt x="70" y="167"/>
                    <a:pt x="83" y="157"/>
                    <a:pt x="102" y="141"/>
                  </a:cubicBezTo>
                  <a:cubicBezTo>
                    <a:pt x="129" y="120"/>
                    <a:pt x="153" y="99"/>
                    <a:pt x="153" y="67"/>
                  </a:cubicBezTo>
                  <a:cubicBezTo>
                    <a:pt x="153" y="25"/>
                    <a:pt x="116" y="0"/>
                    <a:pt x="71" y="0"/>
                  </a:cubicBezTo>
                  <a:cubicBezTo>
                    <a:pt x="29" y="0"/>
                    <a:pt x="0" y="29"/>
                    <a:pt x="0" y="62"/>
                  </a:cubicBezTo>
                  <a:cubicBezTo>
                    <a:pt x="0" y="78"/>
                    <a:pt x="14" y="80"/>
                    <a:pt x="18" y="80"/>
                  </a:cubicBezTo>
                  <a:cubicBezTo>
                    <a:pt x="27" y="80"/>
                    <a:pt x="36" y="74"/>
                    <a:pt x="36" y="62"/>
                  </a:cubicBezTo>
                  <a:cubicBezTo>
                    <a:pt x="36" y="56"/>
                    <a:pt x="34" y="43"/>
                    <a:pt x="15" y="43"/>
                  </a:cubicBezTo>
                  <a:cubicBezTo>
                    <a:pt x="27" y="20"/>
                    <a:pt x="50" y="11"/>
                    <a:pt x="66" y="11"/>
                  </a:cubicBezTo>
                  <a:cubicBezTo>
                    <a:pt x="101" y="11"/>
                    <a:pt x="119" y="39"/>
                    <a:pt x="119" y="67"/>
                  </a:cubicBezTo>
                  <a:cubicBezTo>
                    <a:pt x="119" y="97"/>
                    <a:pt x="97"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289" name=""/>
            <p:cNvSpPr/>
            <p:nvPr/>
          </p:nvSpPr>
          <p:spPr>
            <a:xfrm>
              <a:off x="10280160" y="26834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0" name=""/>
            <p:cNvSpPr/>
            <p:nvPr/>
          </p:nvSpPr>
          <p:spPr>
            <a:xfrm>
              <a:off x="1751760" y="289620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291" name=""/>
            <p:cNvSpPr/>
            <p:nvPr/>
          </p:nvSpPr>
          <p:spPr>
            <a:xfrm>
              <a:off x="1751760" y="29030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2" name=""/>
            <p:cNvSpPr/>
            <p:nvPr/>
          </p:nvSpPr>
          <p:spPr>
            <a:xfrm>
              <a:off x="1758960" y="2903040"/>
              <a:ext cx="851760" cy="207720"/>
            </a:xfrm>
            <a:custGeom>
              <a:avLst/>
              <a:gdLst>
                <a:gd name="textAreaLeft" fmla="*/ 0 w 851760"/>
                <a:gd name="textAreaRight" fmla="*/ 856800 w 851760"/>
                <a:gd name="textAreaTop" fmla="*/ 0 h 207720"/>
                <a:gd name="textAreaBottom" fmla="*/ 212760 h 207720"/>
              </a:gdLst>
              <a:ahLst/>
              <a:rect l="textAreaLeft" t="textAreaTop" r="textAreaRight" b="textAreaBottom"/>
              <a:pathLst>
                <a:path w="2380" h="591">
                  <a:moveTo>
                    <a:pt x="0" y="0"/>
                  </a:moveTo>
                  <a:cubicBezTo>
                    <a:pt x="793" y="0"/>
                    <a:pt x="1587" y="0"/>
                    <a:pt x="2380" y="0"/>
                  </a:cubicBezTo>
                  <a:cubicBezTo>
                    <a:pt x="2380" y="197"/>
                    <a:pt x="2380" y="394"/>
                    <a:pt x="2380" y="591"/>
                  </a:cubicBezTo>
                  <a:cubicBezTo>
                    <a:pt x="1587" y="591"/>
                    <a:pt x="793"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93" name=""/>
            <p:cNvSpPr/>
            <p:nvPr/>
          </p:nvSpPr>
          <p:spPr>
            <a:xfrm>
              <a:off x="2147760" y="2931840"/>
              <a:ext cx="73440" cy="114840"/>
            </a:xfrm>
            <a:custGeom>
              <a:avLst/>
              <a:gdLst>
                <a:gd name="textAreaLeft" fmla="*/ 0 w 73440"/>
                <a:gd name="textAreaRight" fmla="*/ 78480 w 73440"/>
                <a:gd name="textAreaTop" fmla="*/ 0 h 114840"/>
                <a:gd name="textAreaBottom" fmla="*/ 119880 h 114840"/>
              </a:gdLst>
              <a:ahLst/>
              <a:rect l="textAreaLeft" t="textAreaTop" r="textAreaRight" b="textAreaBottom"/>
              <a:pathLst>
                <a:path w="218" h="333">
                  <a:moveTo>
                    <a:pt x="132" y="252"/>
                  </a:moveTo>
                  <a:cubicBezTo>
                    <a:pt x="132" y="266"/>
                    <a:pt x="132" y="281"/>
                    <a:pt x="132" y="295"/>
                  </a:cubicBezTo>
                  <a:cubicBezTo>
                    <a:pt x="132" y="312"/>
                    <a:pt x="130" y="318"/>
                    <a:pt x="94" y="318"/>
                  </a:cubicBezTo>
                  <a:cubicBezTo>
                    <a:pt x="91" y="318"/>
                    <a:pt x="87" y="318"/>
                    <a:pt x="84" y="318"/>
                  </a:cubicBezTo>
                  <a:cubicBezTo>
                    <a:pt x="84" y="323"/>
                    <a:pt x="84" y="328"/>
                    <a:pt x="84" y="333"/>
                  </a:cubicBezTo>
                  <a:cubicBezTo>
                    <a:pt x="104" y="332"/>
                    <a:pt x="129" y="332"/>
                    <a:pt x="150" y="332"/>
                  </a:cubicBezTo>
                  <a:cubicBezTo>
                    <a:pt x="171" y="332"/>
                    <a:pt x="196" y="332"/>
                    <a:pt x="217" y="333"/>
                  </a:cubicBezTo>
                  <a:cubicBezTo>
                    <a:pt x="217" y="328"/>
                    <a:pt x="217" y="323"/>
                    <a:pt x="217" y="318"/>
                  </a:cubicBezTo>
                  <a:cubicBezTo>
                    <a:pt x="213" y="318"/>
                    <a:pt x="210" y="318"/>
                    <a:pt x="206" y="318"/>
                  </a:cubicBezTo>
                  <a:cubicBezTo>
                    <a:pt x="169" y="318"/>
                    <a:pt x="169" y="312"/>
                    <a:pt x="169" y="295"/>
                  </a:cubicBezTo>
                  <a:cubicBezTo>
                    <a:pt x="169" y="281"/>
                    <a:pt x="169" y="266"/>
                    <a:pt x="169" y="252"/>
                  </a:cubicBezTo>
                  <a:cubicBezTo>
                    <a:pt x="186" y="252"/>
                    <a:pt x="202" y="252"/>
                    <a:pt x="218" y="252"/>
                  </a:cubicBezTo>
                  <a:cubicBezTo>
                    <a:pt x="218" y="247"/>
                    <a:pt x="218" y="242"/>
                    <a:pt x="218" y="237"/>
                  </a:cubicBezTo>
                  <a:cubicBezTo>
                    <a:pt x="202" y="237"/>
                    <a:pt x="186" y="237"/>
                    <a:pt x="169" y="237"/>
                  </a:cubicBezTo>
                  <a:cubicBezTo>
                    <a:pt x="169" y="162"/>
                    <a:pt x="169" y="87"/>
                    <a:pt x="169" y="13"/>
                  </a:cubicBezTo>
                  <a:cubicBezTo>
                    <a:pt x="169" y="3"/>
                    <a:pt x="169" y="0"/>
                    <a:pt x="161" y="0"/>
                  </a:cubicBezTo>
                  <a:cubicBezTo>
                    <a:pt x="157" y="0"/>
                    <a:pt x="155" y="0"/>
                    <a:pt x="151" y="7"/>
                  </a:cubicBezTo>
                  <a:cubicBezTo>
                    <a:pt x="101" y="84"/>
                    <a:pt x="50" y="160"/>
                    <a:pt x="0" y="237"/>
                  </a:cubicBezTo>
                  <a:cubicBezTo>
                    <a:pt x="0" y="242"/>
                    <a:pt x="0" y="247"/>
                    <a:pt x="0" y="252"/>
                  </a:cubicBezTo>
                  <a:cubicBezTo>
                    <a:pt x="44" y="252"/>
                    <a:pt x="88" y="252"/>
                    <a:pt x="132" y="252"/>
                  </a:cubicBezTo>
                  <a:moveTo>
                    <a:pt x="134" y="237"/>
                  </a:moveTo>
                  <a:cubicBezTo>
                    <a:pt x="94" y="237"/>
                    <a:pt x="54" y="237"/>
                    <a:pt x="14" y="237"/>
                  </a:cubicBezTo>
                  <a:cubicBezTo>
                    <a:pt x="54" y="175"/>
                    <a:pt x="94" y="114"/>
                    <a:pt x="134" y="53"/>
                  </a:cubicBezTo>
                  <a:cubicBezTo>
                    <a:pt x="134" y="114"/>
                    <a:pt x="134" y="175"/>
                    <a:pt x="134" y="2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4" name=""/>
            <p:cNvSpPr/>
            <p:nvPr/>
          </p:nvSpPr>
          <p:spPr>
            <a:xfrm>
              <a:off x="2615400" y="29030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5" name=""/>
            <p:cNvSpPr/>
            <p:nvPr/>
          </p:nvSpPr>
          <p:spPr>
            <a:xfrm>
              <a:off x="2622600" y="2903040"/>
              <a:ext cx="1243440" cy="207720"/>
            </a:xfrm>
            <a:custGeom>
              <a:avLst/>
              <a:gdLst>
                <a:gd name="textAreaLeft" fmla="*/ 0 w 1243440"/>
                <a:gd name="textAreaRight" fmla="*/ 1248480 w 1243440"/>
                <a:gd name="textAreaTop" fmla="*/ 0 h 207720"/>
                <a:gd name="textAreaBottom" fmla="*/ 212760 h 207720"/>
              </a:gdLst>
              <a:ahLst/>
              <a:rect l="textAreaLeft" t="textAreaTop" r="textAreaRight" b="textAreaBottom"/>
              <a:pathLst>
                <a:path w="3468" h="591">
                  <a:moveTo>
                    <a:pt x="0" y="0"/>
                  </a:moveTo>
                  <a:cubicBezTo>
                    <a:pt x="1156" y="0"/>
                    <a:pt x="2312" y="0"/>
                    <a:pt x="3468" y="0"/>
                  </a:cubicBezTo>
                  <a:cubicBezTo>
                    <a:pt x="3468" y="197"/>
                    <a:pt x="3468" y="394"/>
                    <a:pt x="3468" y="591"/>
                  </a:cubicBezTo>
                  <a:cubicBezTo>
                    <a:pt x="2312" y="591"/>
                    <a:pt x="1156"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96" name=""/>
            <p:cNvSpPr/>
            <p:nvPr/>
          </p:nvSpPr>
          <p:spPr>
            <a:xfrm>
              <a:off x="3207600" y="2931840"/>
              <a:ext cx="73080" cy="114840"/>
            </a:xfrm>
            <a:custGeom>
              <a:avLst/>
              <a:gdLst>
                <a:gd name="textAreaLeft" fmla="*/ 0 w 73080"/>
                <a:gd name="textAreaRight" fmla="*/ 78120 w 73080"/>
                <a:gd name="textAreaTop" fmla="*/ 0 h 114840"/>
                <a:gd name="textAreaBottom" fmla="*/ 119880 h 114840"/>
              </a:gdLst>
              <a:ahLst/>
              <a:rect l="textAreaLeft" t="textAreaTop" r="textAreaRight" b="textAreaBottom"/>
              <a:pathLst>
                <a:path w="217" h="333">
                  <a:moveTo>
                    <a:pt x="130" y="252"/>
                  </a:moveTo>
                  <a:cubicBezTo>
                    <a:pt x="130" y="266"/>
                    <a:pt x="130" y="281"/>
                    <a:pt x="130" y="295"/>
                  </a:cubicBezTo>
                  <a:cubicBezTo>
                    <a:pt x="130" y="312"/>
                    <a:pt x="129" y="318"/>
                    <a:pt x="92" y="318"/>
                  </a:cubicBezTo>
                  <a:cubicBezTo>
                    <a:pt x="89" y="318"/>
                    <a:pt x="86" y="318"/>
                    <a:pt x="83" y="318"/>
                  </a:cubicBezTo>
                  <a:cubicBezTo>
                    <a:pt x="83" y="323"/>
                    <a:pt x="83" y="328"/>
                    <a:pt x="83" y="333"/>
                  </a:cubicBezTo>
                  <a:cubicBezTo>
                    <a:pt x="102" y="332"/>
                    <a:pt x="128" y="332"/>
                    <a:pt x="148" y="332"/>
                  </a:cubicBezTo>
                  <a:cubicBezTo>
                    <a:pt x="169" y="332"/>
                    <a:pt x="196" y="332"/>
                    <a:pt x="216" y="333"/>
                  </a:cubicBezTo>
                  <a:cubicBezTo>
                    <a:pt x="216" y="328"/>
                    <a:pt x="216" y="323"/>
                    <a:pt x="216" y="318"/>
                  </a:cubicBezTo>
                  <a:cubicBezTo>
                    <a:pt x="212" y="318"/>
                    <a:pt x="209" y="318"/>
                    <a:pt x="206" y="318"/>
                  </a:cubicBezTo>
                  <a:cubicBezTo>
                    <a:pt x="169" y="318"/>
                    <a:pt x="168" y="312"/>
                    <a:pt x="168" y="295"/>
                  </a:cubicBezTo>
                  <a:cubicBezTo>
                    <a:pt x="168" y="281"/>
                    <a:pt x="168" y="266"/>
                    <a:pt x="168" y="252"/>
                  </a:cubicBezTo>
                  <a:cubicBezTo>
                    <a:pt x="184" y="252"/>
                    <a:pt x="201" y="252"/>
                    <a:pt x="217" y="252"/>
                  </a:cubicBezTo>
                  <a:cubicBezTo>
                    <a:pt x="217" y="247"/>
                    <a:pt x="217" y="242"/>
                    <a:pt x="217" y="237"/>
                  </a:cubicBezTo>
                  <a:cubicBezTo>
                    <a:pt x="201" y="237"/>
                    <a:pt x="184" y="237"/>
                    <a:pt x="168" y="237"/>
                  </a:cubicBezTo>
                  <a:cubicBezTo>
                    <a:pt x="168" y="162"/>
                    <a:pt x="168" y="87"/>
                    <a:pt x="168" y="13"/>
                  </a:cubicBezTo>
                  <a:cubicBezTo>
                    <a:pt x="168" y="3"/>
                    <a:pt x="168" y="0"/>
                    <a:pt x="160" y="0"/>
                  </a:cubicBezTo>
                  <a:cubicBezTo>
                    <a:pt x="155" y="0"/>
                    <a:pt x="154" y="0"/>
                    <a:pt x="150" y="7"/>
                  </a:cubicBezTo>
                  <a:cubicBezTo>
                    <a:pt x="100" y="84"/>
                    <a:pt x="50" y="160"/>
                    <a:pt x="0" y="237"/>
                  </a:cubicBezTo>
                  <a:cubicBezTo>
                    <a:pt x="0" y="242"/>
                    <a:pt x="0" y="247"/>
                    <a:pt x="0" y="252"/>
                  </a:cubicBezTo>
                  <a:cubicBezTo>
                    <a:pt x="43" y="252"/>
                    <a:pt x="87" y="252"/>
                    <a:pt x="130" y="252"/>
                  </a:cubicBezTo>
                  <a:moveTo>
                    <a:pt x="133" y="237"/>
                  </a:moveTo>
                  <a:cubicBezTo>
                    <a:pt x="93" y="237"/>
                    <a:pt x="53" y="237"/>
                    <a:pt x="13" y="237"/>
                  </a:cubicBezTo>
                  <a:cubicBezTo>
                    <a:pt x="53" y="175"/>
                    <a:pt x="93" y="114"/>
                    <a:pt x="133" y="53"/>
                  </a:cubicBezTo>
                  <a:cubicBezTo>
                    <a:pt x="133" y="114"/>
                    <a:pt x="133" y="175"/>
                    <a:pt x="133" y="2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7" name=""/>
            <p:cNvSpPr/>
            <p:nvPr/>
          </p:nvSpPr>
          <p:spPr>
            <a:xfrm>
              <a:off x="3871080" y="29030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298" name=""/>
            <p:cNvSpPr/>
            <p:nvPr/>
          </p:nvSpPr>
          <p:spPr>
            <a:xfrm>
              <a:off x="3877920" y="2903040"/>
              <a:ext cx="6397200" cy="207720"/>
            </a:xfrm>
            <a:custGeom>
              <a:avLst/>
              <a:gdLst>
                <a:gd name="textAreaLeft" fmla="*/ 0 w 6397200"/>
                <a:gd name="textAreaRight" fmla="*/ 6402240 w 6397200"/>
                <a:gd name="textAreaTop" fmla="*/ 0 h 207720"/>
                <a:gd name="textAreaBottom" fmla="*/ 212760 h 207720"/>
              </a:gdLst>
              <a:ahLst/>
              <a:rect l="textAreaLeft" t="textAreaTop" r="textAreaRight" b="textAreaBottom"/>
              <a:pathLst>
                <a:path w="17784" h="591">
                  <a:moveTo>
                    <a:pt x="0" y="0"/>
                  </a:moveTo>
                  <a:cubicBezTo>
                    <a:pt x="5928" y="0"/>
                    <a:pt x="11856" y="0"/>
                    <a:pt x="17784" y="0"/>
                  </a:cubicBezTo>
                  <a:cubicBezTo>
                    <a:pt x="17784" y="197"/>
                    <a:pt x="17784" y="394"/>
                    <a:pt x="17784" y="591"/>
                  </a:cubicBezTo>
                  <a:cubicBezTo>
                    <a:pt x="11856" y="591"/>
                    <a:pt x="5928"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299" name=""/>
            <p:cNvSpPr/>
            <p:nvPr/>
          </p:nvSpPr>
          <p:spPr>
            <a:xfrm>
              <a:off x="5046120" y="2930760"/>
              <a:ext cx="113040" cy="115920"/>
            </a:xfrm>
            <a:custGeom>
              <a:avLst/>
              <a:gdLst>
                <a:gd name="textAreaLeft" fmla="*/ 0 w 113040"/>
                <a:gd name="textAreaRight" fmla="*/ 118080 w 113040"/>
                <a:gd name="textAreaTop" fmla="*/ 0 h 115920"/>
                <a:gd name="textAreaBottom" fmla="*/ 120960 h 115920"/>
              </a:gdLst>
              <a:ahLst/>
              <a:rect l="textAreaLeft" t="textAreaTop" r="textAreaRight" b="textAreaBottom"/>
              <a:pathLst>
                <a:path w="328" h="336">
                  <a:moveTo>
                    <a:pt x="183" y="39"/>
                  </a:moveTo>
                  <a:cubicBezTo>
                    <a:pt x="183" y="22"/>
                    <a:pt x="183" y="15"/>
                    <a:pt x="230" y="15"/>
                  </a:cubicBezTo>
                  <a:cubicBezTo>
                    <a:pt x="235" y="15"/>
                    <a:pt x="241" y="15"/>
                    <a:pt x="246" y="15"/>
                  </a:cubicBezTo>
                  <a:cubicBezTo>
                    <a:pt x="246" y="10"/>
                    <a:pt x="246" y="5"/>
                    <a:pt x="246" y="0"/>
                  </a:cubicBezTo>
                  <a:cubicBezTo>
                    <a:pt x="228" y="1"/>
                    <a:pt x="183" y="1"/>
                    <a:pt x="162" y="1"/>
                  </a:cubicBezTo>
                  <a:cubicBezTo>
                    <a:pt x="142" y="1"/>
                    <a:pt x="97" y="1"/>
                    <a:pt x="78" y="0"/>
                  </a:cubicBezTo>
                  <a:cubicBezTo>
                    <a:pt x="78" y="5"/>
                    <a:pt x="78" y="10"/>
                    <a:pt x="78" y="15"/>
                  </a:cubicBezTo>
                  <a:cubicBezTo>
                    <a:pt x="84" y="15"/>
                    <a:pt x="90" y="15"/>
                    <a:pt x="95" y="15"/>
                  </a:cubicBezTo>
                  <a:cubicBezTo>
                    <a:pt x="141" y="15"/>
                    <a:pt x="141" y="22"/>
                    <a:pt x="141" y="39"/>
                  </a:cubicBezTo>
                  <a:cubicBezTo>
                    <a:pt x="141" y="112"/>
                    <a:pt x="141" y="185"/>
                    <a:pt x="141" y="258"/>
                  </a:cubicBezTo>
                  <a:cubicBezTo>
                    <a:pt x="77" y="241"/>
                    <a:pt x="76" y="165"/>
                    <a:pt x="76" y="133"/>
                  </a:cubicBezTo>
                  <a:cubicBezTo>
                    <a:pt x="74" y="73"/>
                    <a:pt x="53" y="64"/>
                    <a:pt x="31" y="64"/>
                  </a:cubicBezTo>
                  <a:cubicBezTo>
                    <a:pt x="25" y="64"/>
                    <a:pt x="19" y="64"/>
                    <a:pt x="13" y="64"/>
                  </a:cubicBezTo>
                  <a:cubicBezTo>
                    <a:pt x="6" y="64"/>
                    <a:pt x="0" y="64"/>
                    <a:pt x="0" y="69"/>
                  </a:cubicBezTo>
                  <a:cubicBezTo>
                    <a:pt x="0" y="71"/>
                    <a:pt x="3" y="74"/>
                    <a:pt x="6" y="74"/>
                  </a:cubicBezTo>
                  <a:cubicBezTo>
                    <a:pt x="21" y="77"/>
                    <a:pt x="34" y="84"/>
                    <a:pt x="34" y="141"/>
                  </a:cubicBezTo>
                  <a:cubicBezTo>
                    <a:pt x="34" y="153"/>
                    <a:pt x="35" y="192"/>
                    <a:pt x="59" y="224"/>
                  </a:cubicBezTo>
                  <a:cubicBezTo>
                    <a:pt x="78" y="251"/>
                    <a:pt x="108" y="266"/>
                    <a:pt x="141" y="270"/>
                  </a:cubicBezTo>
                  <a:cubicBezTo>
                    <a:pt x="141" y="279"/>
                    <a:pt x="141" y="288"/>
                    <a:pt x="141" y="297"/>
                  </a:cubicBezTo>
                  <a:cubicBezTo>
                    <a:pt x="141" y="314"/>
                    <a:pt x="141" y="321"/>
                    <a:pt x="95" y="321"/>
                  </a:cubicBezTo>
                  <a:cubicBezTo>
                    <a:pt x="90" y="321"/>
                    <a:pt x="84" y="321"/>
                    <a:pt x="78" y="321"/>
                  </a:cubicBezTo>
                  <a:cubicBezTo>
                    <a:pt x="78" y="326"/>
                    <a:pt x="78" y="331"/>
                    <a:pt x="78" y="336"/>
                  </a:cubicBezTo>
                  <a:cubicBezTo>
                    <a:pt x="97" y="335"/>
                    <a:pt x="142" y="335"/>
                    <a:pt x="162" y="335"/>
                  </a:cubicBezTo>
                  <a:cubicBezTo>
                    <a:pt x="183" y="335"/>
                    <a:pt x="228" y="335"/>
                    <a:pt x="246" y="336"/>
                  </a:cubicBezTo>
                  <a:cubicBezTo>
                    <a:pt x="246" y="331"/>
                    <a:pt x="246" y="326"/>
                    <a:pt x="246" y="321"/>
                  </a:cubicBezTo>
                  <a:cubicBezTo>
                    <a:pt x="241" y="321"/>
                    <a:pt x="235" y="321"/>
                    <a:pt x="230" y="321"/>
                  </a:cubicBezTo>
                  <a:cubicBezTo>
                    <a:pt x="183" y="321"/>
                    <a:pt x="183" y="315"/>
                    <a:pt x="183" y="297"/>
                  </a:cubicBezTo>
                  <a:cubicBezTo>
                    <a:pt x="183" y="288"/>
                    <a:pt x="183" y="279"/>
                    <a:pt x="183" y="270"/>
                  </a:cubicBezTo>
                  <a:cubicBezTo>
                    <a:pt x="218" y="266"/>
                    <a:pt x="248" y="251"/>
                    <a:pt x="267" y="225"/>
                  </a:cubicBezTo>
                  <a:cubicBezTo>
                    <a:pt x="293" y="190"/>
                    <a:pt x="294" y="151"/>
                    <a:pt x="294" y="130"/>
                  </a:cubicBezTo>
                  <a:cubicBezTo>
                    <a:pt x="294" y="122"/>
                    <a:pt x="294" y="78"/>
                    <a:pt x="321" y="74"/>
                  </a:cubicBezTo>
                  <a:cubicBezTo>
                    <a:pt x="323" y="74"/>
                    <a:pt x="328" y="74"/>
                    <a:pt x="328" y="69"/>
                  </a:cubicBezTo>
                  <a:cubicBezTo>
                    <a:pt x="328" y="64"/>
                    <a:pt x="323" y="64"/>
                    <a:pt x="315" y="64"/>
                  </a:cubicBezTo>
                  <a:cubicBezTo>
                    <a:pt x="309" y="64"/>
                    <a:pt x="303" y="64"/>
                    <a:pt x="297" y="64"/>
                  </a:cubicBezTo>
                  <a:cubicBezTo>
                    <a:pt x="277" y="64"/>
                    <a:pt x="253" y="67"/>
                    <a:pt x="252" y="139"/>
                  </a:cubicBezTo>
                  <a:cubicBezTo>
                    <a:pt x="252" y="193"/>
                    <a:pt x="235" y="245"/>
                    <a:pt x="183" y="258"/>
                  </a:cubicBezTo>
                  <a:cubicBezTo>
                    <a:pt x="183" y="185"/>
                    <a:pt x="183" y="112"/>
                    <a:pt x="183" y="3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00" name=""/>
            <p:cNvSpPr/>
            <p:nvPr/>
          </p:nvSpPr>
          <p:spPr>
            <a:xfrm>
              <a:off x="5232960" y="298692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301" name=""/>
            <p:cNvSpPr/>
            <p:nvPr/>
          </p:nvSpPr>
          <p:spPr>
            <a:xfrm>
              <a:off x="5417640" y="29736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4" y="45"/>
                    <a:pt x="144" y="53"/>
                    <a:pt x="144" y="56"/>
                  </a:cubicBezTo>
                  <a:cubicBezTo>
                    <a:pt x="144" y="69"/>
                    <a:pt x="153" y="74"/>
                    <a:pt x="162" y="74"/>
                  </a:cubicBezTo>
                  <a:cubicBezTo>
                    <a:pt x="176" y="74"/>
                    <a:pt x="189" y="62"/>
                    <a:pt x="189" y="42"/>
                  </a:cubicBezTo>
                  <a:cubicBezTo>
                    <a:pt x="189" y="18"/>
                    <a:pt x="167" y="0"/>
                    <a:pt x="132" y="0"/>
                  </a:cubicBezTo>
                  <a:cubicBezTo>
                    <a:pt x="66" y="0"/>
                    <a:pt x="0" y="70"/>
                    <a:pt x="0" y="140"/>
                  </a:cubicBezTo>
                  <a:cubicBezTo>
                    <a:pt x="0" y="183"/>
                    <a:pt x="28" y="223"/>
                    <a:pt x="80" y="223"/>
                  </a:cubicBezTo>
                  <a:cubicBezTo>
                    <a:pt x="150" y="223"/>
                    <a:pt x="192" y="171"/>
                    <a:pt x="192" y="165"/>
                  </a:cubicBezTo>
                  <a:cubicBezTo>
                    <a:pt x="192" y="161"/>
                    <a:pt x="188" y="158"/>
                    <a:pt x="185" y="158"/>
                  </a:cubicBezTo>
                  <a:cubicBezTo>
                    <a:pt x="183" y="158"/>
                    <a:pt x="182" y="160"/>
                    <a:pt x="179" y="164"/>
                  </a:cubicBezTo>
                  <a:cubicBezTo>
                    <a:pt x="140" y="211"/>
                    <a:pt x="87" y="211"/>
                    <a:pt x="80" y="211"/>
                  </a:cubicBezTo>
                  <a:cubicBezTo>
                    <a:pt x="49" y="211"/>
                    <a:pt x="36" y="188"/>
                    <a:pt x="36" y="158"/>
                  </a:cubicBezTo>
                  <a:cubicBezTo>
                    <a:pt x="36" y="139"/>
                    <a:pt x="46" y="91"/>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02" name=""/>
            <p:cNvSpPr/>
            <p:nvPr/>
          </p:nvSpPr>
          <p:spPr>
            <a:xfrm>
              <a:off x="5500080" y="29962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8"/>
                  </a:moveTo>
                  <a:cubicBezTo>
                    <a:pt x="78" y="0"/>
                    <a:pt x="77" y="0"/>
                    <a:pt x="69" y="0"/>
                  </a:cubicBezTo>
                  <a:cubicBezTo>
                    <a:pt x="46" y="21"/>
                    <a:pt x="14" y="21"/>
                    <a:pt x="0" y="21"/>
                  </a:cubicBezTo>
                  <a:cubicBezTo>
                    <a:pt x="0" y="25"/>
                    <a:pt x="0" y="29"/>
                    <a:pt x="0" y="34"/>
                  </a:cubicBezTo>
                  <a:cubicBezTo>
                    <a:pt x="8" y="34"/>
                    <a:pt x="31" y="34"/>
                    <a:pt x="50" y="24"/>
                  </a:cubicBezTo>
                  <a:cubicBezTo>
                    <a:pt x="50" y="83"/>
                    <a:pt x="50" y="141"/>
                    <a:pt x="50" y="200"/>
                  </a:cubicBezTo>
                  <a:cubicBezTo>
                    <a:pt x="50" y="211"/>
                    <a:pt x="50" y="216"/>
                    <a:pt x="15" y="216"/>
                  </a:cubicBezTo>
                  <a:cubicBezTo>
                    <a:pt x="11" y="216"/>
                    <a:pt x="7" y="216"/>
                    <a:pt x="3" y="216"/>
                  </a:cubicBezTo>
                  <a:cubicBezTo>
                    <a:pt x="3" y="220"/>
                    <a:pt x="3" y="224"/>
                    <a:pt x="3" y="228"/>
                  </a:cubicBezTo>
                  <a:cubicBezTo>
                    <a:pt x="8" y="228"/>
                    <a:pt x="52" y="227"/>
                    <a:pt x="64" y="227"/>
                  </a:cubicBezTo>
                  <a:cubicBezTo>
                    <a:pt x="74" y="227"/>
                    <a:pt x="118" y="228"/>
                    <a:pt x="126" y="228"/>
                  </a:cubicBezTo>
                  <a:cubicBezTo>
                    <a:pt x="126" y="224"/>
                    <a:pt x="126" y="220"/>
                    <a:pt x="126" y="216"/>
                  </a:cubicBezTo>
                  <a:cubicBezTo>
                    <a:pt x="122" y="216"/>
                    <a:pt x="118" y="216"/>
                    <a:pt x="113" y="216"/>
                  </a:cubicBezTo>
                  <a:cubicBezTo>
                    <a:pt x="78" y="216"/>
                    <a:pt x="78" y="211"/>
                    <a:pt x="78" y="200"/>
                  </a:cubicBezTo>
                  <a:cubicBezTo>
                    <a:pt x="78" y="136"/>
                    <a:pt x="78" y="72"/>
                    <a:pt x="78" y="8"/>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303" name=""/>
            <p:cNvSpPr/>
            <p:nvPr/>
          </p:nvSpPr>
          <p:spPr>
            <a:xfrm>
              <a:off x="5583960" y="29192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487"/>
                  </a:moveTo>
                  <a:cubicBezTo>
                    <a:pt x="113" y="484"/>
                    <a:pt x="113" y="484"/>
                    <a:pt x="106" y="476"/>
                  </a:cubicBezTo>
                  <a:cubicBezTo>
                    <a:pt x="45" y="414"/>
                    <a:pt x="28" y="321"/>
                    <a:pt x="28" y="245"/>
                  </a:cubicBezTo>
                  <a:cubicBezTo>
                    <a:pt x="28" y="160"/>
                    <a:pt x="48" y="74"/>
                    <a:pt x="108" y="13"/>
                  </a:cubicBezTo>
                  <a:cubicBezTo>
                    <a:pt x="113" y="7"/>
                    <a:pt x="113" y="6"/>
                    <a:pt x="113" y="4"/>
                  </a:cubicBezTo>
                  <a:cubicBezTo>
                    <a:pt x="113" y="1"/>
                    <a:pt x="112" y="0"/>
                    <a:pt x="109" y="0"/>
                  </a:cubicBezTo>
                  <a:cubicBezTo>
                    <a:pt x="104" y="0"/>
                    <a:pt x="60" y="34"/>
                    <a:pt x="31" y="95"/>
                  </a:cubicBezTo>
                  <a:cubicBezTo>
                    <a:pt x="6" y="150"/>
                    <a:pt x="0" y="204"/>
                    <a:pt x="0" y="245"/>
                  </a:cubicBezTo>
                  <a:cubicBezTo>
                    <a:pt x="0" y="284"/>
                    <a:pt x="6" y="343"/>
                    <a:pt x="32" y="399"/>
                  </a:cubicBezTo>
                  <a:cubicBezTo>
                    <a:pt x="62" y="459"/>
                    <a:pt x="104" y="491"/>
                    <a:pt x="109" y="491"/>
                  </a:cubicBezTo>
                  <a:cubicBezTo>
                    <a:pt x="112" y="491"/>
                    <a:pt x="113" y="490"/>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04" name=""/>
            <p:cNvSpPr/>
            <p:nvPr/>
          </p:nvSpPr>
          <p:spPr>
            <a:xfrm>
              <a:off x="5648040" y="2930760"/>
              <a:ext cx="94320" cy="119880"/>
            </a:xfrm>
            <a:custGeom>
              <a:avLst/>
              <a:gdLst>
                <a:gd name="textAreaLeft" fmla="*/ 0 w 94320"/>
                <a:gd name="textAreaRight" fmla="*/ 99360 w 94320"/>
                <a:gd name="textAreaTop" fmla="*/ 0 h 119880"/>
                <a:gd name="textAreaBottom" fmla="*/ 124920 h 119880"/>
              </a:gdLst>
              <a:ahLst/>
              <a:rect l="textAreaLeft" t="textAreaTop" r="textAreaRight" b="textAreaBottom"/>
              <a:pathLst>
                <a:path w="276" h="347">
                  <a:moveTo>
                    <a:pt x="231" y="36"/>
                  </a:moveTo>
                  <a:cubicBezTo>
                    <a:pt x="235" y="20"/>
                    <a:pt x="235" y="15"/>
                    <a:pt x="263" y="15"/>
                  </a:cubicBezTo>
                  <a:cubicBezTo>
                    <a:pt x="270" y="15"/>
                    <a:pt x="276" y="15"/>
                    <a:pt x="276" y="6"/>
                  </a:cubicBezTo>
                  <a:cubicBezTo>
                    <a:pt x="276" y="1"/>
                    <a:pt x="273" y="0"/>
                    <a:pt x="269" y="0"/>
                  </a:cubicBezTo>
                  <a:cubicBezTo>
                    <a:pt x="258" y="0"/>
                    <a:pt x="227" y="1"/>
                    <a:pt x="214" y="1"/>
                  </a:cubicBezTo>
                  <a:cubicBezTo>
                    <a:pt x="199" y="1"/>
                    <a:pt x="158" y="0"/>
                    <a:pt x="143" y="0"/>
                  </a:cubicBezTo>
                  <a:cubicBezTo>
                    <a:pt x="139" y="0"/>
                    <a:pt x="132" y="0"/>
                    <a:pt x="132" y="10"/>
                  </a:cubicBezTo>
                  <a:cubicBezTo>
                    <a:pt x="132" y="15"/>
                    <a:pt x="136" y="15"/>
                    <a:pt x="148" y="15"/>
                  </a:cubicBezTo>
                  <a:cubicBezTo>
                    <a:pt x="160" y="15"/>
                    <a:pt x="165" y="15"/>
                    <a:pt x="178" y="17"/>
                  </a:cubicBezTo>
                  <a:cubicBezTo>
                    <a:pt x="189" y="18"/>
                    <a:pt x="193" y="20"/>
                    <a:pt x="193" y="27"/>
                  </a:cubicBezTo>
                  <a:cubicBezTo>
                    <a:pt x="193" y="29"/>
                    <a:pt x="192" y="32"/>
                    <a:pt x="190" y="36"/>
                  </a:cubicBezTo>
                  <a:cubicBezTo>
                    <a:pt x="172" y="112"/>
                    <a:pt x="153" y="187"/>
                    <a:pt x="134" y="262"/>
                  </a:cubicBezTo>
                  <a:cubicBezTo>
                    <a:pt x="122" y="311"/>
                    <a:pt x="88" y="336"/>
                    <a:pt x="63" y="336"/>
                  </a:cubicBezTo>
                  <a:cubicBezTo>
                    <a:pt x="50" y="336"/>
                    <a:pt x="24" y="332"/>
                    <a:pt x="17" y="305"/>
                  </a:cubicBezTo>
                  <a:cubicBezTo>
                    <a:pt x="18" y="307"/>
                    <a:pt x="21" y="307"/>
                    <a:pt x="22" y="307"/>
                  </a:cubicBezTo>
                  <a:cubicBezTo>
                    <a:pt x="42" y="307"/>
                    <a:pt x="55" y="290"/>
                    <a:pt x="55" y="274"/>
                  </a:cubicBezTo>
                  <a:cubicBezTo>
                    <a:pt x="55" y="259"/>
                    <a:pt x="41" y="255"/>
                    <a:pt x="32" y="255"/>
                  </a:cubicBezTo>
                  <a:cubicBezTo>
                    <a:pt x="24" y="255"/>
                    <a:pt x="0" y="260"/>
                    <a:pt x="0" y="294"/>
                  </a:cubicBezTo>
                  <a:cubicBezTo>
                    <a:pt x="0" y="323"/>
                    <a:pt x="25" y="347"/>
                    <a:pt x="64" y="347"/>
                  </a:cubicBezTo>
                  <a:cubicBezTo>
                    <a:pt x="111" y="347"/>
                    <a:pt x="161" y="315"/>
                    <a:pt x="174" y="266"/>
                  </a:cubicBezTo>
                  <a:cubicBezTo>
                    <a:pt x="193" y="189"/>
                    <a:pt x="212" y="113"/>
                    <a:pt x="231" y="3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05" name=""/>
            <p:cNvSpPr/>
            <p:nvPr/>
          </p:nvSpPr>
          <p:spPr>
            <a:xfrm>
              <a:off x="5804640" y="300384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06" name=""/>
            <p:cNvSpPr/>
            <p:nvPr/>
          </p:nvSpPr>
          <p:spPr>
            <a:xfrm>
              <a:off x="5982480" y="29340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60" y="32"/>
                    <a:pt x="17" y="32"/>
                    <a:pt x="0" y="32"/>
                  </a:cubicBezTo>
                  <a:cubicBezTo>
                    <a:pt x="0" y="37"/>
                    <a:pt x="0" y="42"/>
                    <a:pt x="0" y="48"/>
                  </a:cubicBezTo>
                  <a:cubicBezTo>
                    <a:pt x="10" y="48"/>
                    <a:pt x="39" y="48"/>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07" name=""/>
            <p:cNvSpPr/>
            <p:nvPr/>
          </p:nvSpPr>
          <p:spPr>
            <a:xfrm>
              <a:off x="6065640" y="29192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5"/>
                  </a:moveTo>
                  <a:cubicBezTo>
                    <a:pt x="113" y="207"/>
                    <a:pt x="108" y="147"/>
                    <a:pt x="81" y="92"/>
                  </a:cubicBezTo>
                  <a:cubicBezTo>
                    <a:pt x="52" y="31"/>
                    <a:pt x="10" y="0"/>
                    <a:pt x="4" y="0"/>
                  </a:cubicBezTo>
                  <a:cubicBezTo>
                    <a:pt x="1" y="0"/>
                    <a:pt x="0" y="1"/>
                    <a:pt x="0" y="4"/>
                  </a:cubicBezTo>
                  <a:cubicBezTo>
                    <a:pt x="0" y="6"/>
                    <a:pt x="0" y="7"/>
                    <a:pt x="8" y="15"/>
                  </a:cubicBezTo>
                  <a:cubicBezTo>
                    <a:pt x="57" y="64"/>
                    <a:pt x="85" y="143"/>
                    <a:pt x="85" y="245"/>
                  </a:cubicBezTo>
                  <a:cubicBezTo>
                    <a:pt x="85" y="329"/>
                    <a:pt x="67" y="416"/>
                    <a:pt x="6" y="479"/>
                  </a:cubicBezTo>
                  <a:cubicBezTo>
                    <a:pt x="0" y="484"/>
                    <a:pt x="0" y="484"/>
                    <a:pt x="0" y="487"/>
                  </a:cubicBezTo>
                  <a:cubicBezTo>
                    <a:pt x="0" y="490"/>
                    <a:pt x="1" y="491"/>
                    <a:pt x="4" y="491"/>
                  </a:cubicBezTo>
                  <a:cubicBezTo>
                    <a:pt x="10" y="491"/>
                    <a:pt x="53" y="458"/>
                    <a:pt x="83" y="396"/>
                  </a:cubicBezTo>
                  <a:cubicBezTo>
                    <a:pt x="108" y="342"/>
                    <a:pt x="113" y="287"/>
                    <a:pt x="113"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08" name=""/>
            <p:cNvSpPr/>
            <p:nvPr/>
          </p:nvSpPr>
          <p:spPr>
            <a:xfrm>
              <a:off x="6132240" y="290520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8" y="167"/>
                    <a:pt x="144" y="167"/>
                    <a:pt x="140" y="167"/>
                  </a:cubicBezTo>
                  <a:cubicBezTo>
                    <a:pt x="140" y="174"/>
                    <a:pt x="136" y="195"/>
                    <a:pt x="132" y="197"/>
                  </a:cubicBezTo>
                  <a:cubicBezTo>
                    <a:pt x="129" y="200"/>
                    <a:pt x="102" y="200"/>
                    <a:pt x="98" y="200"/>
                  </a:cubicBezTo>
                  <a:cubicBezTo>
                    <a:pt x="77" y="200"/>
                    <a:pt x="55" y="200"/>
                    <a:pt x="34" y="200"/>
                  </a:cubicBezTo>
                  <a:cubicBezTo>
                    <a:pt x="70" y="168"/>
                    <a:pt x="83" y="158"/>
                    <a:pt x="104" y="141"/>
                  </a:cubicBezTo>
                  <a:cubicBezTo>
                    <a:pt x="129" y="122"/>
                    <a:pt x="153" y="101"/>
                    <a:pt x="153" y="67"/>
                  </a:cubicBezTo>
                  <a:cubicBezTo>
                    <a:pt x="153" y="27"/>
                    <a:pt x="116" y="0"/>
                    <a:pt x="71" y="0"/>
                  </a:cubicBezTo>
                  <a:cubicBezTo>
                    <a:pt x="29" y="0"/>
                    <a:pt x="0" y="31"/>
                    <a:pt x="0" y="62"/>
                  </a:cubicBezTo>
                  <a:cubicBezTo>
                    <a:pt x="0" y="80"/>
                    <a:pt x="15" y="81"/>
                    <a:pt x="18" y="81"/>
                  </a:cubicBezTo>
                  <a:cubicBezTo>
                    <a:pt x="27" y="81"/>
                    <a:pt x="36" y="76"/>
                    <a:pt x="36" y="63"/>
                  </a:cubicBezTo>
                  <a:cubicBezTo>
                    <a:pt x="36" y="57"/>
                    <a:pt x="34" y="45"/>
                    <a:pt x="17" y="45"/>
                  </a:cubicBezTo>
                  <a:cubicBezTo>
                    <a:pt x="27" y="21"/>
                    <a:pt x="50" y="13"/>
                    <a:pt x="66" y="13"/>
                  </a:cubicBezTo>
                  <a:cubicBezTo>
                    <a:pt x="101" y="13"/>
                    <a:pt x="119" y="39"/>
                    <a:pt x="119" y="67"/>
                  </a:cubicBezTo>
                  <a:cubicBezTo>
                    <a:pt x="119" y="98"/>
                    <a:pt x="98" y="122"/>
                    <a:pt x="87" y="134"/>
                  </a:cubicBezTo>
                  <a:cubicBezTo>
                    <a:pt x="59" y="161"/>
                    <a:pt x="31" y="189"/>
                    <a:pt x="3" y="216"/>
                  </a:cubicBezTo>
                  <a:cubicBezTo>
                    <a:pt x="0" y="218"/>
                    <a:pt x="0" y="220"/>
                    <a:pt x="0" y="230"/>
                  </a:cubicBezTo>
                  <a:cubicBezTo>
                    <a:pt x="47" y="230"/>
                    <a:pt x="94" y="230"/>
                    <a:pt x="141" y="230"/>
                  </a:cubicBezTo>
                  <a:cubicBezTo>
                    <a:pt x="145"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09" name=""/>
            <p:cNvSpPr/>
            <p:nvPr/>
          </p:nvSpPr>
          <p:spPr>
            <a:xfrm>
              <a:off x="6253200" y="294840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10" name=""/>
            <p:cNvSpPr/>
            <p:nvPr/>
          </p:nvSpPr>
          <p:spPr>
            <a:xfrm>
              <a:off x="6427440" y="29736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6" y="45"/>
                    <a:pt x="144" y="53"/>
                    <a:pt x="144" y="56"/>
                  </a:cubicBezTo>
                  <a:cubicBezTo>
                    <a:pt x="144" y="69"/>
                    <a:pt x="153" y="74"/>
                    <a:pt x="162" y="74"/>
                  </a:cubicBezTo>
                  <a:cubicBezTo>
                    <a:pt x="176" y="74"/>
                    <a:pt x="190" y="62"/>
                    <a:pt x="190" y="42"/>
                  </a:cubicBezTo>
                  <a:cubicBezTo>
                    <a:pt x="190" y="18"/>
                    <a:pt x="167" y="0"/>
                    <a:pt x="132" y="0"/>
                  </a:cubicBezTo>
                  <a:cubicBezTo>
                    <a:pt x="66" y="0"/>
                    <a:pt x="0" y="70"/>
                    <a:pt x="0" y="140"/>
                  </a:cubicBezTo>
                  <a:cubicBezTo>
                    <a:pt x="0" y="183"/>
                    <a:pt x="28" y="223"/>
                    <a:pt x="80" y="223"/>
                  </a:cubicBezTo>
                  <a:cubicBezTo>
                    <a:pt x="150" y="223"/>
                    <a:pt x="192" y="171"/>
                    <a:pt x="192" y="165"/>
                  </a:cubicBezTo>
                  <a:cubicBezTo>
                    <a:pt x="192" y="161"/>
                    <a:pt x="189" y="158"/>
                    <a:pt x="186" y="158"/>
                  </a:cubicBezTo>
                  <a:cubicBezTo>
                    <a:pt x="183" y="158"/>
                    <a:pt x="182" y="160"/>
                    <a:pt x="179" y="164"/>
                  </a:cubicBezTo>
                  <a:cubicBezTo>
                    <a:pt x="140" y="211"/>
                    <a:pt x="87" y="211"/>
                    <a:pt x="81" y="211"/>
                  </a:cubicBezTo>
                  <a:cubicBezTo>
                    <a:pt x="50" y="211"/>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11" name=""/>
            <p:cNvSpPr/>
            <p:nvPr/>
          </p:nvSpPr>
          <p:spPr>
            <a:xfrm>
              <a:off x="6504480" y="299628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9" y="165"/>
                    <a:pt x="145" y="165"/>
                    <a:pt x="141" y="165"/>
                  </a:cubicBezTo>
                  <a:cubicBezTo>
                    <a:pt x="140" y="174"/>
                    <a:pt x="136" y="193"/>
                    <a:pt x="132" y="197"/>
                  </a:cubicBezTo>
                  <a:cubicBezTo>
                    <a:pt x="129" y="199"/>
                    <a:pt x="102" y="199"/>
                    <a:pt x="98" y="199"/>
                  </a:cubicBezTo>
                  <a:cubicBezTo>
                    <a:pt x="77" y="199"/>
                    <a:pt x="56" y="199"/>
                    <a:pt x="35"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0"/>
                    <a:pt x="18" y="80"/>
                  </a:cubicBezTo>
                  <a:cubicBezTo>
                    <a:pt x="27" y="80"/>
                    <a:pt x="36" y="74"/>
                    <a:pt x="36" y="62"/>
                  </a:cubicBezTo>
                  <a:cubicBezTo>
                    <a:pt x="36" y="56"/>
                    <a:pt x="35" y="43"/>
                    <a:pt x="17" y="43"/>
                  </a:cubicBezTo>
                  <a:cubicBezTo>
                    <a:pt x="27" y="20"/>
                    <a:pt x="50" y="11"/>
                    <a:pt x="67" y="11"/>
                  </a:cubicBezTo>
                  <a:cubicBezTo>
                    <a:pt x="101" y="11"/>
                    <a:pt x="119" y="39"/>
                    <a:pt x="119" y="67"/>
                  </a:cubicBezTo>
                  <a:cubicBezTo>
                    <a:pt x="119" y="97"/>
                    <a:pt x="98" y="120"/>
                    <a:pt x="87" y="133"/>
                  </a:cubicBezTo>
                  <a:cubicBezTo>
                    <a:pt x="59" y="160"/>
                    <a:pt x="32" y="187"/>
                    <a:pt x="4" y="214"/>
                  </a:cubicBezTo>
                  <a:cubicBezTo>
                    <a:pt x="0" y="218"/>
                    <a:pt x="0" y="218"/>
                    <a:pt x="0" y="228"/>
                  </a:cubicBezTo>
                  <a:cubicBezTo>
                    <a:pt x="48" y="228"/>
                    <a:pt x="95" y="228"/>
                    <a:pt x="143" y="228"/>
                  </a:cubicBezTo>
                  <a:cubicBezTo>
                    <a:pt x="146"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312" name=""/>
            <p:cNvSpPr/>
            <p:nvPr/>
          </p:nvSpPr>
          <p:spPr>
            <a:xfrm>
              <a:off x="6593760" y="29192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4"/>
                    <a:pt x="115" y="484"/>
                    <a:pt x="106" y="476"/>
                  </a:cubicBezTo>
                  <a:cubicBezTo>
                    <a:pt x="45" y="414"/>
                    <a:pt x="29" y="321"/>
                    <a:pt x="29" y="245"/>
                  </a:cubicBezTo>
                  <a:cubicBezTo>
                    <a:pt x="29" y="160"/>
                    <a:pt x="48" y="74"/>
                    <a:pt x="108" y="13"/>
                  </a:cubicBezTo>
                  <a:cubicBezTo>
                    <a:pt x="115" y="7"/>
                    <a:pt x="115" y="6"/>
                    <a:pt x="115" y="4"/>
                  </a:cubicBezTo>
                  <a:cubicBezTo>
                    <a:pt x="115" y="1"/>
                    <a:pt x="112" y="0"/>
                    <a:pt x="109" y="0"/>
                  </a:cubicBezTo>
                  <a:cubicBezTo>
                    <a:pt x="105" y="0"/>
                    <a:pt x="60" y="34"/>
                    <a:pt x="31" y="95"/>
                  </a:cubicBezTo>
                  <a:cubicBezTo>
                    <a:pt x="6" y="150"/>
                    <a:pt x="0" y="204"/>
                    <a:pt x="0" y="245"/>
                  </a:cubicBezTo>
                  <a:cubicBezTo>
                    <a:pt x="0" y="284"/>
                    <a:pt x="6" y="343"/>
                    <a:pt x="32" y="399"/>
                  </a:cubicBezTo>
                  <a:cubicBezTo>
                    <a:pt x="63" y="459"/>
                    <a:pt x="105" y="491"/>
                    <a:pt x="109" y="491"/>
                  </a:cubicBezTo>
                  <a:cubicBezTo>
                    <a:pt x="112"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13" name=""/>
            <p:cNvSpPr/>
            <p:nvPr/>
          </p:nvSpPr>
          <p:spPr>
            <a:xfrm>
              <a:off x="6679080" y="290268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14" name=""/>
            <p:cNvSpPr/>
            <p:nvPr/>
          </p:nvSpPr>
          <p:spPr>
            <a:xfrm>
              <a:off x="6651360" y="29307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6"/>
                  </a:cubicBezTo>
                  <a:cubicBezTo>
                    <a:pt x="228" y="0"/>
                    <a:pt x="223" y="0"/>
                    <a:pt x="220" y="0"/>
                  </a:cubicBezTo>
                  <a:cubicBezTo>
                    <a:pt x="206" y="0"/>
                    <a:pt x="169" y="1"/>
                    <a:pt x="155" y="1"/>
                  </a:cubicBezTo>
                  <a:cubicBezTo>
                    <a:pt x="141" y="1"/>
                    <a:pt x="105" y="0"/>
                    <a:pt x="90" y="0"/>
                  </a:cubicBezTo>
                  <a:cubicBezTo>
                    <a:pt x="87" y="0"/>
                    <a:pt x="80" y="0"/>
                    <a:pt x="80" y="10"/>
                  </a:cubicBezTo>
                  <a:cubicBezTo>
                    <a:pt x="80" y="15"/>
                    <a:pt x="84" y="15"/>
                    <a:pt x="94" y="15"/>
                  </a:cubicBezTo>
                  <a:cubicBezTo>
                    <a:pt x="115" y="15"/>
                    <a:pt x="127" y="15"/>
                    <a:pt x="127" y="25"/>
                  </a:cubicBezTo>
                  <a:cubicBezTo>
                    <a:pt x="127" y="28"/>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7" y="336"/>
                  </a:cubicBezTo>
                  <a:cubicBezTo>
                    <a:pt x="141" y="336"/>
                    <a:pt x="147" y="336"/>
                    <a:pt x="147" y="328"/>
                  </a:cubicBezTo>
                  <a:cubicBezTo>
                    <a:pt x="147" y="321"/>
                    <a:pt x="144" y="321"/>
                    <a:pt x="133" y="321"/>
                  </a:cubicBezTo>
                  <a:cubicBezTo>
                    <a:pt x="125" y="321"/>
                    <a:pt x="122" y="321"/>
                    <a:pt x="112" y="321"/>
                  </a:cubicBezTo>
                  <a:cubicBezTo>
                    <a:pt x="101" y="319"/>
                    <a:pt x="99" y="316"/>
                    <a:pt x="99" y="312"/>
                  </a:cubicBezTo>
                  <a:cubicBezTo>
                    <a:pt x="99" y="308"/>
                    <a:pt x="101" y="304"/>
                    <a:pt x="101" y="301"/>
                  </a:cubicBezTo>
                  <a:cubicBezTo>
                    <a:pt x="123"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15" name=""/>
            <p:cNvSpPr/>
            <p:nvPr/>
          </p:nvSpPr>
          <p:spPr>
            <a:xfrm>
              <a:off x="6736320" y="29962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8"/>
                  </a:moveTo>
                  <a:cubicBezTo>
                    <a:pt x="78" y="0"/>
                    <a:pt x="78" y="0"/>
                    <a:pt x="69" y="0"/>
                  </a:cubicBezTo>
                  <a:cubicBezTo>
                    <a:pt x="46" y="21"/>
                    <a:pt x="14" y="21"/>
                    <a:pt x="0" y="21"/>
                  </a:cubicBezTo>
                  <a:cubicBezTo>
                    <a:pt x="0" y="25"/>
                    <a:pt x="0" y="29"/>
                    <a:pt x="0" y="34"/>
                  </a:cubicBezTo>
                  <a:cubicBezTo>
                    <a:pt x="8" y="34"/>
                    <a:pt x="32" y="34"/>
                    <a:pt x="50" y="24"/>
                  </a:cubicBezTo>
                  <a:cubicBezTo>
                    <a:pt x="50" y="83"/>
                    <a:pt x="50" y="141"/>
                    <a:pt x="50" y="200"/>
                  </a:cubicBezTo>
                  <a:cubicBezTo>
                    <a:pt x="50" y="211"/>
                    <a:pt x="50" y="216"/>
                    <a:pt x="15" y="216"/>
                  </a:cubicBezTo>
                  <a:cubicBezTo>
                    <a:pt x="11" y="216"/>
                    <a:pt x="7" y="216"/>
                    <a:pt x="3" y="216"/>
                  </a:cubicBezTo>
                  <a:cubicBezTo>
                    <a:pt x="3" y="220"/>
                    <a:pt x="3" y="224"/>
                    <a:pt x="3" y="228"/>
                  </a:cubicBezTo>
                  <a:cubicBezTo>
                    <a:pt x="10" y="228"/>
                    <a:pt x="52" y="227"/>
                    <a:pt x="64" y="227"/>
                  </a:cubicBezTo>
                  <a:cubicBezTo>
                    <a:pt x="76" y="227"/>
                    <a:pt x="119" y="228"/>
                    <a:pt x="126" y="228"/>
                  </a:cubicBezTo>
                  <a:cubicBezTo>
                    <a:pt x="126" y="224"/>
                    <a:pt x="126" y="220"/>
                    <a:pt x="126" y="216"/>
                  </a:cubicBezTo>
                  <a:cubicBezTo>
                    <a:pt x="122" y="216"/>
                    <a:pt x="118" y="216"/>
                    <a:pt x="113" y="216"/>
                  </a:cubicBezTo>
                  <a:cubicBezTo>
                    <a:pt x="78" y="216"/>
                    <a:pt x="78" y="211"/>
                    <a:pt x="78" y="200"/>
                  </a:cubicBezTo>
                  <a:cubicBezTo>
                    <a:pt x="78" y="136"/>
                    <a:pt x="78" y="72"/>
                    <a:pt x="78" y="8"/>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316" name=""/>
            <p:cNvSpPr/>
            <p:nvPr/>
          </p:nvSpPr>
          <p:spPr>
            <a:xfrm>
              <a:off x="6856920" y="300384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17" name=""/>
            <p:cNvSpPr/>
            <p:nvPr/>
          </p:nvSpPr>
          <p:spPr>
            <a:xfrm>
              <a:off x="7026840" y="2934000"/>
              <a:ext cx="68040" cy="117000"/>
            </a:xfrm>
            <a:custGeom>
              <a:avLst/>
              <a:gdLst>
                <a:gd name="textAreaLeft" fmla="*/ 0 w 68040"/>
                <a:gd name="textAreaRight" fmla="*/ 73080 w 68040"/>
                <a:gd name="textAreaTop" fmla="*/ 0 h 117000"/>
                <a:gd name="textAreaBottom" fmla="*/ 122040 h 117000"/>
              </a:gdLst>
              <a:ahLst/>
              <a:rect l="textAreaLeft" t="textAreaTop" r="textAreaRight" b="textAreaBottom"/>
              <a:pathLst>
                <a:path w="203" h="339">
                  <a:moveTo>
                    <a:pt x="122" y="154"/>
                  </a:moveTo>
                  <a:cubicBezTo>
                    <a:pt x="162" y="141"/>
                    <a:pt x="190" y="106"/>
                    <a:pt x="190" y="69"/>
                  </a:cubicBezTo>
                  <a:cubicBezTo>
                    <a:pt x="190" y="28"/>
                    <a:pt x="147" y="0"/>
                    <a:pt x="99" y="0"/>
                  </a:cubicBezTo>
                  <a:cubicBezTo>
                    <a:pt x="50" y="0"/>
                    <a:pt x="13" y="29"/>
                    <a:pt x="13" y="67"/>
                  </a:cubicBezTo>
                  <a:cubicBezTo>
                    <a:pt x="13" y="84"/>
                    <a:pt x="24" y="92"/>
                    <a:pt x="38" y="92"/>
                  </a:cubicBezTo>
                  <a:cubicBezTo>
                    <a:pt x="53" y="92"/>
                    <a:pt x="63" y="81"/>
                    <a:pt x="63" y="67"/>
                  </a:cubicBezTo>
                  <a:cubicBezTo>
                    <a:pt x="63" y="43"/>
                    <a:pt x="39" y="43"/>
                    <a:pt x="32" y="43"/>
                  </a:cubicBezTo>
                  <a:cubicBezTo>
                    <a:pt x="48" y="20"/>
                    <a:pt x="80" y="13"/>
                    <a:pt x="98" y="13"/>
                  </a:cubicBezTo>
                  <a:cubicBezTo>
                    <a:pt x="118" y="13"/>
                    <a:pt x="146" y="24"/>
                    <a:pt x="146" y="67"/>
                  </a:cubicBezTo>
                  <a:cubicBezTo>
                    <a:pt x="146" y="74"/>
                    <a:pt x="144" y="102"/>
                    <a:pt x="132" y="123"/>
                  </a:cubicBezTo>
                  <a:cubicBezTo>
                    <a:pt x="116" y="147"/>
                    <a:pt x="99" y="148"/>
                    <a:pt x="87" y="150"/>
                  </a:cubicBezTo>
                  <a:cubicBezTo>
                    <a:pt x="84" y="150"/>
                    <a:pt x="71" y="151"/>
                    <a:pt x="69" y="151"/>
                  </a:cubicBezTo>
                  <a:cubicBezTo>
                    <a:pt x="64" y="151"/>
                    <a:pt x="60" y="151"/>
                    <a:pt x="60" y="157"/>
                  </a:cubicBezTo>
                  <a:cubicBezTo>
                    <a:pt x="60" y="162"/>
                    <a:pt x="64" y="162"/>
                    <a:pt x="73" y="162"/>
                  </a:cubicBezTo>
                  <a:cubicBezTo>
                    <a:pt x="80" y="162"/>
                    <a:pt x="87" y="162"/>
                    <a:pt x="94" y="162"/>
                  </a:cubicBezTo>
                  <a:cubicBezTo>
                    <a:pt x="134" y="162"/>
                    <a:pt x="153" y="196"/>
                    <a:pt x="153" y="244"/>
                  </a:cubicBezTo>
                  <a:cubicBezTo>
                    <a:pt x="153" y="311"/>
                    <a:pt x="119" y="325"/>
                    <a:pt x="97" y="325"/>
                  </a:cubicBezTo>
                  <a:cubicBezTo>
                    <a:pt x="76" y="325"/>
                    <a:pt x="39" y="316"/>
                    <a:pt x="22" y="287"/>
                  </a:cubicBezTo>
                  <a:cubicBezTo>
                    <a:pt x="39" y="290"/>
                    <a:pt x="55" y="279"/>
                    <a:pt x="55" y="260"/>
                  </a:cubicBezTo>
                  <a:cubicBezTo>
                    <a:pt x="55" y="242"/>
                    <a:pt x="41" y="232"/>
                    <a:pt x="27" y="232"/>
                  </a:cubicBezTo>
                  <a:cubicBezTo>
                    <a:pt x="15" y="232"/>
                    <a:pt x="0" y="239"/>
                    <a:pt x="0" y="262"/>
                  </a:cubicBezTo>
                  <a:cubicBezTo>
                    <a:pt x="0" y="307"/>
                    <a:pt x="45" y="339"/>
                    <a:pt x="99" y="339"/>
                  </a:cubicBezTo>
                  <a:cubicBezTo>
                    <a:pt x="158" y="339"/>
                    <a:pt x="203" y="294"/>
                    <a:pt x="203" y="244"/>
                  </a:cubicBezTo>
                  <a:cubicBezTo>
                    <a:pt x="203" y="203"/>
                    <a:pt x="172"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18" name=""/>
            <p:cNvSpPr/>
            <p:nvPr/>
          </p:nvSpPr>
          <p:spPr>
            <a:xfrm>
              <a:off x="7117920" y="29192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5"/>
                  </a:moveTo>
                  <a:cubicBezTo>
                    <a:pt x="113" y="207"/>
                    <a:pt x="108" y="147"/>
                    <a:pt x="81" y="92"/>
                  </a:cubicBezTo>
                  <a:cubicBezTo>
                    <a:pt x="52" y="31"/>
                    <a:pt x="10" y="0"/>
                    <a:pt x="4" y="0"/>
                  </a:cubicBezTo>
                  <a:cubicBezTo>
                    <a:pt x="1" y="0"/>
                    <a:pt x="0" y="1"/>
                    <a:pt x="0" y="4"/>
                  </a:cubicBezTo>
                  <a:cubicBezTo>
                    <a:pt x="0" y="6"/>
                    <a:pt x="0" y="7"/>
                    <a:pt x="8" y="15"/>
                  </a:cubicBezTo>
                  <a:cubicBezTo>
                    <a:pt x="57" y="64"/>
                    <a:pt x="85" y="143"/>
                    <a:pt x="85" y="245"/>
                  </a:cubicBezTo>
                  <a:cubicBezTo>
                    <a:pt x="85" y="329"/>
                    <a:pt x="67" y="416"/>
                    <a:pt x="6" y="479"/>
                  </a:cubicBezTo>
                  <a:cubicBezTo>
                    <a:pt x="0" y="484"/>
                    <a:pt x="0" y="484"/>
                    <a:pt x="0" y="487"/>
                  </a:cubicBezTo>
                  <a:cubicBezTo>
                    <a:pt x="0" y="490"/>
                    <a:pt x="1" y="491"/>
                    <a:pt x="4" y="491"/>
                  </a:cubicBezTo>
                  <a:cubicBezTo>
                    <a:pt x="10" y="491"/>
                    <a:pt x="53" y="458"/>
                    <a:pt x="83" y="396"/>
                  </a:cubicBezTo>
                  <a:cubicBezTo>
                    <a:pt x="108" y="342"/>
                    <a:pt x="113" y="287"/>
                    <a:pt x="113"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19" name=""/>
            <p:cNvSpPr/>
            <p:nvPr/>
          </p:nvSpPr>
          <p:spPr>
            <a:xfrm>
              <a:off x="7225920" y="294840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20" name=""/>
            <p:cNvSpPr/>
            <p:nvPr/>
          </p:nvSpPr>
          <p:spPr>
            <a:xfrm>
              <a:off x="7400160" y="29736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6" y="45"/>
                    <a:pt x="144" y="53"/>
                    <a:pt x="144" y="56"/>
                  </a:cubicBezTo>
                  <a:cubicBezTo>
                    <a:pt x="144" y="69"/>
                    <a:pt x="153" y="74"/>
                    <a:pt x="162" y="74"/>
                  </a:cubicBezTo>
                  <a:cubicBezTo>
                    <a:pt x="176" y="74"/>
                    <a:pt x="190" y="62"/>
                    <a:pt x="190" y="42"/>
                  </a:cubicBezTo>
                  <a:cubicBezTo>
                    <a:pt x="190" y="18"/>
                    <a:pt x="167" y="0"/>
                    <a:pt x="132" y="0"/>
                  </a:cubicBezTo>
                  <a:cubicBezTo>
                    <a:pt x="66" y="0"/>
                    <a:pt x="0" y="70"/>
                    <a:pt x="0" y="140"/>
                  </a:cubicBezTo>
                  <a:cubicBezTo>
                    <a:pt x="0" y="183"/>
                    <a:pt x="29" y="223"/>
                    <a:pt x="80" y="223"/>
                  </a:cubicBezTo>
                  <a:cubicBezTo>
                    <a:pt x="150" y="223"/>
                    <a:pt x="192" y="171"/>
                    <a:pt x="192" y="165"/>
                  </a:cubicBezTo>
                  <a:cubicBezTo>
                    <a:pt x="192" y="161"/>
                    <a:pt x="189" y="158"/>
                    <a:pt x="186" y="158"/>
                  </a:cubicBezTo>
                  <a:cubicBezTo>
                    <a:pt x="183" y="158"/>
                    <a:pt x="182" y="160"/>
                    <a:pt x="179" y="164"/>
                  </a:cubicBezTo>
                  <a:cubicBezTo>
                    <a:pt x="140" y="211"/>
                    <a:pt x="87" y="211"/>
                    <a:pt x="81" y="211"/>
                  </a:cubicBezTo>
                  <a:cubicBezTo>
                    <a:pt x="50" y="211"/>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21" name=""/>
            <p:cNvSpPr/>
            <p:nvPr/>
          </p:nvSpPr>
          <p:spPr>
            <a:xfrm>
              <a:off x="7476120" y="299628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8"/>
                  </a:cubicBezTo>
                  <a:cubicBezTo>
                    <a:pt x="122" y="211"/>
                    <a:pt x="97" y="224"/>
                    <a:pt x="77" y="224"/>
                  </a:cubicBezTo>
                  <a:cubicBezTo>
                    <a:pt x="63" y="224"/>
                    <a:pt x="32" y="220"/>
                    <a:pt x="18" y="200"/>
                  </a:cubicBezTo>
                  <a:cubicBezTo>
                    <a:pt x="35" y="199"/>
                    <a:pt x="38" y="188"/>
                    <a:pt x="38" y="181"/>
                  </a:cubicBezTo>
                  <a:cubicBezTo>
                    <a:pt x="38" y="169"/>
                    <a:pt x="31" y="161"/>
                    <a:pt x="20" y="161"/>
                  </a:cubicBezTo>
                  <a:cubicBezTo>
                    <a:pt x="10" y="161"/>
                    <a:pt x="0" y="168"/>
                    <a:pt x="0" y="182"/>
                  </a:cubicBezTo>
                  <a:cubicBezTo>
                    <a:pt x="0" y="214"/>
                    <a:pt x="36" y="235"/>
                    <a:pt x="77" y="235"/>
                  </a:cubicBezTo>
                  <a:cubicBezTo>
                    <a:pt x="126" y="235"/>
                    <a:pt x="158" y="203"/>
                    <a:pt x="158" y="168"/>
                  </a:cubicBezTo>
                  <a:cubicBezTo>
                    <a:pt x="158" y="141"/>
                    <a:pt x="137" y="115"/>
                    <a:pt x="98" y="106"/>
                  </a:cubicBezTo>
                  <a:cubicBezTo>
                    <a:pt x="134" y="94"/>
                    <a:pt x="148" y="69"/>
                    <a:pt x="148" y="48"/>
                  </a:cubicBezTo>
                  <a:cubicBezTo>
                    <a:pt x="148" y="20"/>
                    <a:pt x="116" y="0"/>
                    <a:pt x="78" y="0"/>
                  </a:cubicBezTo>
                  <a:cubicBezTo>
                    <a:pt x="41" y="0"/>
                    <a:pt x="11" y="18"/>
                    <a:pt x="11" y="46"/>
                  </a:cubicBezTo>
                  <a:cubicBezTo>
                    <a:pt x="11" y="57"/>
                    <a:pt x="18" y="64"/>
                    <a:pt x="29" y="64"/>
                  </a:cubicBezTo>
                  <a:cubicBezTo>
                    <a:pt x="39" y="64"/>
                    <a:pt x="46" y="56"/>
                    <a:pt x="46" y="46"/>
                  </a:cubicBezTo>
                  <a:cubicBezTo>
                    <a:pt x="46" y="36"/>
                    <a:pt x="39" y="29"/>
                    <a:pt x="29" y="28"/>
                  </a:cubicBezTo>
                  <a:cubicBezTo>
                    <a:pt x="41" y="13"/>
                    <a:pt x="64" y="10"/>
                    <a:pt x="77" y="10"/>
                  </a:cubicBezTo>
                  <a:cubicBezTo>
                    <a:pt x="92" y="10"/>
                    <a:pt x="115" y="17"/>
                    <a:pt x="115" y="48"/>
                  </a:cubicBezTo>
                  <a:cubicBezTo>
                    <a:pt x="115" y="62"/>
                    <a:pt x="109" y="77"/>
                    <a:pt x="101" y="88"/>
                  </a:cubicBezTo>
                  <a:cubicBezTo>
                    <a:pt x="90" y="101"/>
                    <a:pt x="80" y="102"/>
                    <a:pt x="63" y="102"/>
                  </a:cubicBezTo>
                  <a:cubicBezTo>
                    <a:pt x="53" y="104"/>
                    <a:pt x="53" y="104"/>
                    <a:pt x="52" y="104"/>
                  </a:cubicBezTo>
                  <a:cubicBezTo>
                    <a:pt x="50" y="104"/>
                    <a:pt x="48" y="105"/>
                    <a:pt x="48" y="108"/>
                  </a:cubicBezTo>
                  <a:cubicBezTo>
                    <a:pt x="48"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22" name=""/>
            <p:cNvSpPr/>
            <p:nvPr/>
          </p:nvSpPr>
          <p:spPr>
            <a:xfrm>
              <a:off x="7566480" y="29192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4"/>
                    <a:pt x="115" y="484"/>
                    <a:pt x="106" y="476"/>
                  </a:cubicBezTo>
                  <a:cubicBezTo>
                    <a:pt x="45" y="414"/>
                    <a:pt x="29" y="321"/>
                    <a:pt x="29" y="245"/>
                  </a:cubicBezTo>
                  <a:cubicBezTo>
                    <a:pt x="29" y="160"/>
                    <a:pt x="48" y="74"/>
                    <a:pt x="108" y="13"/>
                  </a:cubicBezTo>
                  <a:cubicBezTo>
                    <a:pt x="115" y="7"/>
                    <a:pt x="115" y="6"/>
                    <a:pt x="115" y="4"/>
                  </a:cubicBezTo>
                  <a:cubicBezTo>
                    <a:pt x="115" y="1"/>
                    <a:pt x="112" y="0"/>
                    <a:pt x="109" y="0"/>
                  </a:cubicBezTo>
                  <a:cubicBezTo>
                    <a:pt x="105" y="0"/>
                    <a:pt x="60" y="34"/>
                    <a:pt x="31" y="95"/>
                  </a:cubicBezTo>
                  <a:cubicBezTo>
                    <a:pt x="7" y="150"/>
                    <a:pt x="0" y="204"/>
                    <a:pt x="0" y="245"/>
                  </a:cubicBezTo>
                  <a:cubicBezTo>
                    <a:pt x="0" y="284"/>
                    <a:pt x="6" y="343"/>
                    <a:pt x="32" y="399"/>
                  </a:cubicBezTo>
                  <a:cubicBezTo>
                    <a:pt x="63" y="459"/>
                    <a:pt x="105" y="491"/>
                    <a:pt x="109" y="491"/>
                  </a:cubicBezTo>
                  <a:cubicBezTo>
                    <a:pt x="112"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23" name=""/>
            <p:cNvSpPr/>
            <p:nvPr/>
          </p:nvSpPr>
          <p:spPr>
            <a:xfrm>
              <a:off x="7651800" y="29026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24" name=""/>
            <p:cNvSpPr/>
            <p:nvPr/>
          </p:nvSpPr>
          <p:spPr>
            <a:xfrm>
              <a:off x="7624080" y="29307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7" y="15"/>
                    <a:pt x="127" y="25"/>
                  </a:cubicBezTo>
                  <a:cubicBezTo>
                    <a:pt x="127" y="28"/>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8"/>
                  </a:cubicBezTo>
                  <a:cubicBezTo>
                    <a:pt x="148" y="321"/>
                    <a:pt x="144" y="321"/>
                    <a:pt x="133" y="321"/>
                  </a:cubicBezTo>
                  <a:cubicBezTo>
                    <a:pt x="125" y="321"/>
                    <a:pt x="122" y="321"/>
                    <a:pt x="112" y="321"/>
                  </a:cubicBezTo>
                  <a:cubicBezTo>
                    <a:pt x="102" y="319"/>
                    <a:pt x="99" y="316"/>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25" name=""/>
            <p:cNvSpPr/>
            <p:nvPr/>
          </p:nvSpPr>
          <p:spPr>
            <a:xfrm>
              <a:off x="7700400" y="29948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6" y="164"/>
                    <a:pt x="143" y="164"/>
                    <a:pt x="130" y="164"/>
                  </a:cubicBezTo>
                  <a:cubicBezTo>
                    <a:pt x="130" y="112"/>
                    <a:pt x="130" y="61"/>
                    <a:pt x="130" y="10"/>
                  </a:cubicBezTo>
                  <a:cubicBezTo>
                    <a:pt x="130" y="3"/>
                    <a:pt x="130"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6"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326" name=""/>
            <p:cNvSpPr/>
            <p:nvPr/>
          </p:nvSpPr>
          <p:spPr>
            <a:xfrm>
              <a:off x="7829640" y="300384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27" name=""/>
            <p:cNvSpPr/>
            <p:nvPr/>
          </p:nvSpPr>
          <p:spPr>
            <a:xfrm>
              <a:off x="8007480" y="29340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9" y="48"/>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28" name=""/>
            <p:cNvSpPr/>
            <p:nvPr/>
          </p:nvSpPr>
          <p:spPr>
            <a:xfrm>
              <a:off x="8090640" y="29192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5"/>
                  </a:moveTo>
                  <a:cubicBezTo>
                    <a:pt x="113" y="207"/>
                    <a:pt x="108" y="147"/>
                    <a:pt x="81" y="92"/>
                  </a:cubicBezTo>
                  <a:cubicBezTo>
                    <a:pt x="52" y="31"/>
                    <a:pt x="10" y="0"/>
                    <a:pt x="4" y="0"/>
                  </a:cubicBezTo>
                  <a:cubicBezTo>
                    <a:pt x="1" y="0"/>
                    <a:pt x="0" y="1"/>
                    <a:pt x="0" y="4"/>
                  </a:cubicBezTo>
                  <a:cubicBezTo>
                    <a:pt x="0" y="6"/>
                    <a:pt x="0" y="7"/>
                    <a:pt x="8" y="15"/>
                  </a:cubicBezTo>
                  <a:cubicBezTo>
                    <a:pt x="57" y="64"/>
                    <a:pt x="85" y="143"/>
                    <a:pt x="85" y="245"/>
                  </a:cubicBezTo>
                  <a:cubicBezTo>
                    <a:pt x="85" y="329"/>
                    <a:pt x="67" y="416"/>
                    <a:pt x="6" y="479"/>
                  </a:cubicBezTo>
                  <a:cubicBezTo>
                    <a:pt x="0" y="484"/>
                    <a:pt x="0" y="484"/>
                    <a:pt x="0" y="487"/>
                  </a:cubicBezTo>
                  <a:cubicBezTo>
                    <a:pt x="0" y="490"/>
                    <a:pt x="1" y="491"/>
                    <a:pt x="4" y="491"/>
                  </a:cubicBezTo>
                  <a:cubicBezTo>
                    <a:pt x="10" y="491"/>
                    <a:pt x="53" y="458"/>
                    <a:pt x="83" y="396"/>
                  </a:cubicBezTo>
                  <a:cubicBezTo>
                    <a:pt x="108" y="342"/>
                    <a:pt x="113" y="287"/>
                    <a:pt x="113"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29" name=""/>
            <p:cNvSpPr/>
            <p:nvPr/>
          </p:nvSpPr>
          <p:spPr>
            <a:xfrm>
              <a:off x="8198280" y="294840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30" name=""/>
            <p:cNvSpPr/>
            <p:nvPr/>
          </p:nvSpPr>
          <p:spPr>
            <a:xfrm>
              <a:off x="8372880" y="29736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4" y="38"/>
                  </a:cubicBezTo>
                  <a:cubicBezTo>
                    <a:pt x="146" y="45"/>
                    <a:pt x="144" y="53"/>
                    <a:pt x="144" y="56"/>
                  </a:cubicBezTo>
                  <a:cubicBezTo>
                    <a:pt x="144" y="69"/>
                    <a:pt x="154" y="74"/>
                    <a:pt x="162" y="74"/>
                  </a:cubicBezTo>
                  <a:cubicBezTo>
                    <a:pt x="176" y="74"/>
                    <a:pt x="190" y="62"/>
                    <a:pt x="190" y="42"/>
                  </a:cubicBezTo>
                  <a:cubicBezTo>
                    <a:pt x="190" y="18"/>
                    <a:pt x="167" y="0"/>
                    <a:pt x="132" y="0"/>
                  </a:cubicBezTo>
                  <a:cubicBezTo>
                    <a:pt x="66" y="0"/>
                    <a:pt x="0" y="70"/>
                    <a:pt x="0" y="140"/>
                  </a:cubicBezTo>
                  <a:cubicBezTo>
                    <a:pt x="0" y="183"/>
                    <a:pt x="29" y="223"/>
                    <a:pt x="80" y="223"/>
                  </a:cubicBezTo>
                  <a:cubicBezTo>
                    <a:pt x="150" y="223"/>
                    <a:pt x="192" y="171"/>
                    <a:pt x="192" y="165"/>
                  </a:cubicBezTo>
                  <a:cubicBezTo>
                    <a:pt x="192" y="161"/>
                    <a:pt x="189" y="158"/>
                    <a:pt x="186" y="158"/>
                  </a:cubicBezTo>
                  <a:cubicBezTo>
                    <a:pt x="183" y="158"/>
                    <a:pt x="182" y="160"/>
                    <a:pt x="179" y="164"/>
                  </a:cubicBezTo>
                  <a:cubicBezTo>
                    <a:pt x="140" y="211"/>
                    <a:pt x="87" y="211"/>
                    <a:pt x="81" y="211"/>
                  </a:cubicBezTo>
                  <a:cubicBezTo>
                    <a:pt x="50" y="211"/>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31" name=""/>
            <p:cNvSpPr/>
            <p:nvPr/>
          </p:nvSpPr>
          <p:spPr>
            <a:xfrm>
              <a:off x="8447040" y="29948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3" y="231"/>
                    <a:pt x="104" y="231"/>
                    <a:pt x="116" y="231"/>
                  </a:cubicBezTo>
                  <a:cubicBezTo>
                    <a:pt x="129" y="231"/>
                    <a:pt x="151" y="231"/>
                    <a:pt x="168" y="232"/>
                  </a:cubicBezTo>
                  <a:cubicBezTo>
                    <a:pt x="168" y="228"/>
                    <a:pt x="168" y="224"/>
                    <a:pt x="168" y="220"/>
                  </a:cubicBezTo>
                  <a:cubicBezTo>
                    <a:pt x="165" y="220"/>
                    <a:pt x="162" y="220"/>
                    <a:pt x="160" y="220"/>
                  </a:cubicBezTo>
                  <a:cubicBezTo>
                    <a:pt x="132" y="220"/>
                    <a:pt x="132" y="216"/>
                    <a:pt x="132" y="204"/>
                  </a:cubicBezTo>
                  <a:cubicBezTo>
                    <a:pt x="132" y="195"/>
                    <a:pt x="132" y="186"/>
                    <a:pt x="132" y="176"/>
                  </a:cubicBezTo>
                  <a:cubicBezTo>
                    <a:pt x="144" y="176"/>
                    <a:pt x="157" y="176"/>
                    <a:pt x="169" y="176"/>
                  </a:cubicBezTo>
                  <a:moveTo>
                    <a:pt x="105" y="38"/>
                  </a:moveTo>
                  <a:cubicBezTo>
                    <a:pt x="105" y="80"/>
                    <a:pt x="105" y="122"/>
                    <a:pt x="105" y="164"/>
                  </a:cubicBezTo>
                  <a:cubicBezTo>
                    <a:pt x="75" y="164"/>
                    <a:pt x="44" y="164"/>
                    <a:pt x="14" y="164"/>
                  </a:cubicBezTo>
                  <a:cubicBezTo>
                    <a:pt x="44" y="122"/>
                    <a:pt x="75" y="80"/>
                    <a:pt x="105"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332" name=""/>
            <p:cNvSpPr/>
            <p:nvPr/>
          </p:nvSpPr>
          <p:spPr>
            <a:xfrm>
              <a:off x="8539200" y="29192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487"/>
                  </a:moveTo>
                  <a:cubicBezTo>
                    <a:pt x="115" y="484"/>
                    <a:pt x="115" y="484"/>
                    <a:pt x="106" y="476"/>
                  </a:cubicBezTo>
                  <a:cubicBezTo>
                    <a:pt x="45" y="414"/>
                    <a:pt x="29" y="321"/>
                    <a:pt x="29" y="245"/>
                  </a:cubicBezTo>
                  <a:cubicBezTo>
                    <a:pt x="29" y="160"/>
                    <a:pt x="48" y="74"/>
                    <a:pt x="108" y="13"/>
                  </a:cubicBezTo>
                  <a:cubicBezTo>
                    <a:pt x="115" y="7"/>
                    <a:pt x="115" y="6"/>
                    <a:pt x="115" y="4"/>
                  </a:cubicBezTo>
                  <a:cubicBezTo>
                    <a:pt x="115" y="1"/>
                    <a:pt x="112" y="0"/>
                    <a:pt x="109" y="0"/>
                  </a:cubicBezTo>
                  <a:cubicBezTo>
                    <a:pt x="105" y="0"/>
                    <a:pt x="60" y="34"/>
                    <a:pt x="32" y="95"/>
                  </a:cubicBezTo>
                  <a:cubicBezTo>
                    <a:pt x="7" y="150"/>
                    <a:pt x="0" y="204"/>
                    <a:pt x="0" y="245"/>
                  </a:cubicBezTo>
                  <a:cubicBezTo>
                    <a:pt x="0" y="284"/>
                    <a:pt x="6" y="343"/>
                    <a:pt x="34" y="399"/>
                  </a:cubicBezTo>
                  <a:cubicBezTo>
                    <a:pt x="63" y="459"/>
                    <a:pt x="105" y="491"/>
                    <a:pt x="109" y="491"/>
                  </a:cubicBezTo>
                  <a:cubicBezTo>
                    <a:pt x="112" y="491"/>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33" name=""/>
            <p:cNvSpPr/>
            <p:nvPr/>
          </p:nvSpPr>
          <p:spPr>
            <a:xfrm>
              <a:off x="8624160" y="29026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34" name=""/>
            <p:cNvSpPr/>
            <p:nvPr/>
          </p:nvSpPr>
          <p:spPr>
            <a:xfrm>
              <a:off x="8596440" y="29307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6"/>
                  </a:cubicBezTo>
                  <a:cubicBezTo>
                    <a:pt x="228" y="0"/>
                    <a:pt x="223" y="0"/>
                    <a:pt x="221" y="0"/>
                  </a:cubicBezTo>
                  <a:cubicBezTo>
                    <a:pt x="206" y="0"/>
                    <a:pt x="169" y="1"/>
                    <a:pt x="155" y="1"/>
                  </a:cubicBezTo>
                  <a:cubicBezTo>
                    <a:pt x="141" y="1"/>
                    <a:pt x="105" y="0"/>
                    <a:pt x="91" y="0"/>
                  </a:cubicBezTo>
                  <a:cubicBezTo>
                    <a:pt x="87" y="0"/>
                    <a:pt x="80" y="0"/>
                    <a:pt x="80" y="10"/>
                  </a:cubicBezTo>
                  <a:cubicBezTo>
                    <a:pt x="80" y="15"/>
                    <a:pt x="85" y="15"/>
                    <a:pt x="94" y="15"/>
                  </a:cubicBezTo>
                  <a:cubicBezTo>
                    <a:pt x="115" y="15"/>
                    <a:pt x="129" y="15"/>
                    <a:pt x="129" y="25"/>
                  </a:cubicBezTo>
                  <a:cubicBezTo>
                    <a:pt x="129" y="28"/>
                    <a:pt x="129"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3" y="335"/>
                  </a:cubicBezTo>
                  <a:cubicBezTo>
                    <a:pt x="87" y="335"/>
                    <a:pt x="123" y="336"/>
                    <a:pt x="139" y="336"/>
                  </a:cubicBezTo>
                  <a:cubicBezTo>
                    <a:pt x="141" y="336"/>
                    <a:pt x="148" y="336"/>
                    <a:pt x="148" y="328"/>
                  </a:cubicBezTo>
                  <a:cubicBezTo>
                    <a:pt x="148" y="321"/>
                    <a:pt x="144" y="321"/>
                    <a:pt x="133" y="321"/>
                  </a:cubicBezTo>
                  <a:cubicBezTo>
                    <a:pt x="125" y="321"/>
                    <a:pt x="122" y="321"/>
                    <a:pt x="112" y="321"/>
                  </a:cubicBezTo>
                  <a:cubicBezTo>
                    <a:pt x="102" y="319"/>
                    <a:pt x="99" y="316"/>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35" name=""/>
            <p:cNvSpPr/>
            <p:nvPr/>
          </p:nvSpPr>
          <p:spPr>
            <a:xfrm>
              <a:off x="8676360" y="299628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49" y="41"/>
                    <a:pt x="60" y="41"/>
                    <a:pt x="66" y="41"/>
                  </a:cubicBezTo>
                  <a:cubicBezTo>
                    <a:pt x="111" y="41"/>
                    <a:pt x="137" y="10"/>
                    <a:pt x="137" y="4"/>
                  </a:cubicBezTo>
                  <a:cubicBezTo>
                    <a:pt x="137" y="0"/>
                    <a:pt x="136" y="0"/>
                    <a:pt x="133" y="0"/>
                  </a:cubicBezTo>
                  <a:cubicBezTo>
                    <a:pt x="132" y="0"/>
                    <a:pt x="132" y="0"/>
                    <a:pt x="130" y="0"/>
                  </a:cubicBezTo>
                  <a:cubicBezTo>
                    <a:pt x="123" y="4"/>
                    <a:pt x="105" y="10"/>
                    <a:pt x="78" y="10"/>
                  </a:cubicBezTo>
                  <a:cubicBezTo>
                    <a:pt x="69" y="10"/>
                    <a:pt x="50" y="10"/>
                    <a:pt x="28" y="1"/>
                  </a:cubicBezTo>
                  <a:cubicBezTo>
                    <a:pt x="25" y="0"/>
                    <a:pt x="25" y="0"/>
                    <a:pt x="24" y="0"/>
                  </a:cubicBezTo>
                  <a:cubicBezTo>
                    <a:pt x="20" y="0"/>
                    <a:pt x="20" y="3"/>
                    <a:pt x="20" y="8"/>
                  </a:cubicBezTo>
                  <a:cubicBezTo>
                    <a:pt x="20" y="42"/>
                    <a:pt x="20" y="77"/>
                    <a:pt x="20" y="111"/>
                  </a:cubicBezTo>
                  <a:cubicBezTo>
                    <a:pt x="20" y="116"/>
                    <a:pt x="20" y="120"/>
                    <a:pt x="25" y="120"/>
                  </a:cubicBezTo>
                  <a:cubicBezTo>
                    <a:pt x="28" y="120"/>
                    <a:pt x="28" y="119"/>
                    <a:pt x="32" y="115"/>
                  </a:cubicBezTo>
                  <a:cubicBezTo>
                    <a:pt x="46" y="97"/>
                    <a:pt x="67" y="94"/>
                    <a:pt x="80" y="94"/>
                  </a:cubicBezTo>
                  <a:cubicBezTo>
                    <a:pt x="101" y="94"/>
                    <a:pt x="109" y="111"/>
                    <a:pt x="112" y="113"/>
                  </a:cubicBezTo>
                  <a:cubicBezTo>
                    <a:pt x="118" y="125"/>
                    <a:pt x="120" y="137"/>
                    <a:pt x="120" y="157"/>
                  </a:cubicBezTo>
                  <a:cubicBezTo>
                    <a:pt x="120" y="168"/>
                    <a:pt x="120" y="188"/>
                    <a:pt x="109" y="203"/>
                  </a:cubicBezTo>
                  <a:cubicBezTo>
                    <a:pt x="101" y="216"/>
                    <a:pt x="85" y="224"/>
                    <a:pt x="69" y="224"/>
                  </a:cubicBezTo>
                  <a:cubicBezTo>
                    <a:pt x="46" y="224"/>
                    <a:pt x="24" y="211"/>
                    <a:pt x="15" y="189"/>
                  </a:cubicBezTo>
                  <a:cubicBezTo>
                    <a:pt x="28" y="190"/>
                    <a:pt x="35" y="181"/>
                    <a:pt x="35" y="172"/>
                  </a:cubicBezTo>
                  <a:cubicBezTo>
                    <a:pt x="35" y="157"/>
                    <a:pt x="22" y="154"/>
                    <a:pt x="18" y="154"/>
                  </a:cubicBezTo>
                  <a:cubicBezTo>
                    <a:pt x="17" y="154"/>
                    <a:pt x="0" y="154"/>
                    <a:pt x="0" y="174"/>
                  </a:cubicBezTo>
                  <a:cubicBezTo>
                    <a:pt x="0" y="204"/>
                    <a:pt x="28" y="235"/>
                    <a:pt x="70" y="235"/>
                  </a:cubicBezTo>
                  <a:cubicBezTo>
                    <a:pt x="113" y="235"/>
                    <a:pt x="153" y="202"/>
                    <a:pt x="153" y="158"/>
                  </a:cubicBezTo>
                  <a:cubicBezTo>
                    <a:pt x="153" y="120"/>
                    <a:pt x="123" y="84"/>
                    <a:pt x="80" y="84"/>
                  </a:cubicBezTo>
                  <a:cubicBezTo>
                    <a:pt x="64"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36" name=""/>
            <p:cNvSpPr/>
            <p:nvPr/>
          </p:nvSpPr>
          <p:spPr>
            <a:xfrm>
              <a:off x="8802360" y="300384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37" name=""/>
            <p:cNvSpPr/>
            <p:nvPr/>
          </p:nvSpPr>
          <p:spPr>
            <a:xfrm>
              <a:off x="8980200" y="29340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9" y="48"/>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38" name=""/>
            <p:cNvSpPr/>
            <p:nvPr/>
          </p:nvSpPr>
          <p:spPr>
            <a:xfrm>
              <a:off x="9063360" y="29192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245"/>
                  </a:moveTo>
                  <a:cubicBezTo>
                    <a:pt x="113" y="207"/>
                    <a:pt x="108" y="147"/>
                    <a:pt x="81" y="92"/>
                  </a:cubicBezTo>
                  <a:cubicBezTo>
                    <a:pt x="52" y="31"/>
                    <a:pt x="10" y="0"/>
                    <a:pt x="4" y="0"/>
                  </a:cubicBezTo>
                  <a:cubicBezTo>
                    <a:pt x="1" y="0"/>
                    <a:pt x="0" y="1"/>
                    <a:pt x="0" y="4"/>
                  </a:cubicBezTo>
                  <a:cubicBezTo>
                    <a:pt x="0" y="6"/>
                    <a:pt x="0" y="7"/>
                    <a:pt x="8" y="15"/>
                  </a:cubicBezTo>
                  <a:cubicBezTo>
                    <a:pt x="57" y="64"/>
                    <a:pt x="85" y="143"/>
                    <a:pt x="85" y="245"/>
                  </a:cubicBezTo>
                  <a:cubicBezTo>
                    <a:pt x="85" y="329"/>
                    <a:pt x="67" y="416"/>
                    <a:pt x="6" y="479"/>
                  </a:cubicBezTo>
                  <a:cubicBezTo>
                    <a:pt x="0" y="484"/>
                    <a:pt x="0" y="484"/>
                    <a:pt x="0" y="487"/>
                  </a:cubicBezTo>
                  <a:cubicBezTo>
                    <a:pt x="0" y="490"/>
                    <a:pt x="1" y="491"/>
                    <a:pt x="4" y="491"/>
                  </a:cubicBezTo>
                  <a:cubicBezTo>
                    <a:pt x="10" y="491"/>
                    <a:pt x="53" y="458"/>
                    <a:pt x="83" y="396"/>
                  </a:cubicBezTo>
                  <a:cubicBezTo>
                    <a:pt x="108" y="342"/>
                    <a:pt x="113" y="287"/>
                    <a:pt x="113"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39" name=""/>
            <p:cNvSpPr/>
            <p:nvPr/>
          </p:nvSpPr>
          <p:spPr>
            <a:xfrm>
              <a:off x="10280160" y="29030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0" name=""/>
            <p:cNvSpPr/>
            <p:nvPr/>
          </p:nvSpPr>
          <p:spPr>
            <a:xfrm>
              <a:off x="1751760" y="311580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41" name=""/>
            <p:cNvSpPr/>
            <p:nvPr/>
          </p:nvSpPr>
          <p:spPr>
            <a:xfrm>
              <a:off x="1751760" y="31230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2" name=""/>
            <p:cNvSpPr/>
            <p:nvPr/>
          </p:nvSpPr>
          <p:spPr>
            <a:xfrm>
              <a:off x="1758960" y="3123000"/>
              <a:ext cx="851760" cy="207000"/>
            </a:xfrm>
            <a:custGeom>
              <a:avLst/>
              <a:gdLst>
                <a:gd name="textAreaLeft" fmla="*/ 0 w 851760"/>
                <a:gd name="textAreaRight" fmla="*/ 856800 w 851760"/>
                <a:gd name="textAreaTop" fmla="*/ 0 h 207000"/>
                <a:gd name="textAreaBottom" fmla="*/ 212040 h 207000"/>
              </a:gdLst>
              <a:ahLst/>
              <a:rect l="textAreaLeft" t="textAreaTop" r="textAreaRight" b="textAreaBottom"/>
              <a:pathLst>
                <a:path w="2380" h="589">
                  <a:moveTo>
                    <a:pt x="0" y="0"/>
                  </a:moveTo>
                  <a:cubicBezTo>
                    <a:pt x="793" y="0"/>
                    <a:pt x="1587" y="0"/>
                    <a:pt x="2380" y="0"/>
                  </a:cubicBezTo>
                  <a:cubicBezTo>
                    <a:pt x="2380" y="196"/>
                    <a:pt x="2380" y="393"/>
                    <a:pt x="2380" y="589"/>
                  </a:cubicBezTo>
                  <a:cubicBezTo>
                    <a:pt x="1587" y="589"/>
                    <a:pt x="793"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343" name=""/>
            <p:cNvSpPr/>
            <p:nvPr/>
          </p:nvSpPr>
          <p:spPr>
            <a:xfrm>
              <a:off x="2152080" y="3153600"/>
              <a:ext cx="65520" cy="117000"/>
            </a:xfrm>
            <a:custGeom>
              <a:avLst/>
              <a:gdLst>
                <a:gd name="textAreaLeft" fmla="*/ 0 w 65520"/>
                <a:gd name="textAreaRight" fmla="*/ 70560 w 65520"/>
                <a:gd name="textAreaTop" fmla="*/ 0 h 117000"/>
                <a:gd name="textAreaBottom" fmla="*/ 122040 h 117000"/>
              </a:gdLst>
              <a:ahLst/>
              <a:rect l="textAreaLeft" t="textAreaTop" r="textAreaRight" b="textAreaBottom"/>
              <a:pathLst>
                <a:path w="196" h="339">
                  <a:moveTo>
                    <a:pt x="196" y="228"/>
                  </a:moveTo>
                  <a:cubicBezTo>
                    <a:pt x="196" y="169"/>
                    <a:pt x="155" y="120"/>
                    <a:pt x="102" y="120"/>
                  </a:cubicBezTo>
                  <a:cubicBezTo>
                    <a:pt x="78" y="120"/>
                    <a:pt x="57" y="129"/>
                    <a:pt x="41" y="146"/>
                  </a:cubicBezTo>
                  <a:cubicBezTo>
                    <a:pt x="41" y="114"/>
                    <a:pt x="41" y="82"/>
                    <a:pt x="41" y="50"/>
                  </a:cubicBezTo>
                  <a:cubicBezTo>
                    <a:pt x="50" y="53"/>
                    <a:pt x="66" y="56"/>
                    <a:pt x="83" y="56"/>
                  </a:cubicBezTo>
                  <a:cubicBezTo>
                    <a:pt x="143" y="56"/>
                    <a:pt x="176" y="11"/>
                    <a:pt x="176" y="6"/>
                  </a:cubicBezTo>
                  <a:cubicBezTo>
                    <a:pt x="176" y="3"/>
                    <a:pt x="175" y="0"/>
                    <a:pt x="172" y="0"/>
                  </a:cubicBezTo>
                  <a:cubicBezTo>
                    <a:pt x="171" y="0"/>
                    <a:pt x="171" y="0"/>
                    <a:pt x="168" y="1"/>
                  </a:cubicBezTo>
                  <a:cubicBezTo>
                    <a:pt x="158" y="6"/>
                    <a:pt x="134" y="15"/>
                    <a:pt x="101" y="15"/>
                  </a:cubicBezTo>
                  <a:cubicBezTo>
                    <a:pt x="81" y="15"/>
                    <a:pt x="59" y="13"/>
                    <a:pt x="36" y="1"/>
                  </a:cubicBezTo>
                  <a:cubicBezTo>
                    <a:pt x="32" y="0"/>
                    <a:pt x="31" y="0"/>
                    <a:pt x="29" y="0"/>
                  </a:cubicBezTo>
                  <a:cubicBezTo>
                    <a:pt x="25" y="0"/>
                    <a:pt x="25" y="4"/>
                    <a:pt x="25" y="13"/>
                  </a:cubicBezTo>
                  <a:cubicBezTo>
                    <a:pt x="25" y="61"/>
                    <a:pt x="25" y="110"/>
                    <a:pt x="25" y="158"/>
                  </a:cubicBezTo>
                  <a:cubicBezTo>
                    <a:pt x="25" y="167"/>
                    <a:pt x="25" y="171"/>
                    <a:pt x="32" y="171"/>
                  </a:cubicBezTo>
                  <a:cubicBezTo>
                    <a:pt x="35" y="171"/>
                    <a:pt x="36" y="169"/>
                    <a:pt x="38" y="167"/>
                  </a:cubicBezTo>
                  <a:cubicBezTo>
                    <a:pt x="43" y="158"/>
                    <a:pt x="62" y="132"/>
                    <a:pt x="102" y="132"/>
                  </a:cubicBezTo>
                  <a:cubicBezTo>
                    <a:pt x="127" y="132"/>
                    <a:pt x="140" y="154"/>
                    <a:pt x="143" y="164"/>
                  </a:cubicBezTo>
                  <a:cubicBezTo>
                    <a:pt x="151" y="182"/>
                    <a:pt x="153" y="200"/>
                    <a:pt x="153" y="225"/>
                  </a:cubicBezTo>
                  <a:cubicBezTo>
                    <a:pt x="153" y="242"/>
                    <a:pt x="153" y="272"/>
                    <a:pt x="140" y="293"/>
                  </a:cubicBezTo>
                  <a:cubicBezTo>
                    <a:pt x="129" y="312"/>
                    <a:pt x="111" y="325"/>
                    <a:pt x="88" y="325"/>
                  </a:cubicBezTo>
                  <a:cubicBezTo>
                    <a:pt x="52" y="325"/>
                    <a:pt x="24" y="298"/>
                    <a:pt x="15" y="269"/>
                  </a:cubicBezTo>
                  <a:cubicBezTo>
                    <a:pt x="17" y="270"/>
                    <a:pt x="18" y="270"/>
                    <a:pt x="24" y="270"/>
                  </a:cubicBezTo>
                  <a:cubicBezTo>
                    <a:pt x="41" y="270"/>
                    <a:pt x="49" y="258"/>
                    <a:pt x="49" y="246"/>
                  </a:cubicBezTo>
                  <a:cubicBezTo>
                    <a:pt x="49" y="235"/>
                    <a:pt x="41" y="223"/>
                    <a:pt x="24" y="223"/>
                  </a:cubicBezTo>
                  <a:cubicBezTo>
                    <a:pt x="17" y="223"/>
                    <a:pt x="0" y="225"/>
                    <a:pt x="0" y="248"/>
                  </a:cubicBezTo>
                  <a:cubicBezTo>
                    <a:pt x="0" y="291"/>
                    <a:pt x="34" y="339"/>
                    <a:pt x="88" y="339"/>
                  </a:cubicBezTo>
                  <a:cubicBezTo>
                    <a:pt x="146" y="339"/>
                    <a:pt x="196" y="291"/>
                    <a:pt x="196" y="22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4" name=""/>
            <p:cNvSpPr/>
            <p:nvPr/>
          </p:nvSpPr>
          <p:spPr>
            <a:xfrm>
              <a:off x="2615400" y="31230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5" name=""/>
            <p:cNvSpPr/>
            <p:nvPr/>
          </p:nvSpPr>
          <p:spPr>
            <a:xfrm>
              <a:off x="2622600" y="3123000"/>
              <a:ext cx="1243440" cy="207000"/>
            </a:xfrm>
            <a:custGeom>
              <a:avLst/>
              <a:gdLst>
                <a:gd name="textAreaLeft" fmla="*/ 0 w 1243440"/>
                <a:gd name="textAreaRight" fmla="*/ 1248480 w 1243440"/>
                <a:gd name="textAreaTop" fmla="*/ 0 h 207000"/>
                <a:gd name="textAreaBottom" fmla="*/ 212040 h 207000"/>
              </a:gdLst>
              <a:ahLst/>
              <a:rect l="textAreaLeft" t="textAreaTop" r="textAreaRight" b="textAreaBottom"/>
              <a:pathLst>
                <a:path w="3468" h="589">
                  <a:moveTo>
                    <a:pt x="0" y="0"/>
                  </a:moveTo>
                  <a:cubicBezTo>
                    <a:pt x="1156" y="0"/>
                    <a:pt x="2312" y="0"/>
                    <a:pt x="3468" y="0"/>
                  </a:cubicBezTo>
                  <a:cubicBezTo>
                    <a:pt x="3468" y="196"/>
                    <a:pt x="3468" y="393"/>
                    <a:pt x="3468" y="589"/>
                  </a:cubicBezTo>
                  <a:cubicBezTo>
                    <a:pt x="2312" y="589"/>
                    <a:pt x="1156"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346" name=""/>
            <p:cNvSpPr/>
            <p:nvPr/>
          </p:nvSpPr>
          <p:spPr>
            <a:xfrm>
              <a:off x="3211200" y="3153600"/>
              <a:ext cx="65520" cy="117000"/>
            </a:xfrm>
            <a:custGeom>
              <a:avLst/>
              <a:gdLst>
                <a:gd name="textAreaLeft" fmla="*/ 0 w 65520"/>
                <a:gd name="textAreaRight" fmla="*/ 70560 w 65520"/>
                <a:gd name="textAreaTop" fmla="*/ 0 h 117000"/>
                <a:gd name="textAreaBottom" fmla="*/ 122040 h 117000"/>
              </a:gdLst>
              <a:ahLst/>
              <a:rect l="textAreaLeft" t="textAreaTop" r="textAreaRight" b="textAreaBottom"/>
              <a:pathLst>
                <a:path w="196" h="339">
                  <a:moveTo>
                    <a:pt x="196" y="228"/>
                  </a:moveTo>
                  <a:cubicBezTo>
                    <a:pt x="196" y="169"/>
                    <a:pt x="157" y="120"/>
                    <a:pt x="104" y="120"/>
                  </a:cubicBezTo>
                  <a:cubicBezTo>
                    <a:pt x="80" y="120"/>
                    <a:pt x="59" y="129"/>
                    <a:pt x="41" y="146"/>
                  </a:cubicBezTo>
                  <a:cubicBezTo>
                    <a:pt x="41" y="114"/>
                    <a:pt x="41" y="82"/>
                    <a:pt x="41" y="50"/>
                  </a:cubicBezTo>
                  <a:cubicBezTo>
                    <a:pt x="50" y="53"/>
                    <a:pt x="67" y="56"/>
                    <a:pt x="83" y="56"/>
                  </a:cubicBezTo>
                  <a:cubicBezTo>
                    <a:pt x="143" y="56"/>
                    <a:pt x="178" y="11"/>
                    <a:pt x="178" y="6"/>
                  </a:cubicBezTo>
                  <a:cubicBezTo>
                    <a:pt x="178" y="3"/>
                    <a:pt x="176" y="0"/>
                    <a:pt x="172" y="0"/>
                  </a:cubicBezTo>
                  <a:cubicBezTo>
                    <a:pt x="171" y="0"/>
                    <a:pt x="171" y="0"/>
                    <a:pt x="168" y="1"/>
                  </a:cubicBezTo>
                  <a:cubicBezTo>
                    <a:pt x="158" y="6"/>
                    <a:pt x="134" y="15"/>
                    <a:pt x="102" y="15"/>
                  </a:cubicBezTo>
                  <a:cubicBezTo>
                    <a:pt x="83" y="15"/>
                    <a:pt x="59" y="13"/>
                    <a:pt x="36" y="1"/>
                  </a:cubicBezTo>
                  <a:cubicBezTo>
                    <a:pt x="32" y="0"/>
                    <a:pt x="33" y="0"/>
                    <a:pt x="31" y="0"/>
                  </a:cubicBezTo>
                  <a:cubicBezTo>
                    <a:pt x="25" y="0"/>
                    <a:pt x="25" y="4"/>
                    <a:pt x="25" y="13"/>
                  </a:cubicBezTo>
                  <a:cubicBezTo>
                    <a:pt x="25" y="61"/>
                    <a:pt x="25" y="110"/>
                    <a:pt x="25" y="158"/>
                  </a:cubicBezTo>
                  <a:cubicBezTo>
                    <a:pt x="25" y="167"/>
                    <a:pt x="25" y="171"/>
                    <a:pt x="32" y="171"/>
                  </a:cubicBezTo>
                  <a:cubicBezTo>
                    <a:pt x="36" y="171"/>
                    <a:pt x="36" y="169"/>
                    <a:pt x="39" y="167"/>
                  </a:cubicBezTo>
                  <a:cubicBezTo>
                    <a:pt x="45" y="158"/>
                    <a:pt x="63" y="132"/>
                    <a:pt x="102" y="132"/>
                  </a:cubicBezTo>
                  <a:cubicBezTo>
                    <a:pt x="127" y="132"/>
                    <a:pt x="140" y="154"/>
                    <a:pt x="144" y="164"/>
                  </a:cubicBezTo>
                  <a:cubicBezTo>
                    <a:pt x="153" y="182"/>
                    <a:pt x="153" y="200"/>
                    <a:pt x="153" y="225"/>
                  </a:cubicBezTo>
                  <a:cubicBezTo>
                    <a:pt x="153" y="242"/>
                    <a:pt x="153" y="272"/>
                    <a:pt x="141" y="293"/>
                  </a:cubicBezTo>
                  <a:cubicBezTo>
                    <a:pt x="129" y="312"/>
                    <a:pt x="111" y="325"/>
                    <a:pt x="88" y="325"/>
                  </a:cubicBezTo>
                  <a:cubicBezTo>
                    <a:pt x="53" y="325"/>
                    <a:pt x="24" y="298"/>
                    <a:pt x="17" y="269"/>
                  </a:cubicBezTo>
                  <a:cubicBezTo>
                    <a:pt x="18" y="270"/>
                    <a:pt x="20" y="270"/>
                    <a:pt x="24" y="270"/>
                  </a:cubicBezTo>
                  <a:cubicBezTo>
                    <a:pt x="41" y="270"/>
                    <a:pt x="49" y="258"/>
                    <a:pt x="49" y="246"/>
                  </a:cubicBezTo>
                  <a:cubicBezTo>
                    <a:pt x="49" y="235"/>
                    <a:pt x="41" y="223"/>
                    <a:pt x="24" y="223"/>
                  </a:cubicBezTo>
                  <a:cubicBezTo>
                    <a:pt x="18" y="223"/>
                    <a:pt x="0" y="225"/>
                    <a:pt x="0" y="248"/>
                  </a:cubicBezTo>
                  <a:cubicBezTo>
                    <a:pt x="0" y="291"/>
                    <a:pt x="35" y="339"/>
                    <a:pt x="90" y="339"/>
                  </a:cubicBezTo>
                  <a:cubicBezTo>
                    <a:pt x="147" y="339"/>
                    <a:pt x="196" y="291"/>
                    <a:pt x="196" y="22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7" name=""/>
            <p:cNvSpPr/>
            <p:nvPr/>
          </p:nvSpPr>
          <p:spPr>
            <a:xfrm>
              <a:off x="3871080" y="31230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48" name=""/>
            <p:cNvSpPr/>
            <p:nvPr/>
          </p:nvSpPr>
          <p:spPr>
            <a:xfrm>
              <a:off x="3877920" y="3123000"/>
              <a:ext cx="6397200" cy="207000"/>
            </a:xfrm>
            <a:custGeom>
              <a:avLst/>
              <a:gdLst>
                <a:gd name="textAreaLeft" fmla="*/ 0 w 6397200"/>
                <a:gd name="textAreaRight" fmla="*/ 6402240 w 6397200"/>
                <a:gd name="textAreaTop" fmla="*/ 0 h 207000"/>
                <a:gd name="textAreaBottom" fmla="*/ 212040 h 207000"/>
              </a:gdLst>
              <a:ahLst/>
              <a:rect l="textAreaLeft" t="textAreaTop" r="textAreaRight" b="textAreaBottom"/>
              <a:pathLst>
                <a:path w="17784" h="589">
                  <a:moveTo>
                    <a:pt x="0" y="0"/>
                  </a:moveTo>
                  <a:cubicBezTo>
                    <a:pt x="5928" y="0"/>
                    <a:pt x="11856" y="0"/>
                    <a:pt x="17784" y="0"/>
                  </a:cubicBezTo>
                  <a:cubicBezTo>
                    <a:pt x="17784" y="196"/>
                    <a:pt x="17784" y="393"/>
                    <a:pt x="17784" y="589"/>
                  </a:cubicBezTo>
                  <a:cubicBezTo>
                    <a:pt x="11856" y="589"/>
                    <a:pt x="5928" y="589"/>
                    <a:pt x="0" y="589"/>
                  </a:cubicBezTo>
                  <a:cubicBezTo>
                    <a:pt x="0" y="393"/>
                    <a:pt x="0" y="19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349" name=""/>
            <p:cNvSpPr/>
            <p:nvPr/>
          </p:nvSpPr>
          <p:spPr>
            <a:xfrm>
              <a:off x="4520520" y="315072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9"/>
                  </a:moveTo>
                  <a:cubicBezTo>
                    <a:pt x="182" y="22"/>
                    <a:pt x="182" y="15"/>
                    <a:pt x="228" y="15"/>
                  </a:cubicBezTo>
                  <a:cubicBezTo>
                    <a:pt x="234" y="15"/>
                    <a:pt x="239" y="15"/>
                    <a:pt x="245" y="15"/>
                  </a:cubicBezTo>
                  <a:cubicBezTo>
                    <a:pt x="245" y="10"/>
                    <a:pt x="245" y="5"/>
                    <a:pt x="245" y="0"/>
                  </a:cubicBezTo>
                  <a:cubicBezTo>
                    <a:pt x="227" y="1"/>
                    <a:pt x="181" y="1"/>
                    <a:pt x="161" y="1"/>
                  </a:cubicBezTo>
                  <a:cubicBezTo>
                    <a:pt x="141" y="1"/>
                    <a:pt x="95" y="1"/>
                    <a:pt x="78" y="0"/>
                  </a:cubicBezTo>
                  <a:cubicBezTo>
                    <a:pt x="78" y="5"/>
                    <a:pt x="78" y="10"/>
                    <a:pt x="78" y="15"/>
                  </a:cubicBezTo>
                  <a:cubicBezTo>
                    <a:pt x="84" y="15"/>
                    <a:pt x="89" y="15"/>
                    <a:pt x="94" y="15"/>
                  </a:cubicBezTo>
                  <a:cubicBezTo>
                    <a:pt x="140" y="15"/>
                    <a:pt x="140" y="21"/>
                    <a:pt x="140" y="39"/>
                  </a:cubicBezTo>
                  <a:cubicBezTo>
                    <a:pt x="140" y="112"/>
                    <a:pt x="140" y="185"/>
                    <a:pt x="140" y="258"/>
                  </a:cubicBezTo>
                  <a:cubicBezTo>
                    <a:pt x="76" y="239"/>
                    <a:pt x="74" y="164"/>
                    <a:pt x="74" y="132"/>
                  </a:cubicBezTo>
                  <a:cubicBezTo>
                    <a:pt x="73" y="73"/>
                    <a:pt x="52" y="63"/>
                    <a:pt x="29" y="63"/>
                  </a:cubicBezTo>
                  <a:cubicBezTo>
                    <a:pt x="23" y="63"/>
                    <a:pt x="17" y="63"/>
                    <a:pt x="11" y="63"/>
                  </a:cubicBezTo>
                  <a:cubicBezTo>
                    <a:pt x="4" y="63"/>
                    <a:pt x="0" y="63"/>
                    <a:pt x="0" y="69"/>
                  </a:cubicBezTo>
                  <a:cubicBezTo>
                    <a:pt x="0" y="71"/>
                    <a:pt x="1" y="74"/>
                    <a:pt x="4" y="74"/>
                  </a:cubicBezTo>
                  <a:cubicBezTo>
                    <a:pt x="20" y="76"/>
                    <a:pt x="32" y="83"/>
                    <a:pt x="34" y="141"/>
                  </a:cubicBezTo>
                  <a:cubicBezTo>
                    <a:pt x="34" y="153"/>
                    <a:pt x="35" y="192"/>
                    <a:pt x="57" y="224"/>
                  </a:cubicBezTo>
                  <a:cubicBezTo>
                    <a:pt x="77" y="251"/>
                    <a:pt x="108" y="265"/>
                    <a:pt x="140" y="269"/>
                  </a:cubicBezTo>
                  <a:cubicBezTo>
                    <a:pt x="140" y="278"/>
                    <a:pt x="140" y="287"/>
                    <a:pt x="140" y="297"/>
                  </a:cubicBezTo>
                  <a:cubicBezTo>
                    <a:pt x="140" y="314"/>
                    <a:pt x="140" y="321"/>
                    <a:pt x="94" y="321"/>
                  </a:cubicBezTo>
                  <a:cubicBezTo>
                    <a:pt x="89" y="321"/>
                    <a:pt x="84" y="321"/>
                    <a:pt x="78" y="321"/>
                  </a:cubicBezTo>
                  <a:cubicBezTo>
                    <a:pt x="78" y="326"/>
                    <a:pt x="78" y="331"/>
                    <a:pt x="78" y="336"/>
                  </a:cubicBezTo>
                  <a:cubicBezTo>
                    <a:pt x="95" y="335"/>
                    <a:pt x="141" y="335"/>
                    <a:pt x="161" y="335"/>
                  </a:cubicBezTo>
                  <a:cubicBezTo>
                    <a:pt x="181" y="335"/>
                    <a:pt x="227" y="335"/>
                    <a:pt x="245" y="336"/>
                  </a:cubicBezTo>
                  <a:cubicBezTo>
                    <a:pt x="245" y="331"/>
                    <a:pt x="245" y="326"/>
                    <a:pt x="245" y="321"/>
                  </a:cubicBezTo>
                  <a:cubicBezTo>
                    <a:pt x="239" y="321"/>
                    <a:pt x="234" y="321"/>
                    <a:pt x="228" y="321"/>
                  </a:cubicBezTo>
                  <a:cubicBezTo>
                    <a:pt x="182" y="321"/>
                    <a:pt x="182" y="314"/>
                    <a:pt x="182" y="297"/>
                  </a:cubicBezTo>
                  <a:cubicBezTo>
                    <a:pt x="182" y="287"/>
                    <a:pt x="182" y="278"/>
                    <a:pt x="182" y="269"/>
                  </a:cubicBezTo>
                  <a:cubicBezTo>
                    <a:pt x="217" y="265"/>
                    <a:pt x="246" y="251"/>
                    <a:pt x="266" y="225"/>
                  </a:cubicBezTo>
                  <a:cubicBezTo>
                    <a:pt x="291" y="190"/>
                    <a:pt x="293" y="151"/>
                    <a:pt x="293" y="129"/>
                  </a:cubicBezTo>
                  <a:cubicBezTo>
                    <a:pt x="293" y="122"/>
                    <a:pt x="293" y="77"/>
                    <a:pt x="319" y="74"/>
                  </a:cubicBezTo>
                  <a:cubicBezTo>
                    <a:pt x="322" y="74"/>
                    <a:pt x="326" y="73"/>
                    <a:pt x="326" y="69"/>
                  </a:cubicBezTo>
                  <a:cubicBezTo>
                    <a:pt x="326" y="63"/>
                    <a:pt x="322" y="63"/>
                    <a:pt x="314" y="63"/>
                  </a:cubicBezTo>
                  <a:cubicBezTo>
                    <a:pt x="308" y="63"/>
                    <a:pt x="301" y="63"/>
                    <a:pt x="295" y="63"/>
                  </a:cubicBezTo>
                  <a:cubicBezTo>
                    <a:pt x="276" y="63"/>
                    <a:pt x="252" y="67"/>
                    <a:pt x="252" y="139"/>
                  </a:cubicBezTo>
                  <a:cubicBezTo>
                    <a:pt x="251" y="192"/>
                    <a:pt x="235" y="245"/>
                    <a:pt x="182" y="258"/>
                  </a:cubicBezTo>
                  <a:cubicBezTo>
                    <a:pt x="182" y="185"/>
                    <a:pt x="182" y="112"/>
                    <a:pt x="182" y="3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50" name=""/>
            <p:cNvSpPr/>
            <p:nvPr/>
          </p:nvSpPr>
          <p:spPr>
            <a:xfrm>
              <a:off x="4707000" y="320652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351" name=""/>
            <p:cNvSpPr/>
            <p:nvPr/>
          </p:nvSpPr>
          <p:spPr>
            <a:xfrm>
              <a:off x="4891320" y="31935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5"/>
                    <a:pt x="144" y="53"/>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71"/>
                    <a:pt x="192" y="164"/>
                  </a:cubicBezTo>
                  <a:cubicBezTo>
                    <a:pt x="192" y="161"/>
                    <a:pt x="189" y="158"/>
                    <a:pt x="185" y="158"/>
                  </a:cubicBezTo>
                  <a:cubicBezTo>
                    <a:pt x="183" y="158"/>
                    <a:pt x="182" y="158"/>
                    <a:pt x="179" y="162"/>
                  </a:cubicBezTo>
                  <a:cubicBezTo>
                    <a:pt x="140" y="211"/>
                    <a:pt x="87" y="211"/>
                    <a:pt x="81" y="211"/>
                  </a:cubicBezTo>
                  <a:cubicBezTo>
                    <a:pt x="49" y="211"/>
                    <a:pt x="36" y="188"/>
                    <a:pt x="36" y="158"/>
                  </a:cubicBezTo>
                  <a:cubicBezTo>
                    <a:pt x="36" y="137"/>
                    <a:pt x="46" y="90"/>
                    <a:pt x="63" y="59"/>
                  </a:cubicBezTo>
                  <a:cubicBezTo>
                    <a:pt x="78" y="31"/>
                    <a:pt x="105" y="10"/>
                    <a:pt x="132" y="10"/>
                  </a:cubicBezTo>
                  <a:cubicBezTo>
                    <a:pt x="148"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52" name=""/>
            <p:cNvSpPr/>
            <p:nvPr/>
          </p:nvSpPr>
          <p:spPr>
            <a:xfrm>
              <a:off x="4974120" y="321552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1"/>
                    <a:pt x="78" y="0"/>
                    <a:pt x="69" y="0"/>
                  </a:cubicBezTo>
                  <a:cubicBezTo>
                    <a:pt x="46" y="22"/>
                    <a:pt x="15" y="22"/>
                    <a:pt x="0" y="22"/>
                  </a:cubicBezTo>
                  <a:cubicBezTo>
                    <a:pt x="0" y="27"/>
                    <a:pt x="0" y="31"/>
                    <a:pt x="0" y="35"/>
                  </a:cubicBezTo>
                  <a:cubicBezTo>
                    <a:pt x="8" y="35"/>
                    <a:pt x="32" y="35"/>
                    <a:pt x="50" y="25"/>
                  </a:cubicBezTo>
                  <a:cubicBezTo>
                    <a:pt x="50" y="84"/>
                    <a:pt x="50" y="142"/>
                    <a:pt x="50" y="200"/>
                  </a:cubicBezTo>
                  <a:cubicBezTo>
                    <a:pt x="50" y="213"/>
                    <a:pt x="50" y="217"/>
                    <a:pt x="17" y="217"/>
                  </a:cubicBezTo>
                  <a:cubicBezTo>
                    <a:pt x="12" y="217"/>
                    <a:pt x="7" y="217"/>
                    <a:pt x="3" y="217"/>
                  </a:cubicBezTo>
                  <a:cubicBezTo>
                    <a:pt x="3" y="221"/>
                    <a:pt x="3" y="225"/>
                    <a:pt x="3" y="230"/>
                  </a:cubicBezTo>
                  <a:cubicBezTo>
                    <a:pt x="10" y="228"/>
                    <a:pt x="52" y="228"/>
                    <a:pt x="64" y="228"/>
                  </a:cubicBezTo>
                  <a:cubicBezTo>
                    <a:pt x="76" y="228"/>
                    <a:pt x="119" y="228"/>
                    <a:pt x="126" y="230"/>
                  </a:cubicBezTo>
                  <a:cubicBezTo>
                    <a:pt x="126" y="225"/>
                    <a:pt x="126" y="221"/>
                    <a:pt x="126" y="217"/>
                  </a:cubicBezTo>
                  <a:cubicBezTo>
                    <a:pt x="122" y="217"/>
                    <a:pt x="118" y="217"/>
                    <a:pt x="113" y="217"/>
                  </a:cubicBezTo>
                  <a:cubicBezTo>
                    <a:pt x="78" y="217"/>
                    <a:pt x="78" y="213"/>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53" name=""/>
            <p:cNvSpPr/>
            <p:nvPr/>
          </p:nvSpPr>
          <p:spPr>
            <a:xfrm>
              <a:off x="5057640" y="31384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8" y="322"/>
                    <a:pt x="28" y="246"/>
                  </a:cubicBezTo>
                  <a:cubicBezTo>
                    <a:pt x="28" y="161"/>
                    <a:pt x="48" y="76"/>
                    <a:pt x="108" y="14"/>
                  </a:cubicBezTo>
                  <a:cubicBezTo>
                    <a:pt x="115" y="8"/>
                    <a:pt x="115" y="7"/>
                    <a:pt x="115" y="6"/>
                  </a:cubicBezTo>
                  <a:cubicBezTo>
                    <a:pt x="115" y="1"/>
                    <a:pt x="112" y="0"/>
                    <a:pt x="109" y="0"/>
                  </a:cubicBezTo>
                  <a:cubicBezTo>
                    <a:pt x="105" y="0"/>
                    <a:pt x="60" y="34"/>
                    <a:pt x="31" y="97"/>
                  </a:cubicBezTo>
                  <a:cubicBezTo>
                    <a:pt x="6" y="151"/>
                    <a:pt x="0" y="206"/>
                    <a:pt x="0" y="246"/>
                  </a:cubicBezTo>
                  <a:cubicBezTo>
                    <a:pt x="0" y="284"/>
                    <a:pt x="6" y="344"/>
                    <a:pt x="32" y="400"/>
                  </a:cubicBezTo>
                  <a:cubicBezTo>
                    <a:pt x="62"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54" name=""/>
            <p:cNvSpPr/>
            <p:nvPr/>
          </p:nvSpPr>
          <p:spPr>
            <a:xfrm>
              <a:off x="5121720" y="3150720"/>
              <a:ext cx="94320" cy="119880"/>
            </a:xfrm>
            <a:custGeom>
              <a:avLst/>
              <a:gdLst>
                <a:gd name="textAreaLeft" fmla="*/ 0 w 94320"/>
                <a:gd name="textAreaRight" fmla="*/ 99360 w 94320"/>
                <a:gd name="textAreaTop" fmla="*/ 0 h 119880"/>
                <a:gd name="textAreaBottom" fmla="*/ 124920 h 119880"/>
              </a:gdLst>
              <a:ahLst/>
              <a:rect l="textAreaLeft" t="textAreaTop" r="textAreaRight" b="textAreaBottom"/>
              <a:pathLst>
                <a:path w="276" h="347">
                  <a:moveTo>
                    <a:pt x="231" y="36"/>
                  </a:moveTo>
                  <a:cubicBezTo>
                    <a:pt x="235" y="20"/>
                    <a:pt x="237" y="15"/>
                    <a:pt x="263" y="15"/>
                  </a:cubicBezTo>
                  <a:cubicBezTo>
                    <a:pt x="272" y="15"/>
                    <a:pt x="276" y="15"/>
                    <a:pt x="276" y="6"/>
                  </a:cubicBezTo>
                  <a:cubicBezTo>
                    <a:pt x="276" y="1"/>
                    <a:pt x="273" y="0"/>
                    <a:pt x="270" y="0"/>
                  </a:cubicBezTo>
                  <a:cubicBezTo>
                    <a:pt x="258" y="0"/>
                    <a:pt x="227" y="1"/>
                    <a:pt x="216" y="1"/>
                  </a:cubicBezTo>
                  <a:cubicBezTo>
                    <a:pt x="199" y="1"/>
                    <a:pt x="158" y="0"/>
                    <a:pt x="143" y="0"/>
                  </a:cubicBezTo>
                  <a:cubicBezTo>
                    <a:pt x="139" y="0"/>
                    <a:pt x="132" y="0"/>
                    <a:pt x="132" y="10"/>
                  </a:cubicBezTo>
                  <a:cubicBezTo>
                    <a:pt x="132" y="15"/>
                    <a:pt x="136" y="15"/>
                    <a:pt x="148" y="15"/>
                  </a:cubicBezTo>
                  <a:cubicBezTo>
                    <a:pt x="160" y="15"/>
                    <a:pt x="165" y="15"/>
                    <a:pt x="178" y="17"/>
                  </a:cubicBezTo>
                  <a:cubicBezTo>
                    <a:pt x="189" y="18"/>
                    <a:pt x="193" y="20"/>
                    <a:pt x="193" y="27"/>
                  </a:cubicBezTo>
                  <a:cubicBezTo>
                    <a:pt x="193" y="29"/>
                    <a:pt x="192" y="32"/>
                    <a:pt x="190" y="36"/>
                  </a:cubicBezTo>
                  <a:cubicBezTo>
                    <a:pt x="172" y="112"/>
                    <a:pt x="153" y="187"/>
                    <a:pt x="134" y="262"/>
                  </a:cubicBezTo>
                  <a:cubicBezTo>
                    <a:pt x="122" y="309"/>
                    <a:pt x="90" y="336"/>
                    <a:pt x="63" y="336"/>
                  </a:cubicBezTo>
                  <a:cubicBezTo>
                    <a:pt x="50" y="336"/>
                    <a:pt x="24" y="330"/>
                    <a:pt x="17" y="305"/>
                  </a:cubicBezTo>
                  <a:cubicBezTo>
                    <a:pt x="18" y="305"/>
                    <a:pt x="21" y="305"/>
                    <a:pt x="22" y="305"/>
                  </a:cubicBezTo>
                  <a:cubicBezTo>
                    <a:pt x="42" y="305"/>
                    <a:pt x="55" y="290"/>
                    <a:pt x="55" y="274"/>
                  </a:cubicBezTo>
                  <a:cubicBezTo>
                    <a:pt x="55" y="259"/>
                    <a:pt x="41" y="253"/>
                    <a:pt x="32" y="253"/>
                  </a:cubicBezTo>
                  <a:cubicBezTo>
                    <a:pt x="24" y="253"/>
                    <a:pt x="0" y="259"/>
                    <a:pt x="0" y="293"/>
                  </a:cubicBezTo>
                  <a:cubicBezTo>
                    <a:pt x="0" y="323"/>
                    <a:pt x="27" y="347"/>
                    <a:pt x="64" y="347"/>
                  </a:cubicBezTo>
                  <a:cubicBezTo>
                    <a:pt x="111" y="347"/>
                    <a:pt x="161" y="314"/>
                    <a:pt x="174" y="266"/>
                  </a:cubicBezTo>
                  <a:cubicBezTo>
                    <a:pt x="193" y="189"/>
                    <a:pt x="212" y="113"/>
                    <a:pt x="231" y="3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55" name=""/>
            <p:cNvSpPr/>
            <p:nvPr/>
          </p:nvSpPr>
          <p:spPr>
            <a:xfrm>
              <a:off x="5278320" y="3223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56" name=""/>
            <p:cNvSpPr/>
            <p:nvPr/>
          </p:nvSpPr>
          <p:spPr>
            <a:xfrm>
              <a:off x="5456520" y="31536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2" y="13"/>
                  </a:moveTo>
                  <a:cubicBezTo>
                    <a:pt x="102" y="1"/>
                    <a:pt x="102" y="0"/>
                    <a:pt x="90" y="0"/>
                  </a:cubicBezTo>
                  <a:cubicBezTo>
                    <a:pt x="60" y="31"/>
                    <a:pt x="17" y="31"/>
                    <a:pt x="0" y="31"/>
                  </a:cubicBezTo>
                  <a:cubicBezTo>
                    <a:pt x="0" y="36"/>
                    <a:pt x="0" y="41"/>
                    <a:pt x="0" y="46"/>
                  </a:cubicBezTo>
                  <a:cubicBezTo>
                    <a:pt x="11" y="46"/>
                    <a:pt x="39" y="46"/>
                    <a:pt x="66" y="34"/>
                  </a:cubicBezTo>
                  <a:cubicBezTo>
                    <a:pt x="66" y="119"/>
                    <a:pt x="66" y="203"/>
                    <a:pt x="66" y="288"/>
                  </a:cubicBezTo>
                  <a:cubicBezTo>
                    <a:pt x="66" y="307"/>
                    <a:pt x="63" y="312"/>
                    <a:pt x="20" y="312"/>
                  </a:cubicBezTo>
                  <a:cubicBezTo>
                    <a:pt x="14" y="312"/>
                    <a:pt x="9" y="312"/>
                    <a:pt x="4" y="312"/>
                  </a:cubicBezTo>
                  <a:cubicBezTo>
                    <a:pt x="4" y="317"/>
                    <a:pt x="4" y="322"/>
                    <a:pt x="4" y="328"/>
                  </a:cubicBezTo>
                  <a:cubicBezTo>
                    <a:pt x="21" y="326"/>
                    <a:pt x="64" y="326"/>
                    <a:pt x="84" y="326"/>
                  </a:cubicBezTo>
                  <a:cubicBezTo>
                    <a:pt x="104" y="326"/>
                    <a:pt x="146" y="326"/>
                    <a:pt x="162" y="328"/>
                  </a:cubicBezTo>
                  <a:cubicBezTo>
                    <a:pt x="162" y="322"/>
                    <a:pt x="162" y="317"/>
                    <a:pt x="162" y="312"/>
                  </a:cubicBezTo>
                  <a:cubicBezTo>
                    <a:pt x="157" y="312"/>
                    <a:pt x="152" y="312"/>
                    <a:pt x="147" y="312"/>
                  </a:cubicBezTo>
                  <a:cubicBezTo>
                    <a:pt x="104" y="312"/>
                    <a:pt x="102" y="307"/>
                    <a:pt x="102" y="288"/>
                  </a:cubicBezTo>
                  <a:cubicBezTo>
                    <a:pt x="102" y="196"/>
                    <a:pt x="102" y="105"/>
                    <a:pt x="102"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57" name=""/>
            <p:cNvSpPr/>
            <p:nvPr/>
          </p:nvSpPr>
          <p:spPr>
            <a:xfrm>
              <a:off x="5539680" y="31384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9" y="148"/>
                    <a:pt x="81" y="92"/>
                  </a:cubicBezTo>
                  <a:cubicBezTo>
                    <a:pt x="52" y="32"/>
                    <a:pt x="10" y="0"/>
                    <a:pt x="4" y="0"/>
                  </a:cubicBezTo>
                  <a:cubicBezTo>
                    <a:pt x="1" y="0"/>
                    <a:pt x="0" y="3"/>
                    <a:pt x="0" y="6"/>
                  </a:cubicBezTo>
                  <a:cubicBezTo>
                    <a:pt x="0" y="7"/>
                    <a:pt x="0" y="8"/>
                    <a:pt x="10" y="17"/>
                  </a:cubicBezTo>
                  <a:cubicBezTo>
                    <a:pt x="57" y="66"/>
                    <a:pt x="85" y="144"/>
                    <a:pt x="85" y="246"/>
                  </a:cubicBezTo>
                  <a:cubicBezTo>
                    <a:pt x="85" y="330"/>
                    <a:pt x="67" y="417"/>
                    <a:pt x="7" y="479"/>
                  </a:cubicBezTo>
                  <a:cubicBezTo>
                    <a:pt x="0" y="486"/>
                    <a:pt x="0" y="486"/>
                    <a:pt x="0" y="487"/>
                  </a:cubicBezTo>
                  <a:cubicBezTo>
                    <a:pt x="0" y="490"/>
                    <a:pt x="1" y="493"/>
                    <a:pt x="4" y="493"/>
                  </a:cubicBezTo>
                  <a:cubicBezTo>
                    <a:pt x="10" y="493"/>
                    <a:pt x="55"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58" name=""/>
            <p:cNvSpPr/>
            <p:nvPr/>
          </p:nvSpPr>
          <p:spPr>
            <a:xfrm>
              <a:off x="5605920" y="312480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8" y="167"/>
                    <a:pt x="144" y="167"/>
                    <a:pt x="140" y="167"/>
                  </a:cubicBezTo>
                  <a:cubicBezTo>
                    <a:pt x="140" y="174"/>
                    <a:pt x="136" y="195"/>
                    <a:pt x="132" y="197"/>
                  </a:cubicBezTo>
                  <a:cubicBezTo>
                    <a:pt x="129" y="199"/>
                    <a:pt x="102" y="199"/>
                    <a:pt x="98" y="199"/>
                  </a:cubicBezTo>
                  <a:cubicBezTo>
                    <a:pt x="77" y="199"/>
                    <a:pt x="55" y="199"/>
                    <a:pt x="34" y="199"/>
                  </a:cubicBezTo>
                  <a:cubicBezTo>
                    <a:pt x="70" y="168"/>
                    <a:pt x="83" y="158"/>
                    <a:pt x="104" y="141"/>
                  </a:cubicBezTo>
                  <a:cubicBezTo>
                    <a:pt x="129" y="122"/>
                    <a:pt x="153" y="99"/>
                    <a:pt x="153" y="67"/>
                  </a:cubicBezTo>
                  <a:cubicBezTo>
                    <a:pt x="153" y="25"/>
                    <a:pt x="116" y="0"/>
                    <a:pt x="71" y="0"/>
                  </a:cubicBezTo>
                  <a:cubicBezTo>
                    <a:pt x="29" y="0"/>
                    <a:pt x="0" y="29"/>
                    <a:pt x="0" y="62"/>
                  </a:cubicBezTo>
                  <a:cubicBezTo>
                    <a:pt x="0" y="80"/>
                    <a:pt x="15" y="81"/>
                    <a:pt x="18" y="81"/>
                  </a:cubicBezTo>
                  <a:cubicBezTo>
                    <a:pt x="27" y="81"/>
                    <a:pt x="36" y="76"/>
                    <a:pt x="36" y="63"/>
                  </a:cubicBezTo>
                  <a:cubicBezTo>
                    <a:pt x="36" y="56"/>
                    <a:pt x="34" y="45"/>
                    <a:pt x="17" y="45"/>
                  </a:cubicBezTo>
                  <a:cubicBezTo>
                    <a:pt x="27" y="20"/>
                    <a:pt x="50" y="13"/>
                    <a:pt x="67" y="13"/>
                  </a:cubicBezTo>
                  <a:cubicBezTo>
                    <a:pt x="101" y="13"/>
                    <a:pt x="119" y="39"/>
                    <a:pt x="119" y="67"/>
                  </a:cubicBezTo>
                  <a:cubicBezTo>
                    <a:pt x="119" y="97"/>
                    <a:pt x="98" y="120"/>
                    <a:pt x="87" y="133"/>
                  </a:cubicBezTo>
                  <a:cubicBezTo>
                    <a:pt x="59" y="161"/>
                    <a:pt x="32" y="188"/>
                    <a:pt x="4" y="216"/>
                  </a:cubicBezTo>
                  <a:cubicBezTo>
                    <a:pt x="0" y="218"/>
                    <a:pt x="0" y="220"/>
                    <a:pt x="0" y="228"/>
                  </a:cubicBezTo>
                  <a:cubicBezTo>
                    <a:pt x="47" y="228"/>
                    <a:pt x="94" y="228"/>
                    <a:pt x="141" y="228"/>
                  </a:cubicBezTo>
                  <a:cubicBezTo>
                    <a:pt x="145"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359" name=""/>
            <p:cNvSpPr/>
            <p:nvPr/>
          </p:nvSpPr>
          <p:spPr>
            <a:xfrm>
              <a:off x="5726880" y="3168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60" name=""/>
            <p:cNvSpPr/>
            <p:nvPr/>
          </p:nvSpPr>
          <p:spPr>
            <a:xfrm>
              <a:off x="5901480" y="31935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4" y="36"/>
                  </a:cubicBezTo>
                  <a:cubicBezTo>
                    <a:pt x="146" y="45"/>
                    <a:pt x="144" y="53"/>
                    <a:pt x="144" y="56"/>
                  </a:cubicBezTo>
                  <a:cubicBezTo>
                    <a:pt x="144" y="67"/>
                    <a:pt x="154" y="73"/>
                    <a:pt x="162" y="73"/>
                  </a:cubicBezTo>
                  <a:cubicBezTo>
                    <a:pt x="176" y="73"/>
                    <a:pt x="190" y="62"/>
                    <a:pt x="190" y="42"/>
                  </a:cubicBezTo>
                  <a:cubicBezTo>
                    <a:pt x="190" y="18"/>
                    <a:pt x="167" y="0"/>
                    <a:pt x="132" y="0"/>
                  </a:cubicBezTo>
                  <a:cubicBezTo>
                    <a:pt x="66" y="0"/>
                    <a:pt x="0" y="70"/>
                    <a:pt x="0" y="139"/>
                  </a:cubicBezTo>
                  <a:cubicBezTo>
                    <a:pt x="0" y="183"/>
                    <a:pt x="29" y="223"/>
                    <a:pt x="80" y="223"/>
                  </a:cubicBezTo>
                  <a:cubicBezTo>
                    <a:pt x="150" y="223"/>
                    <a:pt x="192" y="171"/>
                    <a:pt x="192" y="164"/>
                  </a:cubicBezTo>
                  <a:cubicBezTo>
                    <a:pt x="192" y="161"/>
                    <a:pt x="189" y="158"/>
                    <a:pt x="186" y="158"/>
                  </a:cubicBezTo>
                  <a:cubicBezTo>
                    <a:pt x="183" y="158"/>
                    <a:pt x="182" y="158"/>
                    <a:pt x="179" y="162"/>
                  </a:cubicBezTo>
                  <a:cubicBezTo>
                    <a:pt x="140" y="211"/>
                    <a:pt x="87" y="211"/>
                    <a:pt x="81" y="211"/>
                  </a:cubicBezTo>
                  <a:cubicBezTo>
                    <a:pt x="50" y="211"/>
                    <a:pt x="36" y="188"/>
                    <a:pt x="36" y="158"/>
                  </a:cubicBezTo>
                  <a:cubicBezTo>
                    <a:pt x="36" y="137"/>
                    <a:pt x="46" y="90"/>
                    <a:pt x="63" y="59"/>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61" name=""/>
            <p:cNvSpPr/>
            <p:nvPr/>
          </p:nvSpPr>
          <p:spPr>
            <a:xfrm>
              <a:off x="5978520" y="321552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9" y="167"/>
                    <a:pt x="145" y="167"/>
                    <a:pt x="141" y="167"/>
                  </a:cubicBezTo>
                  <a:cubicBezTo>
                    <a:pt x="140" y="174"/>
                    <a:pt x="137" y="195"/>
                    <a:pt x="132" y="197"/>
                  </a:cubicBezTo>
                  <a:cubicBezTo>
                    <a:pt x="129" y="200"/>
                    <a:pt x="102" y="200"/>
                    <a:pt x="98" y="200"/>
                  </a:cubicBezTo>
                  <a:cubicBezTo>
                    <a:pt x="77" y="200"/>
                    <a:pt x="56" y="200"/>
                    <a:pt x="35" y="200"/>
                  </a:cubicBezTo>
                  <a:cubicBezTo>
                    <a:pt x="71" y="168"/>
                    <a:pt x="83" y="158"/>
                    <a:pt x="104" y="141"/>
                  </a:cubicBezTo>
                  <a:cubicBezTo>
                    <a:pt x="129" y="122"/>
                    <a:pt x="153" y="101"/>
                    <a:pt x="153" y="67"/>
                  </a:cubicBezTo>
                  <a:cubicBezTo>
                    <a:pt x="153" y="27"/>
                    <a:pt x="116" y="0"/>
                    <a:pt x="73" y="0"/>
                  </a:cubicBezTo>
                  <a:cubicBezTo>
                    <a:pt x="29" y="0"/>
                    <a:pt x="0" y="31"/>
                    <a:pt x="0" y="62"/>
                  </a:cubicBezTo>
                  <a:cubicBezTo>
                    <a:pt x="0" y="80"/>
                    <a:pt x="15" y="81"/>
                    <a:pt x="18" y="81"/>
                  </a:cubicBezTo>
                  <a:cubicBezTo>
                    <a:pt x="27" y="81"/>
                    <a:pt x="36" y="76"/>
                    <a:pt x="36" y="63"/>
                  </a:cubicBezTo>
                  <a:cubicBezTo>
                    <a:pt x="36" y="57"/>
                    <a:pt x="35" y="45"/>
                    <a:pt x="17" y="45"/>
                  </a:cubicBezTo>
                  <a:cubicBezTo>
                    <a:pt x="28" y="21"/>
                    <a:pt x="50" y="13"/>
                    <a:pt x="67" y="13"/>
                  </a:cubicBezTo>
                  <a:cubicBezTo>
                    <a:pt x="101" y="13"/>
                    <a:pt x="119" y="39"/>
                    <a:pt x="119" y="67"/>
                  </a:cubicBezTo>
                  <a:cubicBezTo>
                    <a:pt x="119" y="98"/>
                    <a:pt x="98" y="122"/>
                    <a:pt x="87" y="133"/>
                  </a:cubicBezTo>
                  <a:cubicBezTo>
                    <a:pt x="59" y="161"/>
                    <a:pt x="32" y="188"/>
                    <a:pt x="4" y="216"/>
                  </a:cubicBezTo>
                  <a:cubicBezTo>
                    <a:pt x="0" y="218"/>
                    <a:pt x="0" y="220"/>
                    <a:pt x="0" y="230"/>
                  </a:cubicBezTo>
                  <a:cubicBezTo>
                    <a:pt x="48" y="230"/>
                    <a:pt x="95" y="230"/>
                    <a:pt x="143" y="230"/>
                  </a:cubicBezTo>
                  <a:cubicBezTo>
                    <a:pt x="146"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62" name=""/>
            <p:cNvSpPr/>
            <p:nvPr/>
          </p:nvSpPr>
          <p:spPr>
            <a:xfrm>
              <a:off x="6067800" y="31384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2" y="0"/>
                    <a:pt x="109" y="0"/>
                  </a:cubicBezTo>
                  <a:cubicBezTo>
                    <a:pt x="105" y="0"/>
                    <a:pt x="60" y="34"/>
                    <a:pt x="31" y="97"/>
                  </a:cubicBezTo>
                  <a:cubicBezTo>
                    <a:pt x="7" y="151"/>
                    <a:pt x="0" y="206"/>
                    <a:pt x="0" y="246"/>
                  </a:cubicBezTo>
                  <a:cubicBezTo>
                    <a:pt x="0" y="284"/>
                    <a:pt x="6" y="344"/>
                    <a:pt x="34" y="400"/>
                  </a:cubicBezTo>
                  <a:cubicBezTo>
                    <a:pt x="63"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63" name=""/>
            <p:cNvSpPr/>
            <p:nvPr/>
          </p:nvSpPr>
          <p:spPr>
            <a:xfrm>
              <a:off x="6152760" y="3122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64" name=""/>
            <p:cNvSpPr/>
            <p:nvPr/>
          </p:nvSpPr>
          <p:spPr>
            <a:xfrm>
              <a:off x="6125040" y="3150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9" y="15"/>
                    <a:pt x="129" y="24"/>
                  </a:cubicBezTo>
                  <a:cubicBezTo>
                    <a:pt x="129" y="27"/>
                    <a:pt x="129"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9"/>
                    <a:pt x="99" y="316"/>
                    <a:pt x="99" y="311"/>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65" name=""/>
            <p:cNvSpPr/>
            <p:nvPr/>
          </p:nvSpPr>
          <p:spPr>
            <a:xfrm>
              <a:off x="6210720" y="3215520"/>
              <a:ext cx="39960" cy="77760"/>
            </a:xfrm>
            <a:custGeom>
              <a:avLst/>
              <a:gdLst>
                <a:gd name="textAreaLeft" fmla="*/ 0 w 39960"/>
                <a:gd name="textAreaRight" fmla="*/ 45000 w 39960"/>
                <a:gd name="textAreaTop" fmla="*/ 0 h 77760"/>
                <a:gd name="textAreaBottom" fmla="*/ 82800 h 777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7" y="35"/>
                    <a:pt x="31" y="35"/>
                    <a:pt x="49" y="25"/>
                  </a:cubicBezTo>
                  <a:cubicBezTo>
                    <a:pt x="49" y="84"/>
                    <a:pt x="49" y="142"/>
                    <a:pt x="49" y="200"/>
                  </a:cubicBezTo>
                  <a:cubicBezTo>
                    <a:pt x="49" y="213"/>
                    <a:pt x="49" y="217"/>
                    <a:pt x="15" y="217"/>
                  </a:cubicBezTo>
                  <a:cubicBezTo>
                    <a:pt x="11" y="217"/>
                    <a:pt x="6" y="217"/>
                    <a:pt x="1" y="217"/>
                  </a:cubicBezTo>
                  <a:cubicBezTo>
                    <a:pt x="1" y="221"/>
                    <a:pt x="1" y="225"/>
                    <a:pt x="1" y="230"/>
                  </a:cubicBezTo>
                  <a:cubicBezTo>
                    <a:pt x="8" y="228"/>
                    <a:pt x="50" y="228"/>
                    <a:pt x="63" y="228"/>
                  </a:cubicBezTo>
                  <a:cubicBezTo>
                    <a:pt x="74" y="228"/>
                    <a:pt x="118" y="228"/>
                    <a:pt x="125" y="230"/>
                  </a:cubicBezTo>
                  <a:cubicBezTo>
                    <a:pt x="125" y="225"/>
                    <a:pt x="125" y="221"/>
                    <a:pt x="125" y="217"/>
                  </a:cubicBezTo>
                  <a:cubicBezTo>
                    <a:pt x="120" y="217"/>
                    <a:pt x="116" y="217"/>
                    <a:pt x="112" y="217"/>
                  </a:cubicBezTo>
                  <a:cubicBezTo>
                    <a:pt x="77" y="217"/>
                    <a:pt x="77" y="213"/>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66" name=""/>
            <p:cNvSpPr/>
            <p:nvPr/>
          </p:nvSpPr>
          <p:spPr>
            <a:xfrm>
              <a:off x="6330600" y="32238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67" name=""/>
            <p:cNvSpPr/>
            <p:nvPr/>
          </p:nvSpPr>
          <p:spPr>
            <a:xfrm>
              <a:off x="6500520" y="315360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4"/>
                  </a:moveTo>
                  <a:cubicBezTo>
                    <a:pt x="162" y="141"/>
                    <a:pt x="190" y="106"/>
                    <a:pt x="190" y="67"/>
                  </a:cubicBezTo>
                  <a:cubicBezTo>
                    <a:pt x="190" y="28"/>
                    <a:pt x="147" y="0"/>
                    <a:pt x="99" y="0"/>
                  </a:cubicBezTo>
                  <a:cubicBezTo>
                    <a:pt x="50" y="0"/>
                    <a:pt x="13" y="29"/>
                    <a:pt x="13" y="67"/>
                  </a:cubicBezTo>
                  <a:cubicBezTo>
                    <a:pt x="13" y="83"/>
                    <a:pt x="24" y="92"/>
                    <a:pt x="38" y="92"/>
                  </a:cubicBezTo>
                  <a:cubicBezTo>
                    <a:pt x="53" y="92"/>
                    <a:pt x="63" y="81"/>
                    <a:pt x="63" y="67"/>
                  </a:cubicBezTo>
                  <a:cubicBezTo>
                    <a:pt x="63" y="42"/>
                    <a:pt x="41" y="42"/>
                    <a:pt x="32" y="42"/>
                  </a:cubicBezTo>
                  <a:cubicBezTo>
                    <a:pt x="48" y="18"/>
                    <a:pt x="80" y="13"/>
                    <a:pt x="98" y="13"/>
                  </a:cubicBezTo>
                  <a:cubicBezTo>
                    <a:pt x="118" y="13"/>
                    <a:pt x="146" y="22"/>
                    <a:pt x="146" y="67"/>
                  </a:cubicBezTo>
                  <a:cubicBezTo>
                    <a:pt x="146" y="73"/>
                    <a:pt x="144" y="102"/>
                    <a:pt x="132" y="123"/>
                  </a:cubicBezTo>
                  <a:cubicBezTo>
                    <a:pt x="116" y="147"/>
                    <a:pt x="99" y="148"/>
                    <a:pt x="88" y="148"/>
                  </a:cubicBezTo>
                  <a:cubicBezTo>
                    <a:pt x="84" y="150"/>
                    <a:pt x="71" y="150"/>
                    <a:pt x="69" y="150"/>
                  </a:cubicBezTo>
                  <a:cubicBezTo>
                    <a:pt x="64" y="151"/>
                    <a:pt x="62" y="151"/>
                    <a:pt x="62" y="157"/>
                  </a:cubicBezTo>
                  <a:cubicBezTo>
                    <a:pt x="62" y="162"/>
                    <a:pt x="64" y="162"/>
                    <a:pt x="73" y="162"/>
                  </a:cubicBezTo>
                  <a:cubicBezTo>
                    <a:pt x="80" y="162"/>
                    <a:pt x="88" y="162"/>
                    <a:pt x="95" y="162"/>
                  </a:cubicBezTo>
                  <a:cubicBezTo>
                    <a:pt x="134" y="162"/>
                    <a:pt x="153" y="195"/>
                    <a:pt x="153" y="244"/>
                  </a:cubicBezTo>
                  <a:cubicBezTo>
                    <a:pt x="153" y="311"/>
                    <a:pt x="119" y="325"/>
                    <a:pt x="98" y="325"/>
                  </a:cubicBezTo>
                  <a:cubicBezTo>
                    <a:pt x="77" y="325"/>
                    <a:pt x="39" y="316"/>
                    <a:pt x="22" y="287"/>
                  </a:cubicBezTo>
                  <a:cubicBezTo>
                    <a:pt x="39" y="290"/>
                    <a:pt x="55" y="279"/>
                    <a:pt x="55" y="260"/>
                  </a:cubicBezTo>
                  <a:cubicBezTo>
                    <a:pt x="55" y="242"/>
                    <a:pt x="42" y="232"/>
                    <a:pt x="27" y="232"/>
                  </a:cubicBezTo>
                  <a:cubicBezTo>
                    <a:pt x="15" y="232"/>
                    <a:pt x="0" y="239"/>
                    <a:pt x="0" y="260"/>
                  </a:cubicBezTo>
                  <a:cubicBezTo>
                    <a:pt x="0" y="305"/>
                    <a:pt x="45" y="339"/>
                    <a:pt x="99" y="339"/>
                  </a:cubicBezTo>
                  <a:cubicBezTo>
                    <a:pt x="160" y="339"/>
                    <a:pt x="204" y="294"/>
                    <a:pt x="204" y="244"/>
                  </a:cubicBezTo>
                  <a:cubicBezTo>
                    <a:pt x="204" y="203"/>
                    <a:pt x="172"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68" name=""/>
            <p:cNvSpPr/>
            <p:nvPr/>
          </p:nvSpPr>
          <p:spPr>
            <a:xfrm>
              <a:off x="6591960" y="31384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8"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69" name=""/>
            <p:cNvSpPr/>
            <p:nvPr/>
          </p:nvSpPr>
          <p:spPr>
            <a:xfrm>
              <a:off x="6699600" y="3168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70" name=""/>
            <p:cNvSpPr/>
            <p:nvPr/>
          </p:nvSpPr>
          <p:spPr>
            <a:xfrm>
              <a:off x="6874200" y="31935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1" y="29"/>
                    <a:pt x="154" y="36"/>
                  </a:cubicBezTo>
                  <a:cubicBezTo>
                    <a:pt x="146" y="45"/>
                    <a:pt x="144" y="53"/>
                    <a:pt x="144" y="56"/>
                  </a:cubicBezTo>
                  <a:cubicBezTo>
                    <a:pt x="144" y="67"/>
                    <a:pt x="154" y="73"/>
                    <a:pt x="162" y="73"/>
                  </a:cubicBezTo>
                  <a:cubicBezTo>
                    <a:pt x="176" y="73"/>
                    <a:pt x="190" y="62"/>
                    <a:pt x="190" y="42"/>
                  </a:cubicBezTo>
                  <a:cubicBezTo>
                    <a:pt x="190" y="18"/>
                    <a:pt x="167" y="0"/>
                    <a:pt x="132" y="0"/>
                  </a:cubicBezTo>
                  <a:cubicBezTo>
                    <a:pt x="66" y="0"/>
                    <a:pt x="0" y="70"/>
                    <a:pt x="0" y="139"/>
                  </a:cubicBezTo>
                  <a:cubicBezTo>
                    <a:pt x="0" y="183"/>
                    <a:pt x="29" y="223"/>
                    <a:pt x="80" y="223"/>
                  </a:cubicBezTo>
                  <a:cubicBezTo>
                    <a:pt x="150" y="223"/>
                    <a:pt x="192" y="171"/>
                    <a:pt x="192" y="164"/>
                  </a:cubicBezTo>
                  <a:cubicBezTo>
                    <a:pt x="192" y="161"/>
                    <a:pt x="189" y="158"/>
                    <a:pt x="186" y="158"/>
                  </a:cubicBezTo>
                  <a:cubicBezTo>
                    <a:pt x="183" y="158"/>
                    <a:pt x="182" y="158"/>
                    <a:pt x="179" y="162"/>
                  </a:cubicBezTo>
                  <a:cubicBezTo>
                    <a:pt x="140" y="211"/>
                    <a:pt x="87" y="211"/>
                    <a:pt x="81" y="211"/>
                  </a:cubicBezTo>
                  <a:cubicBezTo>
                    <a:pt x="50" y="211"/>
                    <a:pt x="36" y="188"/>
                    <a:pt x="36" y="158"/>
                  </a:cubicBezTo>
                  <a:cubicBezTo>
                    <a:pt x="36" y="137"/>
                    <a:pt x="46" y="90"/>
                    <a:pt x="63" y="59"/>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71" name=""/>
            <p:cNvSpPr/>
            <p:nvPr/>
          </p:nvSpPr>
          <p:spPr>
            <a:xfrm>
              <a:off x="6950160" y="3215520"/>
              <a:ext cx="51840" cy="80280"/>
            </a:xfrm>
            <a:custGeom>
              <a:avLst/>
              <a:gdLst>
                <a:gd name="textAreaLeft" fmla="*/ 0 w 51840"/>
                <a:gd name="textAreaRight" fmla="*/ 56880 w 51840"/>
                <a:gd name="textAreaTop" fmla="*/ 0 h 80280"/>
                <a:gd name="textAreaBottom" fmla="*/ 85320 h 80280"/>
              </a:gdLst>
              <a:ahLst/>
              <a:rect l="textAreaLeft" t="textAreaTop" r="textAreaRight" b="textAreaBottom"/>
              <a:pathLst>
                <a:path w="158" h="237">
                  <a:moveTo>
                    <a:pt x="76" y="113"/>
                  </a:moveTo>
                  <a:cubicBezTo>
                    <a:pt x="102" y="113"/>
                    <a:pt x="122" y="133"/>
                    <a:pt x="122" y="169"/>
                  </a:cubicBezTo>
                  <a:cubicBezTo>
                    <a:pt x="122" y="213"/>
                    <a:pt x="97" y="225"/>
                    <a:pt x="77" y="225"/>
                  </a:cubicBezTo>
                  <a:cubicBezTo>
                    <a:pt x="63" y="225"/>
                    <a:pt x="34" y="221"/>
                    <a:pt x="18" y="200"/>
                  </a:cubicBezTo>
                  <a:cubicBezTo>
                    <a:pt x="35" y="200"/>
                    <a:pt x="39" y="189"/>
                    <a:pt x="39" y="182"/>
                  </a:cubicBezTo>
                  <a:cubicBezTo>
                    <a:pt x="39" y="171"/>
                    <a:pt x="31" y="162"/>
                    <a:pt x="20" y="162"/>
                  </a:cubicBezTo>
                  <a:cubicBezTo>
                    <a:pt x="10" y="162"/>
                    <a:pt x="0" y="168"/>
                    <a:pt x="0" y="182"/>
                  </a:cubicBezTo>
                  <a:cubicBezTo>
                    <a:pt x="0" y="216"/>
                    <a:pt x="36" y="237"/>
                    <a:pt x="78" y="237"/>
                  </a:cubicBezTo>
                  <a:cubicBezTo>
                    <a:pt x="126" y="237"/>
                    <a:pt x="158" y="204"/>
                    <a:pt x="158" y="169"/>
                  </a:cubicBezTo>
                  <a:cubicBezTo>
                    <a:pt x="158" y="143"/>
                    <a:pt x="137" y="116"/>
                    <a:pt x="99" y="108"/>
                  </a:cubicBezTo>
                  <a:cubicBezTo>
                    <a:pt x="134" y="95"/>
                    <a:pt x="148" y="69"/>
                    <a:pt x="148" y="48"/>
                  </a:cubicBezTo>
                  <a:cubicBezTo>
                    <a:pt x="148" y="21"/>
                    <a:pt x="116" y="0"/>
                    <a:pt x="78" y="0"/>
                  </a:cubicBezTo>
                  <a:cubicBezTo>
                    <a:pt x="41" y="0"/>
                    <a:pt x="11" y="20"/>
                    <a:pt x="11" y="46"/>
                  </a:cubicBezTo>
                  <a:cubicBezTo>
                    <a:pt x="11" y="59"/>
                    <a:pt x="18" y="64"/>
                    <a:pt x="29" y="64"/>
                  </a:cubicBezTo>
                  <a:cubicBezTo>
                    <a:pt x="39" y="64"/>
                    <a:pt x="46" y="57"/>
                    <a:pt x="46" y="48"/>
                  </a:cubicBezTo>
                  <a:cubicBezTo>
                    <a:pt x="46" y="38"/>
                    <a:pt x="39" y="29"/>
                    <a:pt x="29" y="29"/>
                  </a:cubicBezTo>
                  <a:cubicBezTo>
                    <a:pt x="41" y="14"/>
                    <a:pt x="64" y="10"/>
                    <a:pt x="77" y="10"/>
                  </a:cubicBezTo>
                  <a:cubicBezTo>
                    <a:pt x="92" y="10"/>
                    <a:pt x="115" y="18"/>
                    <a:pt x="115" y="48"/>
                  </a:cubicBezTo>
                  <a:cubicBezTo>
                    <a:pt x="115" y="63"/>
                    <a:pt x="109" y="78"/>
                    <a:pt x="101" y="90"/>
                  </a:cubicBezTo>
                  <a:cubicBezTo>
                    <a:pt x="90" y="102"/>
                    <a:pt x="80" y="102"/>
                    <a:pt x="63" y="104"/>
                  </a:cubicBezTo>
                  <a:cubicBezTo>
                    <a:pt x="55" y="105"/>
                    <a:pt x="53" y="105"/>
                    <a:pt x="52" y="105"/>
                  </a:cubicBezTo>
                  <a:cubicBezTo>
                    <a:pt x="50" y="105"/>
                    <a:pt x="48" y="105"/>
                    <a:pt x="48" y="109"/>
                  </a:cubicBezTo>
                  <a:cubicBezTo>
                    <a:pt x="48"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372" name=""/>
            <p:cNvSpPr/>
            <p:nvPr/>
          </p:nvSpPr>
          <p:spPr>
            <a:xfrm>
              <a:off x="7040160" y="31384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3" y="0"/>
                    <a:pt x="109" y="0"/>
                  </a:cubicBezTo>
                  <a:cubicBezTo>
                    <a:pt x="105" y="0"/>
                    <a:pt x="60" y="34"/>
                    <a:pt x="32" y="97"/>
                  </a:cubicBezTo>
                  <a:cubicBezTo>
                    <a:pt x="7" y="151"/>
                    <a:pt x="0" y="206"/>
                    <a:pt x="0" y="246"/>
                  </a:cubicBezTo>
                  <a:cubicBezTo>
                    <a:pt x="0" y="284"/>
                    <a:pt x="6" y="344"/>
                    <a:pt x="34" y="400"/>
                  </a:cubicBezTo>
                  <a:cubicBezTo>
                    <a:pt x="63" y="461"/>
                    <a:pt x="105" y="493"/>
                    <a:pt x="109" y="493"/>
                  </a:cubicBezTo>
                  <a:cubicBezTo>
                    <a:pt x="113"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73" name=""/>
            <p:cNvSpPr/>
            <p:nvPr/>
          </p:nvSpPr>
          <p:spPr>
            <a:xfrm>
              <a:off x="7125480" y="3122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74" name=""/>
            <p:cNvSpPr/>
            <p:nvPr/>
          </p:nvSpPr>
          <p:spPr>
            <a:xfrm>
              <a:off x="7097760" y="3150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1"/>
                    <a:pt x="83" y="210"/>
                    <a:pt x="60" y="298"/>
                  </a:cubicBezTo>
                  <a:cubicBezTo>
                    <a:pt x="56" y="316"/>
                    <a:pt x="55" y="321"/>
                    <a:pt x="15" y="321"/>
                  </a:cubicBezTo>
                  <a:cubicBezTo>
                    <a:pt x="4" y="321"/>
                    <a:pt x="0" y="321"/>
                    <a:pt x="0" y="330"/>
                  </a:cubicBezTo>
                  <a:cubicBezTo>
                    <a:pt x="0" y="336"/>
                    <a:pt x="6" y="336"/>
                    <a:pt x="8" y="336"/>
                  </a:cubicBezTo>
                  <a:cubicBezTo>
                    <a:pt x="22" y="336"/>
                    <a:pt x="57" y="335"/>
                    <a:pt x="73"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9"/>
                    <a:pt x="99" y="316"/>
                    <a:pt x="99" y="311"/>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75" name=""/>
            <p:cNvSpPr/>
            <p:nvPr/>
          </p:nvSpPr>
          <p:spPr>
            <a:xfrm>
              <a:off x="7174440" y="32148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7"/>
                    <a:pt x="169" y="162"/>
                  </a:cubicBezTo>
                  <a:cubicBezTo>
                    <a:pt x="157" y="162"/>
                    <a:pt x="144" y="162"/>
                    <a:pt x="132" y="162"/>
                  </a:cubicBezTo>
                  <a:cubicBezTo>
                    <a:pt x="132" y="112"/>
                    <a:pt x="132" y="61"/>
                    <a:pt x="132" y="10"/>
                  </a:cubicBezTo>
                  <a:cubicBezTo>
                    <a:pt x="132" y="3"/>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376" name=""/>
            <p:cNvSpPr/>
            <p:nvPr/>
          </p:nvSpPr>
          <p:spPr>
            <a:xfrm>
              <a:off x="7303320" y="32238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77" name=""/>
            <p:cNvSpPr/>
            <p:nvPr/>
          </p:nvSpPr>
          <p:spPr>
            <a:xfrm>
              <a:off x="7481160" y="31536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7"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78" name=""/>
            <p:cNvSpPr/>
            <p:nvPr/>
          </p:nvSpPr>
          <p:spPr>
            <a:xfrm>
              <a:off x="7564320" y="31384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8"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79" name=""/>
            <p:cNvSpPr/>
            <p:nvPr/>
          </p:nvSpPr>
          <p:spPr>
            <a:xfrm>
              <a:off x="7672320" y="3168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80" name=""/>
            <p:cNvSpPr/>
            <p:nvPr/>
          </p:nvSpPr>
          <p:spPr>
            <a:xfrm>
              <a:off x="7846560" y="31935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1" y="29"/>
                    <a:pt x="154" y="36"/>
                  </a:cubicBezTo>
                  <a:cubicBezTo>
                    <a:pt x="146" y="45"/>
                    <a:pt x="144" y="53"/>
                    <a:pt x="144" y="56"/>
                  </a:cubicBezTo>
                  <a:cubicBezTo>
                    <a:pt x="144" y="67"/>
                    <a:pt x="154" y="73"/>
                    <a:pt x="162" y="73"/>
                  </a:cubicBezTo>
                  <a:cubicBezTo>
                    <a:pt x="178" y="73"/>
                    <a:pt x="190" y="62"/>
                    <a:pt x="190" y="42"/>
                  </a:cubicBezTo>
                  <a:cubicBezTo>
                    <a:pt x="190" y="18"/>
                    <a:pt x="167" y="0"/>
                    <a:pt x="133" y="0"/>
                  </a:cubicBezTo>
                  <a:cubicBezTo>
                    <a:pt x="66" y="0"/>
                    <a:pt x="0" y="70"/>
                    <a:pt x="0" y="139"/>
                  </a:cubicBezTo>
                  <a:cubicBezTo>
                    <a:pt x="0" y="183"/>
                    <a:pt x="29" y="223"/>
                    <a:pt x="80" y="223"/>
                  </a:cubicBezTo>
                  <a:cubicBezTo>
                    <a:pt x="151" y="223"/>
                    <a:pt x="192" y="171"/>
                    <a:pt x="192" y="164"/>
                  </a:cubicBezTo>
                  <a:cubicBezTo>
                    <a:pt x="192" y="161"/>
                    <a:pt x="189" y="158"/>
                    <a:pt x="186" y="158"/>
                  </a:cubicBezTo>
                  <a:cubicBezTo>
                    <a:pt x="183" y="158"/>
                    <a:pt x="182" y="158"/>
                    <a:pt x="179" y="162"/>
                  </a:cubicBezTo>
                  <a:cubicBezTo>
                    <a:pt x="141" y="211"/>
                    <a:pt x="87" y="211"/>
                    <a:pt x="81" y="211"/>
                  </a:cubicBezTo>
                  <a:cubicBezTo>
                    <a:pt x="50" y="211"/>
                    <a:pt x="36" y="188"/>
                    <a:pt x="36" y="158"/>
                  </a:cubicBezTo>
                  <a:cubicBezTo>
                    <a:pt x="36" y="137"/>
                    <a:pt x="46" y="90"/>
                    <a:pt x="63" y="59"/>
                  </a:cubicBezTo>
                  <a:cubicBezTo>
                    <a:pt x="78" y="31"/>
                    <a:pt x="106"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81" name=""/>
            <p:cNvSpPr/>
            <p:nvPr/>
          </p:nvSpPr>
          <p:spPr>
            <a:xfrm>
              <a:off x="7921080" y="321480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5"/>
                  </a:moveTo>
                  <a:cubicBezTo>
                    <a:pt x="168" y="171"/>
                    <a:pt x="168" y="167"/>
                    <a:pt x="168" y="162"/>
                  </a:cubicBezTo>
                  <a:cubicBezTo>
                    <a:pt x="155" y="162"/>
                    <a:pt x="143" y="162"/>
                    <a:pt x="130" y="162"/>
                  </a:cubicBezTo>
                  <a:cubicBezTo>
                    <a:pt x="130" y="112"/>
                    <a:pt x="130" y="61"/>
                    <a:pt x="130" y="10"/>
                  </a:cubicBezTo>
                  <a:cubicBezTo>
                    <a:pt x="130" y="3"/>
                    <a:pt x="130" y="0"/>
                    <a:pt x="122" y="0"/>
                  </a:cubicBezTo>
                  <a:cubicBezTo>
                    <a:pt x="119" y="0"/>
                    <a:pt x="118" y="0"/>
                    <a:pt x="113" y="4"/>
                  </a:cubicBezTo>
                  <a:cubicBezTo>
                    <a:pt x="76" y="57"/>
                    <a:pt x="38" y="110"/>
                    <a:pt x="0" y="162"/>
                  </a:cubicBezTo>
                  <a:cubicBezTo>
                    <a:pt x="0" y="167"/>
                    <a:pt x="0" y="171"/>
                    <a:pt x="0" y="175"/>
                  </a:cubicBezTo>
                  <a:cubicBezTo>
                    <a:pt x="34" y="175"/>
                    <a:pt x="67" y="175"/>
                    <a:pt x="101" y="175"/>
                  </a:cubicBezTo>
                  <a:cubicBezTo>
                    <a:pt x="101" y="184"/>
                    <a:pt x="101" y="194"/>
                    <a:pt x="101" y="203"/>
                  </a:cubicBezTo>
                  <a:cubicBezTo>
                    <a:pt x="101" y="216"/>
                    <a:pt x="101" y="220"/>
                    <a:pt x="73" y="220"/>
                  </a:cubicBezTo>
                  <a:cubicBezTo>
                    <a:pt x="70" y="220"/>
                    <a:pt x="66" y="220"/>
                    <a:pt x="63" y="220"/>
                  </a:cubicBezTo>
                  <a:cubicBezTo>
                    <a:pt x="63" y="224"/>
                    <a:pt x="63" y="228"/>
                    <a:pt x="63" y="232"/>
                  </a:cubicBezTo>
                  <a:cubicBezTo>
                    <a:pt x="81" y="231"/>
                    <a:pt x="102" y="231"/>
                    <a:pt x="115" y="231"/>
                  </a:cubicBezTo>
                  <a:cubicBezTo>
                    <a:pt x="127" y="231"/>
                    <a:pt x="150" y="231"/>
                    <a:pt x="167" y="232"/>
                  </a:cubicBezTo>
                  <a:cubicBezTo>
                    <a:pt x="167" y="228"/>
                    <a:pt x="167" y="224"/>
                    <a:pt x="167" y="220"/>
                  </a:cubicBezTo>
                  <a:cubicBezTo>
                    <a:pt x="164" y="220"/>
                    <a:pt x="161" y="220"/>
                    <a:pt x="158" y="220"/>
                  </a:cubicBezTo>
                  <a:cubicBezTo>
                    <a:pt x="130" y="220"/>
                    <a:pt x="130" y="216"/>
                    <a:pt x="130" y="203"/>
                  </a:cubicBezTo>
                  <a:cubicBezTo>
                    <a:pt x="130" y="194"/>
                    <a:pt x="130" y="184"/>
                    <a:pt x="130" y="175"/>
                  </a:cubicBezTo>
                  <a:cubicBezTo>
                    <a:pt x="143" y="175"/>
                    <a:pt x="155" y="175"/>
                    <a:pt x="168"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382" name=""/>
            <p:cNvSpPr/>
            <p:nvPr/>
          </p:nvSpPr>
          <p:spPr>
            <a:xfrm>
              <a:off x="8012880" y="31384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3" y="0"/>
                    <a:pt x="111" y="0"/>
                  </a:cubicBezTo>
                  <a:cubicBezTo>
                    <a:pt x="105" y="0"/>
                    <a:pt x="60" y="34"/>
                    <a:pt x="32" y="97"/>
                  </a:cubicBezTo>
                  <a:cubicBezTo>
                    <a:pt x="7" y="151"/>
                    <a:pt x="0" y="206"/>
                    <a:pt x="0" y="246"/>
                  </a:cubicBezTo>
                  <a:cubicBezTo>
                    <a:pt x="0" y="284"/>
                    <a:pt x="6" y="344"/>
                    <a:pt x="34" y="400"/>
                  </a:cubicBezTo>
                  <a:cubicBezTo>
                    <a:pt x="63" y="461"/>
                    <a:pt x="105" y="493"/>
                    <a:pt x="111" y="493"/>
                  </a:cubicBezTo>
                  <a:cubicBezTo>
                    <a:pt x="113"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83" name=""/>
            <p:cNvSpPr/>
            <p:nvPr/>
          </p:nvSpPr>
          <p:spPr>
            <a:xfrm>
              <a:off x="8098200" y="3122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84" name=""/>
            <p:cNvSpPr/>
            <p:nvPr/>
          </p:nvSpPr>
          <p:spPr>
            <a:xfrm>
              <a:off x="8070480" y="3150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1"/>
                    <a:pt x="84" y="210"/>
                    <a:pt x="62" y="298"/>
                  </a:cubicBezTo>
                  <a:cubicBezTo>
                    <a:pt x="56" y="316"/>
                    <a:pt x="55" y="321"/>
                    <a:pt x="17" y="321"/>
                  </a:cubicBezTo>
                  <a:cubicBezTo>
                    <a:pt x="4"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9"/>
                    <a:pt x="99" y="316"/>
                    <a:pt x="99" y="311"/>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85" name=""/>
            <p:cNvSpPr/>
            <p:nvPr/>
          </p:nvSpPr>
          <p:spPr>
            <a:xfrm>
              <a:off x="8147160" y="32148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7"/>
                    <a:pt x="169" y="162"/>
                  </a:cubicBezTo>
                  <a:cubicBezTo>
                    <a:pt x="157" y="162"/>
                    <a:pt x="144" y="162"/>
                    <a:pt x="132" y="162"/>
                  </a:cubicBezTo>
                  <a:cubicBezTo>
                    <a:pt x="132" y="112"/>
                    <a:pt x="132" y="61"/>
                    <a:pt x="132" y="10"/>
                  </a:cubicBezTo>
                  <a:cubicBezTo>
                    <a:pt x="132" y="3"/>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8"/>
                    <a:pt x="64" y="232"/>
                  </a:cubicBezTo>
                  <a:cubicBezTo>
                    <a:pt x="83" y="231"/>
                    <a:pt x="104" y="231"/>
                    <a:pt x="116" y="231"/>
                  </a:cubicBezTo>
                  <a:cubicBezTo>
                    <a:pt x="129" y="231"/>
                    <a:pt x="151" y="231"/>
                    <a:pt x="168" y="232"/>
                  </a:cubicBezTo>
                  <a:cubicBezTo>
                    <a:pt x="168" y="228"/>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5" y="36"/>
                  </a:moveTo>
                  <a:cubicBezTo>
                    <a:pt x="105" y="78"/>
                    <a:pt x="105" y="120"/>
                    <a:pt x="105" y="162"/>
                  </a:cubicBezTo>
                  <a:cubicBezTo>
                    <a:pt x="75" y="162"/>
                    <a:pt x="44" y="162"/>
                    <a:pt x="14" y="162"/>
                  </a:cubicBezTo>
                  <a:cubicBezTo>
                    <a:pt x="44" y="120"/>
                    <a:pt x="75" y="78"/>
                    <a:pt x="105"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386" name=""/>
            <p:cNvSpPr/>
            <p:nvPr/>
          </p:nvSpPr>
          <p:spPr>
            <a:xfrm>
              <a:off x="8276040" y="3223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87" name=""/>
            <p:cNvSpPr/>
            <p:nvPr/>
          </p:nvSpPr>
          <p:spPr>
            <a:xfrm>
              <a:off x="8453880" y="31536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60" y="31"/>
                    <a:pt x="17"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88" name=""/>
            <p:cNvSpPr/>
            <p:nvPr/>
          </p:nvSpPr>
          <p:spPr>
            <a:xfrm>
              <a:off x="8537040" y="31384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10"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89" name=""/>
            <p:cNvSpPr/>
            <p:nvPr/>
          </p:nvSpPr>
          <p:spPr>
            <a:xfrm>
              <a:off x="8603640" y="312480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8" y="167"/>
                    <a:pt x="144" y="167"/>
                    <a:pt x="140" y="167"/>
                  </a:cubicBezTo>
                  <a:cubicBezTo>
                    <a:pt x="140" y="174"/>
                    <a:pt x="136" y="195"/>
                    <a:pt x="132" y="197"/>
                  </a:cubicBezTo>
                  <a:cubicBezTo>
                    <a:pt x="129" y="199"/>
                    <a:pt x="102" y="199"/>
                    <a:pt x="98" y="199"/>
                  </a:cubicBezTo>
                  <a:cubicBezTo>
                    <a:pt x="77" y="199"/>
                    <a:pt x="55" y="199"/>
                    <a:pt x="34" y="199"/>
                  </a:cubicBezTo>
                  <a:cubicBezTo>
                    <a:pt x="70" y="168"/>
                    <a:pt x="83" y="158"/>
                    <a:pt x="104" y="141"/>
                  </a:cubicBezTo>
                  <a:cubicBezTo>
                    <a:pt x="129" y="122"/>
                    <a:pt x="153" y="99"/>
                    <a:pt x="153" y="67"/>
                  </a:cubicBezTo>
                  <a:cubicBezTo>
                    <a:pt x="153" y="25"/>
                    <a:pt x="116" y="0"/>
                    <a:pt x="71" y="0"/>
                  </a:cubicBezTo>
                  <a:cubicBezTo>
                    <a:pt x="29" y="0"/>
                    <a:pt x="0" y="29"/>
                    <a:pt x="0" y="62"/>
                  </a:cubicBezTo>
                  <a:cubicBezTo>
                    <a:pt x="0" y="80"/>
                    <a:pt x="15" y="81"/>
                    <a:pt x="18" y="81"/>
                  </a:cubicBezTo>
                  <a:cubicBezTo>
                    <a:pt x="27" y="81"/>
                    <a:pt x="36" y="76"/>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20"/>
                    <a:pt x="0" y="228"/>
                  </a:cubicBezTo>
                  <a:cubicBezTo>
                    <a:pt x="47" y="228"/>
                    <a:pt x="94" y="228"/>
                    <a:pt x="141" y="228"/>
                  </a:cubicBezTo>
                  <a:cubicBezTo>
                    <a:pt x="145"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390" name=""/>
            <p:cNvSpPr/>
            <p:nvPr/>
          </p:nvSpPr>
          <p:spPr>
            <a:xfrm>
              <a:off x="8724600" y="3168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91" name=""/>
            <p:cNvSpPr/>
            <p:nvPr/>
          </p:nvSpPr>
          <p:spPr>
            <a:xfrm>
              <a:off x="8898840" y="319356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5"/>
                    <a:pt x="144" y="53"/>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71"/>
                    <a:pt x="192" y="164"/>
                  </a:cubicBezTo>
                  <a:cubicBezTo>
                    <a:pt x="192" y="161"/>
                    <a:pt x="189" y="158"/>
                    <a:pt x="186" y="158"/>
                  </a:cubicBezTo>
                  <a:cubicBezTo>
                    <a:pt x="183" y="158"/>
                    <a:pt x="182" y="158"/>
                    <a:pt x="179" y="162"/>
                  </a:cubicBezTo>
                  <a:cubicBezTo>
                    <a:pt x="140" y="211"/>
                    <a:pt x="87" y="211"/>
                    <a:pt x="81" y="211"/>
                  </a:cubicBezTo>
                  <a:cubicBezTo>
                    <a:pt x="50" y="211"/>
                    <a:pt x="36" y="188"/>
                    <a:pt x="36" y="158"/>
                  </a:cubicBezTo>
                  <a:cubicBezTo>
                    <a:pt x="36" y="137"/>
                    <a:pt x="46" y="90"/>
                    <a:pt x="63" y="59"/>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392" name=""/>
            <p:cNvSpPr/>
            <p:nvPr/>
          </p:nvSpPr>
          <p:spPr>
            <a:xfrm>
              <a:off x="8975880" y="3215520"/>
              <a:ext cx="50040" cy="80280"/>
            </a:xfrm>
            <a:custGeom>
              <a:avLst/>
              <a:gdLst>
                <a:gd name="textAreaLeft" fmla="*/ 0 w 50040"/>
                <a:gd name="textAreaRight" fmla="*/ 55080 w 50040"/>
                <a:gd name="textAreaTop" fmla="*/ 0 h 80280"/>
                <a:gd name="textAreaBottom" fmla="*/ 85320 h 80280"/>
              </a:gdLst>
              <a:ahLst/>
              <a:rect l="textAreaLeft" t="textAreaTop" r="textAreaRight" b="textAreaBottom"/>
              <a:pathLst>
                <a:path w="153" h="237">
                  <a:moveTo>
                    <a:pt x="32" y="36"/>
                  </a:moveTo>
                  <a:cubicBezTo>
                    <a:pt x="49" y="42"/>
                    <a:pt x="60" y="42"/>
                    <a:pt x="66" y="42"/>
                  </a:cubicBezTo>
                  <a:cubicBezTo>
                    <a:pt x="111" y="42"/>
                    <a:pt x="137" y="10"/>
                    <a:pt x="137" y="6"/>
                  </a:cubicBezTo>
                  <a:cubicBezTo>
                    <a:pt x="137" y="1"/>
                    <a:pt x="136" y="0"/>
                    <a:pt x="133" y="0"/>
                  </a:cubicBezTo>
                  <a:cubicBezTo>
                    <a:pt x="133" y="0"/>
                    <a:pt x="132" y="0"/>
                    <a:pt x="132" y="1"/>
                  </a:cubicBezTo>
                  <a:cubicBezTo>
                    <a:pt x="123" y="4"/>
                    <a:pt x="105" y="11"/>
                    <a:pt x="78" y="11"/>
                  </a:cubicBezTo>
                  <a:cubicBezTo>
                    <a:pt x="69" y="11"/>
                    <a:pt x="50" y="11"/>
                    <a:pt x="28" y="3"/>
                  </a:cubicBezTo>
                  <a:cubicBezTo>
                    <a:pt x="25" y="0"/>
                    <a:pt x="25" y="1"/>
                    <a:pt x="24" y="0"/>
                  </a:cubicBezTo>
                  <a:cubicBezTo>
                    <a:pt x="20" y="0"/>
                    <a:pt x="20" y="4"/>
                    <a:pt x="20" y="10"/>
                  </a:cubicBezTo>
                  <a:cubicBezTo>
                    <a:pt x="20" y="44"/>
                    <a:pt x="20" y="78"/>
                    <a:pt x="20" y="112"/>
                  </a:cubicBezTo>
                  <a:cubicBezTo>
                    <a:pt x="20" y="118"/>
                    <a:pt x="20" y="122"/>
                    <a:pt x="25" y="122"/>
                  </a:cubicBezTo>
                  <a:cubicBezTo>
                    <a:pt x="28" y="122"/>
                    <a:pt x="28" y="120"/>
                    <a:pt x="32" y="116"/>
                  </a:cubicBezTo>
                  <a:cubicBezTo>
                    <a:pt x="46" y="98"/>
                    <a:pt x="67" y="95"/>
                    <a:pt x="80" y="95"/>
                  </a:cubicBezTo>
                  <a:cubicBezTo>
                    <a:pt x="101" y="95"/>
                    <a:pt x="111" y="112"/>
                    <a:pt x="112" y="113"/>
                  </a:cubicBezTo>
                  <a:cubicBezTo>
                    <a:pt x="118" y="126"/>
                    <a:pt x="120" y="139"/>
                    <a:pt x="120" y="158"/>
                  </a:cubicBezTo>
                  <a:cubicBezTo>
                    <a:pt x="120" y="169"/>
                    <a:pt x="120" y="189"/>
                    <a:pt x="109" y="204"/>
                  </a:cubicBezTo>
                  <a:cubicBezTo>
                    <a:pt x="101" y="217"/>
                    <a:pt x="87" y="225"/>
                    <a:pt x="69" y="225"/>
                  </a:cubicBezTo>
                  <a:cubicBezTo>
                    <a:pt x="46" y="225"/>
                    <a:pt x="24" y="213"/>
                    <a:pt x="15" y="190"/>
                  </a:cubicBezTo>
                  <a:cubicBezTo>
                    <a:pt x="28" y="190"/>
                    <a:pt x="35" y="182"/>
                    <a:pt x="35" y="174"/>
                  </a:cubicBezTo>
                  <a:cubicBezTo>
                    <a:pt x="35" y="158"/>
                    <a:pt x="22" y="155"/>
                    <a:pt x="18" y="155"/>
                  </a:cubicBezTo>
                  <a:cubicBezTo>
                    <a:pt x="17" y="155"/>
                    <a:pt x="0" y="155"/>
                    <a:pt x="0" y="174"/>
                  </a:cubicBezTo>
                  <a:cubicBezTo>
                    <a:pt x="0" y="204"/>
                    <a:pt x="28" y="237"/>
                    <a:pt x="70" y="237"/>
                  </a:cubicBezTo>
                  <a:cubicBezTo>
                    <a:pt x="113" y="237"/>
                    <a:pt x="153" y="203"/>
                    <a:pt x="153" y="160"/>
                  </a:cubicBezTo>
                  <a:cubicBezTo>
                    <a:pt x="153" y="120"/>
                    <a:pt x="123" y="85"/>
                    <a:pt x="80" y="85"/>
                  </a:cubicBezTo>
                  <a:cubicBezTo>
                    <a:pt x="66" y="85"/>
                    <a:pt x="48" y="90"/>
                    <a:pt x="32" y="102"/>
                  </a:cubicBezTo>
                  <a:cubicBezTo>
                    <a:pt x="32" y="80"/>
                    <a:pt x="32" y="58"/>
                    <a:pt x="32" y="36"/>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393" name=""/>
            <p:cNvSpPr/>
            <p:nvPr/>
          </p:nvSpPr>
          <p:spPr>
            <a:xfrm>
              <a:off x="9065160" y="313848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6"/>
                    <a:pt x="106" y="477"/>
                  </a:cubicBezTo>
                  <a:cubicBezTo>
                    <a:pt x="45" y="414"/>
                    <a:pt x="29" y="322"/>
                    <a:pt x="29" y="246"/>
                  </a:cubicBezTo>
                  <a:cubicBezTo>
                    <a:pt x="29" y="161"/>
                    <a:pt x="48" y="76"/>
                    <a:pt x="108" y="14"/>
                  </a:cubicBezTo>
                  <a:cubicBezTo>
                    <a:pt x="115" y="8"/>
                    <a:pt x="115" y="7"/>
                    <a:pt x="115" y="6"/>
                  </a:cubicBezTo>
                  <a:cubicBezTo>
                    <a:pt x="115" y="1"/>
                    <a:pt x="112" y="0"/>
                    <a:pt x="109" y="0"/>
                  </a:cubicBezTo>
                  <a:cubicBezTo>
                    <a:pt x="105" y="0"/>
                    <a:pt x="60" y="34"/>
                    <a:pt x="31" y="97"/>
                  </a:cubicBezTo>
                  <a:cubicBezTo>
                    <a:pt x="6" y="151"/>
                    <a:pt x="0" y="206"/>
                    <a:pt x="0" y="246"/>
                  </a:cubicBezTo>
                  <a:cubicBezTo>
                    <a:pt x="0" y="284"/>
                    <a:pt x="6" y="344"/>
                    <a:pt x="32" y="400"/>
                  </a:cubicBezTo>
                  <a:cubicBezTo>
                    <a:pt x="63" y="461"/>
                    <a:pt x="105" y="493"/>
                    <a:pt x="109" y="493"/>
                  </a:cubicBezTo>
                  <a:cubicBezTo>
                    <a:pt x="112" y="493"/>
                    <a:pt x="115" y="491"/>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94" name=""/>
            <p:cNvSpPr/>
            <p:nvPr/>
          </p:nvSpPr>
          <p:spPr>
            <a:xfrm>
              <a:off x="9150480" y="312228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395" name=""/>
            <p:cNvSpPr/>
            <p:nvPr/>
          </p:nvSpPr>
          <p:spPr>
            <a:xfrm>
              <a:off x="9122760" y="3150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7" y="15"/>
                    <a:pt x="127" y="24"/>
                  </a:cubicBezTo>
                  <a:cubicBezTo>
                    <a:pt x="127" y="27"/>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7" y="336"/>
                  </a:cubicBezTo>
                  <a:cubicBezTo>
                    <a:pt x="141" y="336"/>
                    <a:pt x="147" y="336"/>
                    <a:pt x="147" y="326"/>
                  </a:cubicBezTo>
                  <a:cubicBezTo>
                    <a:pt x="147" y="321"/>
                    <a:pt x="144" y="321"/>
                    <a:pt x="133" y="321"/>
                  </a:cubicBezTo>
                  <a:cubicBezTo>
                    <a:pt x="125" y="321"/>
                    <a:pt x="122" y="321"/>
                    <a:pt x="112" y="319"/>
                  </a:cubicBezTo>
                  <a:cubicBezTo>
                    <a:pt x="101" y="319"/>
                    <a:pt x="99" y="316"/>
                    <a:pt x="99" y="311"/>
                  </a:cubicBezTo>
                  <a:cubicBezTo>
                    <a:pt x="99" y="308"/>
                    <a:pt x="101" y="304"/>
                    <a:pt x="101" y="300"/>
                  </a:cubicBezTo>
                  <a:cubicBezTo>
                    <a:pt x="123"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96" name=""/>
            <p:cNvSpPr/>
            <p:nvPr/>
          </p:nvSpPr>
          <p:spPr>
            <a:xfrm>
              <a:off x="9202320" y="3215520"/>
              <a:ext cx="50040" cy="80280"/>
            </a:xfrm>
            <a:custGeom>
              <a:avLst/>
              <a:gdLst>
                <a:gd name="textAreaLeft" fmla="*/ 0 w 50040"/>
                <a:gd name="textAreaRight" fmla="*/ 55080 w 50040"/>
                <a:gd name="textAreaTop" fmla="*/ 0 h 80280"/>
                <a:gd name="textAreaBottom" fmla="*/ 85320 h 80280"/>
              </a:gdLst>
              <a:ahLst/>
              <a:rect l="textAreaLeft" t="textAreaTop" r="textAreaRight" b="textAreaBottom"/>
              <a:pathLst>
                <a:path w="153" h="237">
                  <a:moveTo>
                    <a:pt x="32" y="36"/>
                  </a:moveTo>
                  <a:cubicBezTo>
                    <a:pt x="49" y="42"/>
                    <a:pt x="60" y="42"/>
                    <a:pt x="66" y="42"/>
                  </a:cubicBezTo>
                  <a:cubicBezTo>
                    <a:pt x="111" y="42"/>
                    <a:pt x="137" y="10"/>
                    <a:pt x="137" y="6"/>
                  </a:cubicBezTo>
                  <a:cubicBezTo>
                    <a:pt x="137" y="1"/>
                    <a:pt x="136" y="0"/>
                    <a:pt x="133" y="0"/>
                  </a:cubicBezTo>
                  <a:cubicBezTo>
                    <a:pt x="132" y="0"/>
                    <a:pt x="132" y="0"/>
                    <a:pt x="130" y="1"/>
                  </a:cubicBezTo>
                  <a:cubicBezTo>
                    <a:pt x="122" y="4"/>
                    <a:pt x="104" y="11"/>
                    <a:pt x="78" y="11"/>
                  </a:cubicBezTo>
                  <a:cubicBezTo>
                    <a:pt x="69" y="11"/>
                    <a:pt x="50" y="11"/>
                    <a:pt x="28" y="3"/>
                  </a:cubicBezTo>
                  <a:cubicBezTo>
                    <a:pt x="25" y="0"/>
                    <a:pt x="25" y="1"/>
                    <a:pt x="24" y="0"/>
                  </a:cubicBezTo>
                  <a:cubicBezTo>
                    <a:pt x="20" y="0"/>
                    <a:pt x="20" y="4"/>
                    <a:pt x="20" y="10"/>
                  </a:cubicBezTo>
                  <a:cubicBezTo>
                    <a:pt x="20" y="44"/>
                    <a:pt x="20" y="78"/>
                    <a:pt x="20" y="112"/>
                  </a:cubicBezTo>
                  <a:cubicBezTo>
                    <a:pt x="20" y="118"/>
                    <a:pt x="20" y="122"/>
                    <a:pt x="25" y="122"/>
                  </a:cubicBezTo>
                  <a:cubicBezTo>
                    <a:pt x="28" y="122"/>
                    <a:pt x="28" y="120"/>
                    <a:pt x="32" y="116"/>
                  </a:cubicBezTo>
                  <a:cubicBezTo>
                    <a:pt x="46" y="98"/>
                    <a:pt x="67" y="95"/>
                    <a:pt x="80" y="95"/>
                  </a:cubicBezTo>
                  <a:cubicBezTo>
                    <a:pt x="101" y="95"/>
                    <a:pt x="109" y="112"/>
                    <a:pt x="112" y="113"/>
                  </a:cubicBezTo>
                  <a:cubicBezTo>
                    <a:pt x="118" y="126"/>
                    <a:pt x="119" y="139"/>
                    <a:pt x="119" y="158"/>
                  </a:cubicBezTo>
                  <a:cubicBezTo>
                    <a:pt x="119" y="169"/>
                    <a:pt x="119" y="189"/>
                    <a:pt x="109" y="204"/>
                  </a:cubicBezTo>
                  <a:cubicBezTo>
                    <a:pt x="101" y="217"/>
                    <a:pt x="85" y="225"/>
                    <a:pt x="69" y="225"/>
                  </a:cubicBezTo>
                  <a:cubicBezTo>
                    <a:pt x="46" y="225"/>
                    <a:pt x="24" y="213"/>
                    <a:pt x="15" y="190"/>
                  </a:cubicBezTo>
                  <a:cubicBezTo>
                    <a:pt x="28" y="190"/>
                    <a:pt x="35" y="182"/>
                    <a:pt x="35" y="174"/>
                  </a:cubicBezTo>
                  <a:cubicBezTo>
                    <a:pt x="35" y="158"/>
                    <a:pt x="22" y="155"/>
                    <a:pt x="17" y="155"/>
                  </a:cubicBezTo>
                  <a:cubicBezTo>
                    <a:pt x="11" y="161"/>
                    <a:pt x="0" y="155"/>
                    <a:pt x="0" y="174"/>
                  </a:cubicBezTo>
                  <a:cubicBezTo>
                    <a:pt x="0" y="204"/>
                    <a:pt x="28" y="237"/>
                    <a:pt x="70" y="237"/>
                  </a:cubicBezTo>
                  <a:cubicBezTo>
                    <a:pt x="113" y="237"/>
                    <a:pt x="153" y="203"/>
                    <a:pt x="153" y="160"/>
                  </a:cubicBezTo>
                  <a:cubicBezTo>
                    <a:pt x="153" y="120"/>
                    <a:pt x="123" y="85"/>
                    <a:pt x="80" y="85"/>
                  </a:cubicBezTo>
                  <a:cubicBezTo>
                    <a:pt x="64" y="85"/>
                    <a:pt x="48" y="90"/>
                    <a:pt x="32" y="102"/>
                  </a:cubicBezTo>
                  <a:cubicBezTo>
                    <a:pt x="32" y="80"/>
                    <a:pt x="32" y="58"/>
                    <a:pt x="32" y="36"/>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397" name=""/>
            <p:cNvSpPr/>
            <p:nvPr/>
          </p:nvSpPr>
          <p:spPr>
            <a:xfrm>
              <a:off x="9328320" y="32238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398" name=""/>
            <p:cNvSpPr/>
            <p:nvPr/>
          </p:nvSpPr>
          <p:spPr>
            <a:xfrm>
              <a:off x="9506160" y="315360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399" name=""/>
            <p:cNvSpPr/>
            <p:nvPr/>
          </p:nvSpPr>
          <p:spPr>
            <a:xfrm>
              <a:off x="9589320" y="313848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9"/>
                    <a:pt x="108" y="148"/>
                    <a:pt x="81" y="92"/>
                  </a:cubicBezTo>
                  <a:cubicBezTo>
                    <a:pt x="52" y="32"/>
                    <a:pt x="10" y="0"/>
                    <a:pt x="4" y="0"/>
                  </a:cubicBezTo>
                  <a:cubicBezTo>
                    <a:pt x="1" y="0"/>
                    <a:pt x="0" y="3"/>
                    <a:pt x="0" y="6"/>
                  </a:cubicBezTo>
                  <a:cubicBezTo>
                    <a:pt x="0" y="7"/>
                    <a:pt x="0" y="8"/>
                    <a:pt x="8" y="17"/>
                  </a:cubicBezTo>
                  <a:cubicBezTo>
                    <a:pt x="57" y="66"/>
                    <a:pt x="85" y="144"/>
                    <a:pt x="85" y="246"/>
                  </a:cubicBezTo>
                  <a:cubicBezTo>
                    <a:pt x="85" y="330"/>
                    <a:pt x="67" y="417"/>
                    <a:pt x="6" y="479"/>
                  </a:cubicBezTo>
                  <a:cubicBezTo>
                    <a:pt x="0" y="486"/>
                    <a:pt x="0" y="486"/>
                    <a:pt x="0" y="487"/>
                  </a:cubicBezTo>
                  <a:cubicBezTo>
                    <a:pt x="0" y="490"/>
                    <a:pt x="1" y="493"/>
                    <a:pt x="4" y="493"/>
                  </a:cubicBezTo>
                  <a:cubicBezTo>
                    <a:pt x="10" y="493"/>
                    <a:pt x="53" y="459"/>
                    <a:pt x="83" y="396"/>
                  </a:cubicBezTo>
                  <a:cubicBezTo>
                    <a:pt x="108" y="343"/>
                    <a:pt x="113" y="288"/>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0" name=""/>
            <p:cNvSpPr/>
            <p:nvPr/>
          </p:nvSpPr>
          <p:spPr>
            <a:xfrm>
              <a:off x="10280160" y="3123000"/>
              <a:ext cx="2160" cy="207000"/>
            </a:xfrm>
            <a:custGeom>
              <a:avLst/>
              <a:gdLst>
                <a:gd name="textAreaLeft" fmla="*/ 0 w 2160"/>
                <a:gd name="textAreaRight" fmla="*/ 7200 w 2160"/>
                <a:gd name="textAreaTop" fmla="*/ 0 h 207000"/>
                <a:gd name="textAreaBottom" fmla="*/ 212040 h 207000"/>
              </a:gdLst>
              <a:ahLst/>
              <a:rect l="textAreaLeft" t="textAreaTop" r="textAreaRight" b="textAreaBottom"/>
              <a:pathLst>
                <a:path w="20" h="589">
                  <a:moveTo>
                    <a:pt x="0" y="0"/>
                  </a:moveTo>
                  <a:cubicBezTo>
                    <a:pt x="7" y="0"/>
                    <a:pt x="13" y="0"/>
                    <a:pt x="20" y="0"/>
                  </a:cubicBezTo>
                  <a:cubicBezTo>
                    <a:pt x="20" y="196"/>
                    <a:pt x="20" y="393"/>
                    <a:pt x="20" y="589"/>
                  </a:cubicBezTo>
                  <a:cubicBezTo>
                    <a:pt x="13" y="589"/>
                    <a:pt x="7" y="589"/>
                    <a:pt x="0" y="589"/>
                  </a:cubicBezTo>
                  <a:cubicBezTo>
                    <a:pt x="0" y="393"/>
                    <a:pt x="0" y="196"/>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1" name=""/>
            <p:cNvSpPr/>
            <p:nvPr/>
          </p:nvSpPr>
          <p:spPr>
            <a:xfrm>
              <a:off x="1751760" y="333504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02" name=""/>
            <p:cNvSpPr/>
            <p:nvPr/>
          </p:nvSpPr>
          <p:spPr>
            <a:xfrm>
              <a:off x="1751760" y="33422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3" name=""/>
            <p:cNvSpPr/>
            <p:nvPr/>
          </p:nvSpPr>
          <p:spPr>
            <a:xfrm>
              <a:off x="1758960" y="3342240"/>
              <a:ext cx="851760" cy="207720"/>
            </a:xfrm>
            <a:custGeom>
              <a:avLst/>
              <a:gdLst>
                <a:gd name="textAreaLeft" fmla="*/ 0 w 851760"/>
                <a:gd name="textAreaRight" fmla="*/ 856800 w 851760"/>
                <a:gd name="textAreaTop" fmla="*/ 0 h 207720"/>
                <a:gd name="textAreaBottom" fmla="*/ 212760 h 207720"/>
              </a:gdLst>
              <a:ahLst/>
              <a:rect l="textAreaLeft" t="textAreaTop" r="textAreaRight" b="textAreaBottom"/>
              <a:pathLst>
                <a:path w="2380" h="591">
                  <a:moveTo>
                    <a:pt x="0" y="0"/>
                  </a:moveTo>
                  <a:cubicBezTo>
                    <a:pt x="793" y="0"/>
                    <a:pt x="1587" y="0"/>
                    <a:pt x="2380" y="0"/>
                  </a:cubicBezTo>
                  <a:cubicBezTo>
                    <a:pt x="2380" y="197"/>
                    <a:pt x="2380" y="394"/>
                    <a:pt x="2380" y="591"/>
                  </a:cubicBezTo>
                  <a:cubicBezTo>
                    <a:pt x="1587" y="591"/>
                    <a:pt x="793"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04" name=""/>
            <p:cNvSpPr/>
            <p:nvPr/>
          </p:nvSpPr>
          <p:spPr>
            <a:xfrm>
              <a:off x="2150280" y="33735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45" y="165"/>
                  </a:moveTo>
                  <a:cubicBezTo>
                    <a:pt x="45" y="161"/>
                    <a:pt x="45" y="158"/>
                    <a:pt x="45" y="154"/>
                  </a:cubicBezTo>
                  <a:cubicBezTo>
                    <a:pt x="45" y="29"/>
                    <a:pt x="105" y="11"/>
                    <a:pt x="130" y="11"/>
                  </a:cubicBezTo>
                  <a:cubicBezTo>
                    <a:pt x="143" y="11"/>
                    <a:pt x="162" y="15"/>
                    <a:pt x="174" y="31"/>
                  </a:cubicBezTo>
                  <a:cubicBezTo>
                    <a:pt x="167" y="31"/>
                    <a:pt x="147" y="31"/>
                    <a:pt x="147" y="53"/>
                  </a:cubicBezTo>
                  <a:cubicBezTo>
                    <a:pt x="147" y="69"/>
                    <a:pt x="158" y="76"/>
                    <a:pt x="169" y="76"/>
                  </a:cubicBezTo>
                  <a:cubicBezTo>
                    <a:pt x="178" y="76"/>
                    <a:pt x="192" y="71"/>
                    <a:pt x="192" y="53"/>
                  </a:cubicBezTo>
                  <a:cubicBezTo>
                    <a:pt x="192" y="22"/>
                    <a:pt x="171" y="0"/>
                    <a:pt x="129" y="0"/>
                  </a:cubicBezTo>
                  <a:cubicBezTo>
                    <a:pt x="66" y="0"/>
                    <a:pt x="0" y="63"/>
                    <a:pt x="0" y="172"/>
                  </a:cubicBezTo>
                  <a:cubicBezTo>
                    <a:pt x="0" y="302"/>
                    <a:pt x="57" y="337"/>
                    <a:pt x="102" y="337"/>
                  </a:cubicBezTo>
                  <a:cubicBezTo>
                    <a:pt x="158" y="337"/>
                    <a:pt x="204" y="291"/>
                    <a:pt x="204" y="227"/>
                  </a:cubicBezTo>
                  <a:cubicBezTo>
                    <a:pt x="204" y="164"/>
                    <a:pt x="161" y="118"/>
                    <a:pt x="106" y="118"/>
                  </a:cubicBezTo>
                  <a:cubicBezTo>
                    <a:pt x="73" y="118"/>
                    <a:pt x="55" y="143"/>
                    <a:pt x="45" y="165"/>
                  </a:cubicBezTo>
                  <a:moveTo>
                    <a:pt x="102" y="325"/>
                  </a:moveTo>
                  <a:cubicBezTo>
                    <a:pt x="71" y="325"/>
                    <a:pt x="57" y="294"/>
                    <a:pt x="55" y="287"/>
                  </a:cubicBezTo>
                  <a:cubicBezTo>
                    <a:pt x="45" y="265"/>
                    <a:pt x="45" y="225"/>
                    <a:pt x="45" y="216"/>
                  </a:cubicBezTo>
                  <a:cubicBezTo>
                    <a:pt x="45" y="178"/>
                    <a:pt x="62" y="129"/>
                    <a:pt x="105" y="129"/>
                  </a:cubicBezTo>
                  <a:cubicBezTo>
                    <a:pt x="113" y="129"/>
                    <a:pt x="136" y="129"/>
                    <a:pt x="151" y="158"/>
                  </a:cubicBezTo>
                  <a:cubicBezTo>
                    <a:pt x="160" y="176"/>
                    <a:pt x="160" y="202"/>
                    <a:pt x="160" y="227"/>
                  </a:cubicBezTo>
                  <a:cubicBezTo>
                    <a:pt x="160" y="249"/>
                    <a:pt x="160" y="274"/>
                    <a:pt x="151" y="293"/>
                  </a:cubicBezTo>
                  <a:cubicBezTo>
                    <a:pt x="137" y="322"/>
                    <a:pt x="115" y="325"/>
                    <a:pt x="102" y="3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5" name=""/>
            <p:cNvSpPr/>
            <p:nvPr/>
          </p:nvSpPr>
          <p:spPr>
            <a:xfrm>
              <a:off x="2615400" y="33422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6" name=""/>
            <p:cNvSpPr/>
            <p:nvPr/>
          </p:nvSpPr>
          <p:spPr>
            <a:xfrm>
              <a:off x="2622600" y="3342240"/>
              <a:ext cx="1243440" cy="207720"/>
            </a:xfrm>
            <a:custGeom>
              <a:avLst/>
              <a:gdLst>
                <a:gd name="textAreaLeft" fmla="*/ 0 w 1243440"/>
                <a:gd name="textAreaRight" fmla="*/ 1248480 w 1243440"/>
                <a:gd name="textAreaTop" fmla="*/ 0 h 207720"/>
                <a:gd name="textAreaBottom" fmla="*/ 212760 h 207720"/>
              </a:gdLst>
              <a:ahLst/>
              <a:rect l="textAreaLeft" t="textAreaTop" r="textAreaRight" b="textAreaBottom"/>
              <a:pathLst>
                <a:path w="3468" h="591">
                  <a:moveTo>
                    <a:pt x="0" y="0"/>
                  </a:moveTo>
                  <a:cubicBezTo>
                    <a:pt x="1156" y="0"/>
                    <a:pt x="2312" y="0"/>
                    <a:pt x="3468" y="0"/>
                  </a:cubicBezTo>
                  <a:cubicBezTo>
                    <a:pt x="3468" y="197"/>
                    <a:pt x="3468" y="394"/>
                    <a:pt x="3468" y="591"/>
                  </a:cubicBezTo>
                  <a:cubicBezTo>
                    <a:pt x="2312" y="591"/>
                    <a:pt x="1156"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07" name=""/>
            <p:cNvSpPr/>
            <p:nvPr/>
          </p:nvSpPr>
          <p:spPr>
            <a:xfrm>
              <a:off x="3209760" y="33735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45" y="165"/>
                  </a:moveTo>
                  <a:cubicBezTo>
                    <a:pt x="45" y="161"/>
                    <a:pt x="45" y="158"/>
                    <a:pt x="45" y="154"/>
                  </a:cubicBezTo>
                  <a:cubicBezTo>
                    <a:pt x="45" y="29"/>
                    <a:pt x="106" y="11"/>
                    <a:pt x="132" y="11"/>
                  </a:cubicBezTo>
                  <a:cubicBezTo>
                    <a:pt x="143" y="11"/>
                    <a:pt x="164" y="15"/>
                    <a:pt x="175" y="31"/>
                  </a:cubicBezTo>
                  <a:cubicBezTo>
                    <a:pt x="167" y="31"/>
                    <a:pt x="147" y="31"/>
                    <a:pt x="147" y="53"/>
                  </a:cubicBezTo>
                  <a:cubicBezTo>
                    <a:pt x="147" y="69"/>
                    <a:pt x="160" y="76"/>
                    <a:pt x="169" y="76"/>
                  </a:cubicBezTo>
                  <a:cubicBezTo>
                    <a:pt x="178" y="76"/>
                    <a:pt x="193" y="71"/>
                    <a:pt x="193" y="53"/>
                  </a:cubicBezTo>
                  <a:cubicBezTo>
                    <a:pt x="193" y="22"/>
                    <a:pt x="171" y="0"/>
                    <a:pt x="130" y="0"/>
                  </a:cubicBezTo>
                  <a:cubicBezTo>
                    <a:pt x="67" y="0"/>
                    <a:pt x="0" y="63"/>
                    <a:pt x="0" y="172"/>
                  </a:cubicBezTo>
                  <a:cubicBezTo>
                    <a:pt x="0" y="302"/>
                    <a:pt x="57" y="337"/>
                    <a:pt x="104" y="337"/>
                  </a:cubicBezTo>
                  <a:cubicBezTo>
                    <a:pt x="158" y="337"/>
                    <a:pt x="204" y="291"/>
                    <a:pt x="204" y="227"/>
                  </a:cubicBezTo>
                  <a:cubicBezTo>
                    <a:pt x="204" y="164"/>
                    <a:pt x="161" y="118"/>
                    <a:pt x="106" y="118"/>
                  </a:cubicBezTo>
                  <a:cubicBezTo>
                    <a:pt x="73" y="118"/>
                    <a:pt x="55" y="143"/>
                    <a:pt x="45" y="165"/>
                  </a:cubicBezTo>
                  <a:moveTo>
                    <a:pt x="104" y="325"/>
                  </a:moveTo>
                  <a:cubicBezTo>
                    <a:pt x="73" y="325"/>
                    <a:pt x="57" y="294"/>
                    <a:pt x="55" y="287"/>
                  </a:cubicBezTo>
                  <a:cubicBezTo>
                    <a:pt x="46" y="265"/>
                    <a:pt x="46" y="225"/>
                    <a:pt x="46" y="216"/>
                  </a:cubicBezTo>
                  <a:cubicBezTo>
                    <a:pt x="46" y="178"/>
                    <a:pt x="62" y="129"/>
                    <a:pt x="106" y="129"/>
                  </a:cubicBezTo>
                  <a:cubicBezTo>
                    <a:pt x="113" y="129"/>
                    <a:pt x="136" y="129"/>
                    <a:pt x="151" y="158"/>
                  </a:cubicBezTo>
                  <a:cubicBezTo>
                    <a:pt x="161" y="176"/>
                    <a:pt x="161" y="202"/>
                    <a:pt x="161" y="227"/>
                  </a:cubicBezTo>
                  <a:cubicBezTo>
                    <a:pt x="161" y="249"/>
                    <a:pt x="161" y="274"/>
                    <a:pt x="153" y="293"/>
                  </a:cubicBezTo>
                  <a:cubicBezTo>
                    <a:pt x="137" y="322"/>
                    <a:pt x="115" y="325"/>
                    <a:pt x="104" y="3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8" name=""/>
            <p:cNvSpPr/>
            <p:nvPr/>
          </p:nvSpPr>
          <p:spPr>
            <a:xfrm>
              <a:off x="3871080" y="33422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09" name=""/>
            <p:cNvSpPr/>
            <p:nvPr/>
          </p:nvSpPr>
          <p:spPr>
            <a:xfrm>
              <a:off x="3877920" y="3342240"/>
              <a:ext cx="6397200" cy="207720"/>
            </a:xfrm>
            <a:custGeom>
              <a:avLst/>
              <a:gdLst>
                <a:gd name="textAreaLeft" fmla="*/ 0 w 6397200"/>
                <a:gd name="textAreaRight" fmla="*/ 6402240 w 6397200"/>
                <a:gd name="textAreaTop" fmla="*/ 0 h 207720"/>
                <a:gd name="textAreaBottom" fmla="*/ 212760 h 207720"/>
              </a:gdLst>
              <a:ahLst/>
              <a:rect l="textAreaLeft" t="textAreaTop" r="textAreaRight" b="textAreaBottom"/>
              <a:pathLst>
                <a:path w="17784" h="591">
                  <a:moveTo>
                    <a:pt x="0" y="0"/>
                  </a:moveTo>
                  <a:cubicBezTo>
                    <a:pt x="5928" y="0"/>
                    <a:pt x="11856" y="0"/>
                    <a:pt x="17784" y="0"/>
                  </a:cubicBezTo>
                  <a:cubicBezTo>
                    <a:pt x="17784" y="197"/>
                    <a:pt x="17784" y="394"/>
                    <a:pt x="17784" y="591"/>
                  </a:cubicBezTo>
                  <a:cubicBezTo>
                    <a:pt x="11856" y="591"/>
                    <a:pt x="5928" y="591"/>
                    <a:pt x="0" y="591"/>
                  </a:cubicBezTo>
                  <a:cubicBezTo>
                    <a:pt x="0" y="394"/>
                    <a:pt x="0" y="197"/>
                    <a:pt x="0" y="0"/>
                  </a:cubicBezTo>
                  <a:close/>
                </a:path>
              </a:pathLst>
            </a:custGeom>
            <a:solidFill>
              <a:srgbClr val="dfdfd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10" name=""/>
            <p:cNvSpPr/>
            <p:nvPr/>
          </p:nvSpPr>
          <p:spPr>
            <a:xfrm>
              <a:off x="3994560" y="337032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8"/>
                  </a:moveTo>
                  <a:cubicBezTo>
                    <a:pt x="182" y="21"/>
                    <a:pt x="182" y="15"/>
                    <a:pt x="228" y="15"/>
                  </a:cubicBezTo>
                  <a:cubicBezTo>
                    <a:pt x="234" y="15"/>
                    <a:pt x="239" y="15"/>
                    <a:pt x="245" y="15"/>
                  </a:cubicBezTo>
                  <a:cubicBezTo>
                    <a:pt x="245" y="10"/>
                    <a:pt x="245" y="5"/>
                    <a:pt x="245" y="0"/>
                  </a:cubicBezTo>
                  <a:cubicBezTo>
                    <a:pt x="227" y="1"/>
                    <a:pt x="181" y="1"/>
                    <a:pt x="161" y="1"/>
                  </a:cubicBezTo>
                  <a:cubicBezTo>
                    <a:pt x="141" y="1"/>
                    <a:pt x="95" y="1"/>
                    <a:pt x="78" y="0"/>
                  </a:cubicBezTo>
                  <a:cubicBezTo>
                    <a:pt x="78" y="5"/>
                    <a:pt x="78" y="10"/>
                    <a:pt x="78" y="15"/>
                  </a:cubicBezTo>
                  <a:cubicBezTo>
                    <a:pt x="84" y="15"/>
                    <a:pt x="89" y="15"/>
                    <a:pt x="94" y="15"/>
                  </a:cubicBezTo>
                  <a:cubicBezTo>
                    <a:pt x="141" y="15"/>
                    <a:pt x="141" y="21"/>
                    <a:pt x="141" y="38"/>
                  </a:cubicBezTo>
                  <a:cubicBezTo>
                    <a:pt x="141" y="111"/>
                    <a:pt x="141" y="183"/>
                    <a:pt x="141" y="256"/>
                  </a:cubicBezTo>
                  <a:cubicBezTo>
                    <a:pt x="77" y="239"/>
                    <a:pt x="74" y="164"/>
                    <a:pt x="74" y="132"/>
                  </a:cubicBezTo>
                  <a:cubicBezTo>
                    <a:pt x="73" y="73"/>
                    <a:pt x="52" y="63"/>
                    <a:pt x="31" y="63"/>
                  </a:cubicBezTo>
                  <a:cubicBezTo>
                    <a:pt x="25" y="63"/>
                    <a:pt x="19" y="63"/>
                    <a:pt x="13" y="63"/>
                  </a:cubicBezTo>
                  <a:cubicBezTo>
                    <a:pt x="4" y="63"/>
                    <a:pt x="0" y="63"/>
                    <a:pt x="0" y="69"/>
                  </a:cubicBezTo>
                  <a:cubicBezTo>
                    <a:pt x="0" y="71"/>
                    <a:pt x="1" y="73"/>
                    <a:pt x="4" y="74"/>
                  </a:cubicBezTo>
                  <a:cubicBezTo>
                    <a:pt x="21" y="76"/>
                    <a:pt x="32" y="83"/>
                    <a:pt x="34" y="141"/>
                  </a:cubicBezTo>
                  <a:cubicBezTo>
                    <a:pt x="34" y="153"/>
                    <a:pt x="35" y="190"/>
                    <a:pt x="59" y="224"/>
                  </a:cubicBezTo>
                  <a:cubicBezTo>
                    <a:pt x="77" y="251"/>
                    <a:pt x="108" y="265"/>
                    <a:pt x="141" y="269"/>
                  </a:cubicBezTo>
                  <a:cubicBezTo>
                    <a:pt x="141" y="278"/>
                    <a:pt x="141" y="287"/>
                    <a:pt x="141" y="297"/>
                  </a:cubicBezTo>
                  <a:cubicBezTo>
                    <a:pt x="141" y="314"/>
                    <a:pt x="141" y="321"/>
                    <a:pt x="94" y="321"/>
                  </a:cubicBezTo>
                  <a:cubicBezTo>
                    <a:pt x="89" y="321"/>
                    <a:pt x="84" y="321"/>
                    <a:pt x="78" y="321"/>
                  </a:cubicBezTo>
                  <a:cubicBezTo>
                    <a:pt x="78" y="326"/>
                    <a:pt x="78" y="331"/>
                    <a:pt x="78" y="336"/>
                  </a:cubicBezTo>
                  <a:cubicBezTo>
                    <a:pt x="95" y="335"/>
                    <a:pt x="141" y="335"/>
                    <a:pt x="161" y="335"/>
                  </a:cubicBezTo>
                  <a:cubicBezTo>
                    <a:pt x="181" y="335"/>
                    <a:pt x="227" y="335"/>
                    <a:pt x="245" y="336"/>
                  </a:cubicBezTo>
                  <a:cubicBezTo>
                    <a:pt x="245" y="331"/>
                    <a:pt x="245" y="326"/>
                    <a:pt x="245" y="321"/>
                  </a:cubicBezTo>
                  <a:cubicBezTo>
                    <a:pt x="239" y="321"/>
                    <a:pt x="234" y="321"/>
                    <a:pt x="228" y="321"/>
                  </a:cubicBezTo>
                  <a:cubicBezTo>
                    <a:pt x="182" y="321"/>
                    <a:pt x="182" y="314"/>
                    <a:pt x="182" y="297"/>
                  </a:cubicBezTo>
                  <a:cubicBezTo>
                    <a:pt x="182" y="287"/>
                    <a:pt x="182" y="278"/>
                    <a:pt x="182" y="269"/>
                  </a:cubicBezTo>
                  <a:cubicBezTo>
                    <a:pt x="217" y="265"/>
                    <a:pt x="248" y="251"/>
                    <a:pt x="266" y="224"/>
                  </a:cubicBezTo>
                  <a:cubicBezTo>
                    <a:pt x="293" y="189"/>
                    <a:pt x="293" y="151"/>
                    <a:pt x="293" y="129"/>
                  </a:cubicBezTo>
                  <a:cubicBezTo>
                    <a:pt x="293" y="120"/>
                    <a:pt x="293" y="77"/>
                    <a:pt x="319" y="74"/>
                  </a:cubicBezTo>
                  <a:cubicBezTo>
                    <a:pt x="322" y="73"/>
                    <a:pt x="326" y="73"/>
                    <a:pt x="326" y="69"/>
                  </a:cubicBezTo>
                  <a:cubicBezTo>
                    <a:pt x="326" y="63"/>
                    <a:pt x="322" y="63"/>
                    <a:pt x="314" y="63"/>
                  </a:cubicBezTo>
                  <a:cubicBezTo>
                    <a:pt x="308" y="63"/>
                    <a:pt x="301" y="63"/>
                    <a:pt x="295" y="63"/>
                  </a:cubicBezTo>
                  <a:cubicBezTo>
                    <a:pt x="276" y="63"/>
                    <a:pt x="252" y="66"/>
                    <a:pt x="252" y="137"/>
                  </a:cubicBezTo>
                  <a:cubicBezTo>
                    <a:pt x="251" y="192"/>
                    <a:pt x="235" y="244"/>
                    <a:pt x="182" y="256"/>
                  </a:cubicBezTo>
                  <a:cubicBezTo>
                    <a:pt x="182" y="183"/>
                    <a:pt x="182" y="111"/>
                    <a:pt x="182"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11" name=""/>
            <p:cNvSpPr/>
            <p:nvPr/>
          </p:nvSpPr>
          <p:spPr>
            <a:xfrm>
              <a:off x="4180680" y="342612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412" name=""/>
            <p:cNvSpPr/>
            <p:nvPr/>
          </p:nvSpPr>
          <p:spPr>
            <a:xfrm>
              <a:off x="436536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3" y="38"/>
                  </a:cubicBezTo>
                  <a:cubicBezTo>
                    <a:pt x="146" y="45"/>
                    <a:pt x="144" y="53"/>
                    <a:pt x="144" y="57"/>
                  </a:cubicBezTo>
                  <a:cubicBezTo>
                    <a:pt x="144" y="69"/>
                    <a:pt x="153" y="74"/>
                    <a:pt x="162" y="74"/>
                  </a:cubicBezTo>
                  <a:cubicBezTo>
                    <a:pt x="176" y="74"/>
                    <a:pt x="190" y="63"/>
                    <a:pt x="190" y="43"/>
                  </a:cubicBezTo>
                  <a:cubicBezTo>
                    <a:pt x="190" y="18"/>
                    <a:pt x="167" y="0"/>
                    <a:pt x="132" y="0"/>
                  </a:cubicBezTo>
                  <a:cubicBezTo>
                    <a:pt x="66" y="0"/>
                    <a:pt x="0" y="71"/>
                    <a:pt x="0" y="140"/>
                  </a:cubicBezTo>
                  <a:cubicBezTo>
                    <a:pt x="0" y="185"/>
                    <a:pt x="28" y="224"/>
                    <a:pt x="80" y="224"/>
                  </a:cubicBezTo>
                  <a:cubicBezTo>
                    <a:pt x="150" y="224"/>
                    <a:pt x="192" y="171"/>
                    <a:pt x="192" y="165"/>
                  </a:cubicBezTo>
                  <a:cubicBezTo>
                    <a:pt x="192" y="162"/>
                    <a:pt x="189" y="158"/>
                    <a:pt x="186" y="158"/>
                  </a:cubicBezTo>
                  <a:cubicBezTo>
                    <a:pt x="183" y="158"/>
                    <a:pt x="182" y="160"/>
                    <a:pt x="179" y="164"/>
                  </a:cubicBezTo>
                  <a:cubicBezTo>
                    <a:pt x="140" y="213"/>
                    <a:pt x="87" y="213"/>
                    <a:pt x="81" y="213"/>
                  </a:cubicBezTo>
                  <a:cubicBezTo>
                    <a:pt x="50" y="213"/>
                    <a:pt x="36" y="189"/>
                    <a:pt x="36" y="158"/>
                  </a:cubicBezTo>
                  <a:cubicBezTo>
                    <a:pt x="36" y="139"/>
                    <a:pt x="46" y="91"/>
                    <a:pt x="63" y="60"/>
                  </a:cubicBezTo>
                  <a:cubicBezTo>
                    <a:pt x="78" y="32"/>
                    <a:pt x="105"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13" name=""/>
            <p:cNvSpPr/>
            <p:nvPr/>
          </p:nvSpPr>
          <p:spPr>
            <a:xfrm>
              <a:off x="4448520" y="34354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2"/>
                    <a:pt x="14" y="22"/>
                    <a:pt x="0" y="22"/>
                  </a:cubicBezTo>
                  <a:cubicBezTo>
                    <a:pt x="0" y="27"/>
                    <a:pt x="0" y="31"/>
                    <a:pt x="0" y="35"/>
                  </a:cubicBezTo>
                  <a:cubicBezTo>
                    <a:pt x="7" y="35"/>
                    <a:pt x="31" y="35"/>
                    <a:pt x="49" y="25"/>
                  </a:cubicBezTo>
                  <a:cubicBezTo>
                    <a:pt x="49" y="84"/>
                    <a:pt x="49" y="142"/>
                    <a:pt x="49" y="200"/>
                  </a:cubicBezTo>
                  <a:cubicBezTo>
                    <a:pt x="49" y="211"/>
                    <a:pt x="49" y="217"/>
                    <a:pt x="15" y="217"/>
                  </a:cubicBezTo>
                  <a:cubicBezTo>
                    <a:pt x="11" y="217"/>
                    <a:pt x="6" y="217"/>
                    <a:pt x="1" y="217"/>
                  </a:cubicBezTo>
                  <a:cubicBezTo>
                    <a:pt x="1" y="221"/>
                    <a:pt x="1" y="224"/>
                    <a:pt x="1" y="228"/>
                  </a:cubicBezTo>
                  <a:cubicBezTo>
                    <a:pt x="8" y="228"/>
                    <a:pt x="50" y="227"/>
                    <a:pt x="63" y="227"/>
                  </a:cubicBezTo>
                  <a:cubicBezTo>
                    <a:pt x="74" y="227"/>
                    <a:pt x="118" y="228"/>
                    <a:pt x="125" y="228"/>
                  </a:cubicBezTo>
                  <a:cubicBezTo>
                    <a:pt x="125" y="224"/>
                    <a:pt x="125" y="221"/>
                    <a:pt x="125" y="217"/>
                  </a:cubicBezTo>
                  <a:cubicBezTo>
                    <a:pt x="120" y="217"/>
                    <a:pt x="116" y="217"/>
                    <a:pt x="112" y="217"/>
                  </a:cubicBezTo>
                  <a:cubicBezTo>
                    <a:pt x="77" y="217"/>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14" name=""/>
            <p:cNvSpPr/>
            <p:nvPr/>
          </p:nvSpPr>
          <p:spPr>
            <a:xfrm>
              <a:off x="453168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2" y="0"/>
                    <a:pt x="109" y="0"/>
                  </a:cubicBezTo>
                  <a:cubicBezTo>
                    <a:pt x="105" y="0"/>
                    <a:pt x="60" y="34"/>
                    <a:pt x="31" y="97"/>
                  </a:cubicBezTo>
                  <a:cubicBezTo>
                    <a:pt x="6" y="150"/>
                    <a:pt x="0" y="204"/>
                    <a:pt x="0" y="246"/>
                  </a:cubicBezTo>
                  <a:cubicBezTo>
                    <a:pt x="0" y="284"/>
                    <a:pt x="6" y="344"/>
                    <a:pt x="32" y="399"/>
                  </a:cubicBezTo>
                  <a:cubicBezTo>
                    <a:pt x="63" y="461"/>
                    <a:pt x="105" y="493"/>
                    <a:pt x="109" y="493"/>
                  </a:cubicBezTo>
                  <a:cubicBezTo>
                    <a:pt x="112" y="493"/>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15" name=""/>
            <p:cNvSpPr/>
            <p:nvPr/>
          </p:nvSpPr>
          <p:spPr>
            <a:xfrm>
              <a:off x="4595760" y="3370320"/>
              <a:ext cx="94680" cy="119520"/>
            </a:xfrm>
            <a:custGeom>
              <a:avLst/>
              <a:gdLst>
                <a:gd name="textAreaLeft" fmla="*/ 0 w 94680"/>
                <a:gd name="textAreaRight" fmla="*/ 99720 w 94680"/>
                <a:gd name="textAreaTop" fmla="*/ 0 h 119520"/>
                <a:gd name="textAreaBottom" fmla="*/ 124560 h 119520"/>
              </a:gdLst>
              <a:ahLst/>
              <a:rect l="textAreaLeft" t="textAreaTop" r="textAreaRight" b="textAreaBottom"/>
              <a:pathLst>
                <a:path w="277" h="346">
                  <a:moveTo>
                    <a:pt x="231" y="35"/>
                  </a:moveTo>
                  <a:cubicBezTo>
                    <a:pt x="235" y="20"/>
                    <a:pt x="237" y="15"/>
                    <a:pt x="263" y="15"/>
                  </a:cubicBezTo>
                  <a:cubicBezTo>
                    <a:pt x="272" y="15"/>
                    <a:pt x="277" y="15"/>
                    <a:pt x="277" y="6"/>
                  </a:cubicBezTo>
                  <a:cubicBezTo>
                    <a:pt x="277" y="1"/>
                    <a:pt x="273" y="0"/>
                    <a:pt x="270" y="0"/>
                  </a:cubicBezTo>
                  <a:cubicBezTo>
                    <a:pt x="258" y="0"/>
                    <a:pt x="227" y="1"/>
                    <a:pt x="216" y="1"/>
                  </a:cubicBezTo>
                  <a:cubicBezTo>
                    <a:pt x="199" y="1"/>
                    <a:pt x="160" y="0"/>
                    <a:pt x="143" y="0"/>
                  </a:cubicBezTo>
                  <a:cubicBezTo>
                    <a:pt x="139" y="0"/>
                    <a:pt x="133" y="0"/>
                    <a:pt x="133" y="10"/>
                  </a:cubicBezTo>
                  <a:cubicBezTo>
                    <a:pt x="133" y="15"/>
                    <a:pt x="136" y="15"/>
                    <a:pt x="150" y="15"/>
                  </a:cubicBezTo>
                  <a:cubicBezTo>
                    <a:pt x="161" y="15"/>
                    <a:pt x="165" y="15"/>
                    <a:pt x="178" y="15"/>
                  </a:cubicBezTo>
                  <a:cubicBezTo>
                    <a:pt x="189" y="17"/>
                    <a:pt x="193" y="18"/>
                    <a:pt x="193" y="25"/>
                  </a:cubicBezTo>
                  <a:cubicBezTo>
                    <a:pt x="193" y="28"/>
                    <a:pt x="192" y="32"/>
                    <a:pt x="190" y="36"/>
                  </a:cubicBezTo>
                  <a:cubicBezTo>
                    <a:pt x="172" y="112"/>
                    <a:pt x="153" y="187"/>
                    <a:pt x="134" y="262"/>
                  </a:cubicBezTo>
                  <a:cubicBezTo>
                    <a:pt x="123" y="309"/>
                    <a:pt x="90" y="336"/>
                    <a:pt x="63" y="336"/>
                  </a:cubicBezTo>
                  <a:cubicBezTo>
                    <a:pt x="50" y="336"/>
                    <a:pt x="25" y="330"/>
                    <a:pt x="17" y="305"/>
                  </a:cubicBezTo>
                  <a:cubicBezTo>
                    <a:pt x="18" y="305"/>
                    <a:pt x="21" y="305"/>
                    <a:pt x="22" y="305"/>
                  </a:cubicBezTo>
                  <a:cubicBezTo>
                    <a:pt x="42" y="305"/>
                    <a:pt x="55" y="288"/>
                    <a:pt x="55" y="274"/>
                  </a:cubicBezTo>
                  <a:cubicBezTo>
                    <a:pt x="55" y="258"/>
                    <a:pt x="42" y="253"/>
                    <a:pt x="34" y="253"/>
                  </a:cubicBezTo>
                  <a:cubicBezTo>
                    <a:pt x="24" y="253"/>
                    <a:pt x="0" y="259"/>
                    <a:pt x="0" y="293"/>
                  </a:cubicBezTo>
                  <a:cubicBezTo>
                    <a:pt x="0" y="323"/>
                    <a:pt x="27" y="346"/>
                    <a:pt x="64" y="346"/>
                  </a:cubicBezTo>
                  <a:cubicBezTo>
                    <a:pt x="111" y="346"/>
                    <a:pt x="161" y="314"/>
                    <a:pt x="174" y="265"/>
                  </a:cubicBezTo>
                  <a:cubicBezTo>
                    <a:pt x="193" y="188"/>
                    <a:pt x="212" y="112"/>
                    <a:pt x="231" y="3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16" name=""/>
            <p:cNvSpPr/>
            <p:nvPr/>
          </p:nvSpPr>
          <p:spPr>
            <a:xfrm>
              <a:off x="4752360" y="34434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17" name=""/>
            <p:cNvSpPr/>
            <p:nvPr/>
          </p:nvSpPr>
          <p:spPr>
            <a:xfrm>
              <a:off x="4930920" y="3373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8"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18" name=""/>
            <p:cNvSpPr/>
            <p:nvPr/>
          </p:nvSpPr>
          <p:spPr>
            <a:xfrm>
              <a:off x="501336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246"/>
                  </a:moveTo>
                  <a:cubicBezTo>
                    <a:pt x="115" y="207"/>
                    <a:pt x="109" y="148"/>
                    <a:pt x="81" y="92"/>
                  </a:cubicBezTo>
                  <a:cubicBezTo>
                    <a:pt x="52" y="32"/>
                    <a:pt x="10" y="0"/>
                    <a:pt x="6" y="0"/>
                  </a:cubicBezTo>
                  <a:cubicBezTo>
                    <a:pt x="1" y="0"/>
                    <a:pt x="0" y="3"/>
                    <a:pt x="0" y="6"/>
                  </a:cubicBezTo>
                  <a:cubicBezTo>
                    <a:pt x="0" y="7"/>
                    <a:pt x="0" y="7"/>
                    <a:pt x="10" y="17"/>
                  </a:cubicBezTo>
                  <a:cubicBezTo>
                    <a:pt x="57" y="64"/>
                    <a:pt x="85" y="143"/>
                    <a:pt x="85" y="246"/>
                  </a:cubicBezTo>
                  <a:cubicBezTo>
                    <a:pt x="85" y="330"/>
                    <a:pt x="67" y="417"/>
                    <a:pt x="7" y="479"/>
                  </a:cubicBezTo>
                  <a:cubicBezTo>
                    <a:pt x="0" y="484"/>
                    <a:pt x="0" y="486"/>
                    <a:pt x="0" y="487"/>
                  </a:cubicBezTo>
                  <a:cubicBezTo>
                    <a:pt x="0" y="490"/>
                    <a:pt x="1" y="493"/>
                    <a:pt x="6" y="493"/>
                  </a:cubicBezTo>
                  <a:cubicBezTo>
                    <a:pt x="10" y="493"/>
                    <a:pt x="55" y="459"/>
                    <a:pt x="83" y="396"/>
                  </a:cubicBezTo>
                  <a:cubicBezTo>
                    <a:pt x="108" y="342"/>
                    <a:pt x="115" y="287"/>
                    <a:pt x="115"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19" name=""/>
            <p:cNvSpPr/>
            <p:nvPr/>
          </p:nvSpPr>
          <p:spPr>
            <a:xfrm>
              <a:off x="5079960" y="33447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9" y="165"/>
                    <a:pt x="145" y="165"/>
                    <a:pt x="141" y="165"/>
                  </a:cubicBezTo>
                  <a:cubicBezTo>
                    <a:pt x="140" y="174"/>
                    <a:pt x="136" y="193"/>
                    <a:pt x="132" y="197"/>
                  </a:cubicBezTo>
                  <a:cubicBezTo>
                    <a:pt x="129" y="199"/>
                    <a:pt x="102" y="199"/>
                    <a:pt x="98" y="199"/>
                  </a:cubicBezTo>
                  <a:cubicBezTo>
                    <a:pt x="77" y="199"/>
                    <a:pt x="56" y="199"/>
                    <a:pt x="35"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5" y="45"/>
                    <a:pt x="17" y="45"/>
                  </a:cubicBezTo>
                  <a:cubicBezTo>
                    <a:pt x="27" y="20"/>
                    <a:pt x="50" y="13"/>
                    <a:pt x="67" y="13"/>
                  </a:cubicBezTo>
                  <a:cubicBezTo>
                    <a:pt x="101" y="13"/>
                    <a:pt x="119" y="39"/>
                    <a:pt x="119" y="67"/>
                  </a:cubicBezTo>
                  <a:cubicBezTo>
                    <a:pt x="119" y="97"/>
                    <a:pt x="98" y="120"/>
                    <a:pt x="87" y="133"/>
                  </a:cubicBezTo>
                  <a:cubicBezTo>
                    <a:pt x="59" y="161"/>
                    <a:pt x="32" y="188"/>
                    <a:pt x="4" y="216"/>
                  </a:cubicBezTo>
                  <a:cubicBezTo>
                    <a:pt x="0" y="218"/>
                    <a:pt x="0" y="218"/>
                    <a:pt x="0" y="228"/>
                  </a:cubicBezTo>
                  <a:cubicBezTo>
                    <a:pt x="48" y="228"/>
                    <a:pt x="95" y="228"/>
                    <a:pt x="143" y="228"/>
                  </a:cubicBezTo>
                  <a:cubicBezTo>
                    <a:pt x="146"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20" name=""/>
            <p:cNvSpPr/>
            <p:nvPr/>
          </p:nvSpPr>
          <p:spPr>
            <a:xfrm>
              <a:off x="5200920" y="3387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21" name=""/>
            <p:cNvSpPr/>
            <p:nvPr/>
          </p:nvSpPr>
          <p:spPr>
            <a:xfrm>
              <a:off x="537516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1" y="31"/>
                    <a:pt x="154" y="38"/>
                  </a:cubicBezTo>
                  <a:cubicBezTo>
                    <a:pt x="146" y="45"/>
                    <a:pt x="144" y="53"/>
                    <a:pt x="144" y="57"/>
                  </a:cubicBezTo>
                  <a:cubicBezTo>
                    <a:pt x="144" y="69"/>
                    <a:pt x="154" y="74"/>
                    <a:pt x="162" y="74"/>
                  </a:cubicBezTo>
                  <a:cubicBezTo>
                    <a:pt x="178" y="74"/>
                    <a:pt x="190" y="63"/>
                    <a:pt x="190" y="43"/>
                  </a:cubicBezTo>
                  <a:cubicBezTo>
                    <a:pt x="190" y="18"/>
                    <a:pt x="167" y="0"/>
                    <a:pt x="133" y="0"/>
                  </a:cubicBezTo>
                  <a:cubicBezTo>
                    <a:pt x="66" y="0"/>
                    <a:pt x="0" y="71"/>
                    <a:pt x="0" y="140"/>
                  </a:cubicBezTo>
                  <a:cubicBezTo>
                    <a:pt x="0" y="185"/>
                    <a:pt x="29" y="224"/>
                    <a:pt x="80" y="224"/>
                  </a:cubicBezTo>
                  <a:cubicBezTo>
                    <a:pt x="151" y="224"/>
                    <a:pt x="192" y="171"/>
                    <a:pt x="192" y="165"/>
                  </a:cubicBezTo>
                  <a:cubicBezTo>
                    <a:pt x="192" y="162"/>
                    <a:pt x="189" y="158"/>
                    <a:pt x="186" y="158"/>
                  </a:cubicBezTo>
                  <a:cubicBezTo>
                    <a:pt x="183" y="158"/>
                    <a:pt x="182" y="160"/>
                    <a:pt x="179" y="164"/>
                  </a:cubicBezTo>
                  <a:cubicBezTo>
                    <a:pt x="141" y="213"/>
                    <a:pt x="87" y="213"/>
                    <a:pt x="81" y="213"/>
                  </a:cubicBezTo>
                  <a:cubicBezTo>
                    <a:pt x="50" y="213"/>
                    <a:pt x="36" y="189"/>
                    <a:pt x="36" y="158"/>
                  </a:cubicBezTo>
                  <a:cubicBezTo>
                    <a:pt x="36" y="139"/>
                    <a:pt x="46"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22" name=""/>
            <p:cNvSpPr/>
            <p:nvPr/>
          </p:nvSpPr>
          <p:spPr>
            <a:xfrm>
              <a:off x="5452920" y="343548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7"/>
                  </a:moveTo>
                  <a:cubicBezTo>
                    <a:pt x="147" y="167"/>
                    <a:pt x="144" y="167"/>
                    <a:pt x="140" y="167"/>
                  </a:cubicBezTo>
                  <a:cubicBezTo>
                    <a:pt x="139" y="174"/>
                    <a:pt x="136" y="195"/>
                    <a:pt x="132" y="197"/>
                  </a:cubicBezTo>
                  <a:cubicBezTo>
                    <a:pt x="129" y="199"/>
                    <a:pt x="102" y="199"/>
                    <a:pt x="97" y="199"/>
                  </a:cubicBezTo>
                  <a:cubicBezTo>
                    <a:pt x="76" y="199"/>
                    <a:pt x="55" y="199"/>
                    <a:pt x="34" y="199"/>
                  </a:cubicBezTo>
                  <a:cubicBezTo>
                    <a:pt x="70" y="168"/>
                    <a:pt x="81" y="158"/>
                    <a:pt x="102" y="141"/>
                  </a:cubicBezTo>
                  <a:cubicBezTo>
                    <a:pt x="127" y="122"/>
                    <a:pt x="151" y="99"/>
                    <a:pt x="151" y="67"/>
                  </a:cubicBezTo>
                  <a:cubicBezTo>
                    <a:pt x="151" y="25"/>
                    <a:pt x="115" y="0"/>
                    <a:pt x="71" y="0"/>
                  </a:cubicBezTo>
                  <a:cubicBezTo>
                    <a:pt x="28" y="0"/>
                    <a:pt x="0" y="29"/>
                    <a:pt x="0" y="62"/>
                  </a:cubicBezTo>
                  <a:cubicBezTo>
                    <a:pt x="0" y="80"/>
                    <a:pt x="14" y="81"/>
                    <a:pt x="18" y="81"/>
                  </a:cubicBezTo>
                  <a:cubicBezTo>
                    <a:pt x="25" y="81"/>
                    <a:pt x="36" y="76"/>
                    <a:pt x="36" y="63"/>
                  </a:cubicBezTo>
                  <a:cubicBezTo>
                    <a:pt x="36" y="56"/>
                    <a:pt x="34" y="45"/>
                    <a:pt x="15" y="45"/>
                  </a:cubicBezTo>
                  <a:cubicBezTo>
                    <a:pt x="27" y="20"/>
                    <a:pt x="49" y="13"/>
                    <a:pt x="66" y="13"/>
                  </a:cubicBezTo>
                  <a:cubicBezTo>
                    <a:pt x="101" y="13"/>
                    <a:pt x="118" y="39"/>
                    <a:pt x="118" y="67"/>
                  </a:cubicBezTo>
                  <a:cubicBezTo>
                    <a:pt x="118" y="97"/>
                    <a:pt x="97" y="120"/>
                    <a:pt x="85" y="133"/>
                  </a:cubicBezTo>
                  <a:cubicBezTo>
                    <a:pt x="58" y="161"/>
                    <a:pt x="30" y="188"/>
                    <a:pt x="3" y="216"/>
                  </a:cubicBezTo>
                  <a:cubicBezTo>
                    <a:pt x="0" y="218"/>
                    <a:pt x="0" y="218"/>
                    <a:pt x="0" y="228"/>
                  </a:cubicBezTo>
                  <a:cubicBezTo>
                    <a:pt x="47" y="228"/>
                    <a:pt x="94" y="228"/>
                    <a:pt x="141" y="228"/>
                  </a:cubicBezTo>
                  <a:cubicBezTo>
                    <a:pt x="145" y="208"/>
                    <a:pt x="148" y="187"/>
                    <a:pt x="151"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23" name=""/>
            <p:cNvSpPr/>
            <p:nvPr/>
          </p:nvSpPr>
          <p:spPr>
            <a:xfrm>
              <a:off x="554148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3" y="0"/>
                    <a:pt x="111" y="0"/>
                  </a:cubicBezTo>
                  <a:cubicBezTo>
                    <a:pt x="105" y="0"/>
                    <a:pt x="60" y="34"/>
                    <a:pt x="32" y="97"/>
                  </a:cubicBezTo>
                  <a:cubicBezTo>
                    <a:pt x="7" y="150"/>
                    <a:pt x="0" y="204"/>
                    <a:pt x="0" y="246"/>
                  </a:cubicBezTo>
                  <a:cubicBezTo>
                    <a:pt x="0" y="284"/>
                    <a:pt x="6" y="344"/>
                    <a:pt x="34" y="399"/>
                  </a:cubicBezTo>
                  <a:cubicBezTo>
                    <a:pt x="63" y="461"/>
                    <a:pt x="105" y="493"/>
                    <a:pt x="111" y="493"/>
                  </a:cubicBezTo>
                  <a:cubicBezTo>
                    <a:pt x="113" y="493"/>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24" name=""/>
            <p:cNvSpPr/>
            <p:nvPr/>
          </p:nvSpPr>
          <p:spPr>
            <a:xfrm>
              <a:off x="5626800" y="33422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425" name=""/>
            <p:cNvSpPr/>
            <p:nvPr/>
          </p:nvSpPr>
          <p:spPr>
            <a:xfrm>
              <a:off x="5599080" y="3370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0"/>
                    <a:pt x="84" y="209"/>
                    <a:pt x="62" y="297"/>
                  </a:cubicBezTo>
                  <a:cubicBezTo>
                    <a:pt x="56" y="315"/>
                    <a:pt x="55" y="321"/>
                    <a:pt x="17" y="321"/>
                  </a:cubicBezTo>
                  <a:cubicBezTo>
                    <a:pt x="4"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26" name=""/>
            <p:cNvSpPr/>
            <p:nvPr/>
          </p:nvSpPr>
          <p:spPr>
            <a:xfrm>
              <a:off x="5684760" y="34354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2"/>
                    <a:pt x="14" y="22"/>
                    <a:pt x="0" y="22"/>
                  </a:cubicBezTo>
                  <a:cubicBezTo>
                    <a:pt x="0" y="27"/>
                    <a:pt x="0" y="31"/>
                    <a:pt x="0" y="35"/>
                  </a:cubicBezTo>
                  <a:cubicBezTo>
                    <a:pt x="8" y="35"/>
                    <a:pt x="31" y="35"/>
                    <a:pt x="49" y="25"/>
                  </a:cubicBezTo>
                  <a:cubicBezTo>
                    <a:pt x="49" y="84"/>
                    <a:pt x="49" y="142"/>
                    <a:pt x="49" y="200"/>
                  </a:cubicBezTo>
                  <a:cubicBezTo>
                    <a:pt x="49" y="211"/>
                    <a:pt x="49" y="217"/>
                    <a:pt x="15" y="217"/>
                  </a:cubicBezTo>
                  <a:cubicBezTo>
                    <a:pt x="11" y="217"/>
                    <a:pt x="6" y="217"/>
                    <a:pt x="1" y="217"/>
                  </a:cubicBezTo>
                  <a:cubicBezTo>
                    <a:pt x="1" y="221"/>
                    <a:pt x="1" y="224"/>
                    <a:pt x="1" y="228"/>
                  </a:cubicBezTo>
                  <a:cubicBezTo>
                    <a:pt x="8" y="228"/>
                    <a:pt x="50" y="227"/>
                    <a:pt x="63" y="227"/>
                  </a:cubicBezTo>
                  <a:cubicBezTo>
                    <a:pt x="74" y="227"/>
                    <a:pt x="118" y="228"/>
                    <a:pt x="125" y="228"/>
                  </a:cubicBezTo>
                  <a:cubicBezTo>
                    <a:pt x="125" y="224"/>
                    <a:pt x="125" y="221"/>
                    <a:pt x="125" y="217"/>
                  </a:cubicBezTo>
                  <a:cubicBezTo>
                    <a:pt x="120" y="217"/>
                    <a:pt x="116" y="217"/>
                    <a:pt x="112" y="217"/>
                  </a:cubicBezTo>
                  <a:cubicBezTo>
                    <a:pt x="77" y="217"/>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27" name=""/>
            <p:cNvSpPr/>
            <p:nvPr/>
          </p:nvSpPr>
          <p:spPr>
            <a:xfrm>
              <a:off x="5804640" y="34434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28" name=""/>
            <p:cNvSpPr/>
            <p:nvPr/>
          </p:nvSpPr>
          <p:spPr>
            <a:xfrm>
              <a:off x="5974560" y="33735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7" y="0"/>
                    <a:pt x="101"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0" y="11"/>
                    <a:pt x="98" y="11"/>
                  </a:cubicBezTo>
                  <a:cubicBezTo>
                    <a:pt x="119" y="11"/>
                    <a:pt x="146" y="22"/>
                    <a:pt x="146" y="67"/>
                  </a:cubicBezTo>
                  <a:cubicBezTo>
                    <a:pt x="146" y="73"/>
                    <a:pt x="144" y="101"/>
                    <a:pt x="132" y="123"/>
                  </a:cubicBezTo>
                  <a:cubicBezTo>
                    <a:pt x="116" y="147"/>
                    <a:pt x="101" y="148"/>
                    <a:pt x="88" y="148"/>
                  </a:cubicBezTo>
                  <a:cubicBezTo>
                    <a:pt x="84" y="148"/>
                    <a:pt x="71" y="150"/>
                    <a:pt x="69" y="150"/>
                  </a:cubicBezTo>
                  <a:cubicBezTo>
                    <a:pt x="64" y="151"/>
                    <a:pt x="62" y="151"/>
                    <a:pt x="62" y="155"/>
                  </a:cubicBezTo>
                  <a:cubicBezTo>
                    <a:pt x="62" y="161"/>
                    <a:pt x="64" y="161"/>
                    <a:pt x="73" y="161"/>
                  </a:cubicBezTo>
                  <a:cubicBezTo>
                    <a:pt x="80" y="161"/>
                    <a:pt x="88" y="161"/>
                    <a:pt x="95" y="161"/>
                  </a:cubicBezTo>
                  <a:cubicBezTo>
                    <a:pt x="134" y="161"/>
                    <a:pt x="153" y="195"/>
                    <a:pt x="153" y="244"/>
                  </a:cubicBezTo>
                  <a:cubicBezTo>
                    <a:pt x="153" y="309"/>
                    <a:pt x="119" y="325"/>
                    <a:pt x="98" y="325"/>
                  </a:cubicBezTo>
                  <a:cubicBezTo>
                    <a:pt x="77" y="325"/>
                    <a:pt x="39" y="316"/>
                    <a:pt x="22" y="287"/>
                  </a:cubicBezTo>
                  <a:cubicBezTo>
                    <a:pt x="39" y="290"/>
                    <a:pt x="55" y="279"/>
                    <a:pt x="55" y="260"/>
                  </a:cubicBezTo>
                  <a:cubicBezTo>
                    <a:pt x="55" y="242"/>
                    <a:pt x="42" y="232"/>
                    <a:pt x="28" y="232"/>
                  </a:cubicBezTo>
                  <a:cubicBezTo>
                    <a:pt x="15" y="232"/>
                    <a:pt x="0" y="239"/>
                    <a:pt x="0" y="260"/>
                  </a:cubicBezTo>
                  <a:cubicBezTo>
                    <a:pt x="0" y="305"/>
                    <a:pt x="46" y="337"/>
                    <a:pt x="99" y="337"/>
                  </a:cubicBezTo>
                  <a:cubicBezTo>
                    <a:pt x="160" y="337"/>
                    <a:pt x="204" y="293"/>
                    <a:pt x="204" y="244"/>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29" name=""/>
            <p:cNvSpPr/>
            <p:nvPr/>
          </p:nvSpPr>
          <p:spPr>
            <a:xfrm>
              <a:off x="6065640" y="33584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8" y="148"/>
                    <a:pt x="81" y="92"/>
                  </a:cubicBezTo>
                  <a:cubicBezTo>
                    <a:pt x="52" y="32"/>
                    <a:pt x="10" y="0"/>
                    <a:pt x="4" y="0"/>
                  </a:cubicBezTo>
                  <a:cubicBezTo>
                    <a:pt x="1" y="0"/>
                    <a:pt x="0" y="3"/>
                    <a:pt x="0" y="6"/>
                  </a:cubicBezTo>
                  <a:cubicBezTo>
                    <a:pt x="0" y="7"/>
                    <a:pt x="0" y="7"/>
                    <a:pt x="8" y="17"/>
                  </a:cubicBezTo>
                  <a:cubicBezTo>
                    <a:pt x="57" y="64"/>
                    <a:pt x="85" y="143"/>
                    <a:pt x="85" y="246"/>
                  </a:cubicBezTo>
                  <a:cubicBezTo>
                    <a:pt x="85" y="330"/>
                    <a:pt x="67" y="417"/>
                    <a:pt x="6" y="479"/>
                  </a:cubicBezTo>
                  <a:cubicBezTo>
                    <a:pt x="0" y="484"/>
                    <a:pt x="0" y="486"/>
                    <a:pt x="0" y="487"/>
                  </a:cubicBezTo>
                  <a:cubicBezTo>
                    <a:pt x="0" y="490"/>
                    <a:pt x="1" y="493"/>
                    <a:pt x="4" y="493"/>
                  </a:cubicBezTo>
                  <a:cubicBezTo>
                    <a:pt x="10" y="493"/>
                    <a:pt x="53"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30" name=""/>
            <p:cNvSpPr/>
            <p:nvPr/>
          </p:nvSpPr>
          <p:spPr>
            <a:xfrm>
              <a:off x="6173640" y="3387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31" name=""/>
            <p:cNvSpPr/>
            <p:nvPr/>
          </p:nvSpPr>
          <p:spPr>
            <a:xfrm>
              <a:off x="634788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8" y="31"/>
                    <a:pt x="161" y="31"/>
                    <a:pt x="154" y="38"/>
                  </a:cubicBezTo>
                  <a:cubicBezTo>
                    <a:pt x="146" y="45"/>
                    <a:pt x="144" y="53"/>
                    <a:pt x="144" y="57"/>
                  </a:cubicBezTo>
                  <a:cubicBezTo>
                    <a:pt x="144" y="69"/>
                    <a:pt x="154" y="74"/>
                    <a:pt x="162" y="74"/>
                  </a:cubicBezTo>
                  <a:cubicBezTo>
                    <a:pt x="178" y="74"/>
                    <a:pt x="190" y="63"/>
                    <a:pt x="190" y="43"/>
                  </a:cubicBezTo>
                  <a:cubicBezTo>
                    <a:pt x="190" y="18"/>
                    <a:pt x="168" y="0"/>
                    <a:pt x="133" y="0"/>
                  </a:cubicBezTo>
                  <a:cubicBezTo>
                    <a:pt x="66" y="0"/>
                    <a:pt x="0" y="71"/>
                    <a:pt x="0" y="140"/>
                  </a:cubicBezTo>
                  <a:cubicBezTo>
                    <a:pt x="0" y="185"/>
                    <a:pt x="29" y="224"/>
                    <a:pt x="80" y="224"/>
                  </a:cubicBezTo>
                  <a:cubicBezTo>
                    <a:pt x="151" y="224"/>
                    <a:pt x="192" y="171"/>
                    <a:pt x="192" y="165"/>
                  </a:cubicBezTo>
                  <a:cubicBezTo>
                    <a:pt x="192" y="162"/>
                    <a:pt x="189" y="158"/>
                    <a:pt x="186" y="158"/>
                  </a:cubicBezTo>
                  <a:cubicBezTo>
                    <a:pt x="183" y="158"/>
                    <a:pt x="182" y="160"/>
                    <a:pt x="179" y="164"/>
                  </a:cubicBezTo>
                  <a:cubicBezTo>
                    <a:pt x="141" y="213"/>
                    <a:pt x="87" y="213"/>
                    <a:pt x="81" y="213"/>
                  </a:cubicBezTo>
                  <a:cubicBezTo>
                    <a:pt x="50" y="213"/>
                    <a:pt x="36" y="189"/>
                    <a:pt x="36" y="158"/>
                  </a:cubicBezTo>
                  <a:cubicBezTo>
                    <a:pt x="36" y="139"/>
                    <a:pt x="46"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32" name=""/>
            <p:cNvSpPr/>
            <p:nvPr/>
          </p:nvSpPr>
          <p:spPr>
            <a:xfrm>
              <a:off x="6423840" y="3435480"/>
              <a:ext cx="52560" cy="79560"/>
            </a:xfrm>
            <a:custGeom>
              <a:avLst/>
              <a:gdLst>
                <a:gd name="textAreaLeft" fmla="*/ 0 w 52560"/>
                <a:gd name="textAreaRight" fmla="*/ 57600 w 52560"/>
                <a:gd name="textAreaTop" fmla="*/ 0 h 79560"/>
                <a:gd name="textAreaBottom" fmla="*/ 84600 h 79560"/>
              </a:gdLst>
              <a:ahLst/>
              <a:rect l="textAreaLeft" t="textAreaTop" r="textAreaRight" b="textAreaBottom"/>
              <a:pathLst>
                <a:path w="160" h="235">
                  <a:moveTo>
                    <a:pt x="76" y="113"/>
                  </a:moveTo>
                  <a:cubicBezTo>
                    <a:pt x="102" y="113"/>
                    <a:pt x="122" y="132"/>
                    <a:pt x="122" y="169"/>
                  </a:cubicBezTo>
                  <a:cubicBezTo>
                    <a:pt x="122" y="211"/>
                    <a:pt x="98" y="224"/>
                    <a:pt x="77" y="224"/>
                  </a:cubicBezTo>
                  <a:cubicBezTo>
                    <a:pt x="63" y="224"/>
                    <a:pt x="34" y="221"/>
                    <a:pt x="18" y="200"/>
                  </a:cubicBezTo>
                  <a:cubicBezTo>
                    <a:pt x="35" y="200"/>
                    <a:pt x="39" y="189"/>
                    <a:pt x="39" y="181"/>
                  </a:cubicBezTo>
                  <a:cubicBezTo>
                    <a:pt x="39" y="171"/>
                    <a:pt x="31" y="162"/>
                    <a:pt x="20" y="162"/>
                  </a:cubicBezTo>
                  <a:cubicBezTo>
                    <a:pt x="10" y="162"/>
                    <a:pt x="0" y="168"/>
                    <a:pt x="0" y="182"/>
                  </a:cubicBezTo>
                  <a:cubicBezTo>
                    <a:pt x="0" y="214"/>
                    <a:pt x="36" y="235"/>
                    <a:pt x="78" y="235"/>
                  </a:cubicBezTo>
                  <a:cubicBezTo>
                    <a:pt x="126" y="235"/>
                    <a:pt x="160" y="203"/>
                    <a:pt x="160" y="169"/>
                  </a:cubicBezTo>
                  <a:cubicBezTo>
                    <a:pt x="160" y="143"/>
                    <a:pt x="137" y="115"/>
                    <a:pt x="99" y="108"/>
                  </a:cubicBezTo>
                  <a:cubicBezTo>
                    <a:pt x="136" y="94"/>
                    <a:pt x="148" y="69"/>
                    <a:pt x="148" y="48"/>
                  </a:cubicBezTo>
                  <a:cubicBezTo>
                    <a:pt x="148" y="21"/>
                    <a:pt x="117" y="0"/>
                    <a:pt x="78" y="0"/>
                  </a:cubicBezTo>
                  <a:cubicBezTo>
                    <a:pt x="40" y="0"/>
                    <a:pt x="11" y="18"/>
                    <a:pt x="11" y="46"/>
                  </a:cubicBezTo>
                  <a:cubicBezTo>
                    <a:pt x="11" y="57"/>
                    <a:pt x="18" y="64"/>
                    <a:pt x="29" y="64"/>
                  </a:cubicBezTo>
                  <a:cubicBezTo>
                    <a:pt x="39" y="64"/>
                    <a:pt x="46" y="56"/>
                    <a:pt x="46" y="46"/>
                  </a:cubicBezTo>
                  <a:cubicBezTo>
                    <a:pt x="46" y="36"/>
                    <a:pt x="39" y="29"/>
                    <a:pt x="29" y="29"/>
                  </a:cubicBezTo>
                  <a:cubicBezTo>
                    <a:pt x="41" y="14"/>
                    <a:pt x="64" y="10"/>
                    <a:pt x="77" y="10"/>
                  </a:cubicBezTo>
                  <a:cubicBezTo>
                    <a:pt x="94" y="10"/>
                    <a:pt x="115" y="18"/>
                    <a:pt x="115" y="48"/>
                  </a:cubicBezTo>
                  <a:cubicBezTo>
                    <a:pt x="115" y="62"/>
                    <a:pt x="111" y="78"/>
                    <a:pt x="101" y="88"/>
                  </a:cubicBezTo>
                  <a:cubicBezTo>
                    <a:pt x="90" y="102"/>
                    <a:pt x="80" y="102"/>
                    <a:pt x="63" y="104"/>
                  </a:cubicBezTo>
                  <a:cubicBezTo>
                    <a:pt x="55" y="104"/>
                    <a:pt x="53" y="104"/>
                    <a:pt x="52" y="105"/>
                  </a:cubicBezTo>
                  <a:cubicBezTo>
                    <a:pt x="51" y="106"/>
                    <a:pt x="49" y="105"/>
                    <a:pt x="49" y="109"/>
                  </a:cubicBezTo>
                  <a:cubicBezTo>
                    <a:pt x="49"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433" name=""/>
            <p:cNvSpPr/>
            <p:nvPr/>
          </p:nvSpPr>
          <p:spPr>
            <a:xfrm>
              <a:off x="6514560" y="33584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487"/>
                  </a:moveTo>
                  <a:cubicBezTo>
                    <a:pt x="113" y="486"/>
                    <a:pt x="113" y="484"/>
                    <a:pt x="105" y="476"/>
                  </a:cubicBezTo>
                  <a:cubicBezTo>
                    <a:pt x="43" y="414"/>
                    <a:pt x="28" y="322"/>
                    <a:pt x="28" y="246"/>
                  </a:cubicBezTo>
                  <a:cubicBezTo>
                    <a:pt x="28" y="161"/>
                    <a:pt x="46" y="76"/>
                    <a:pt x="108" y="14"/>
                  </a:cubicBezTo>
                  <a:cubicBezTo>
                    <a:pt x="113" y="7"/>
                    <a:pt x="113" y="7"/>
                    <a:pt x="113" y="6"/>
                  </a:cubicBezTo>
                  <a:cubicBezTo>
                    <a:pt x="113" y="1"/>
                    <a:pt x="112" y="0"/>
                    <a:pt x="109" y="0"/>
                  </a:cubicBezTo>
                  <a:cubicBezTo>
                    <a:pt x="104" y="0"/>
                    <a:pt x="59" y="34"/>
                    <a:pt x="31" y="97"/>
                  </a:cubicBezTo>
                  <a:cubicBezTo>
                    <a:pt x="6" y="150"/>
                    <a:pt x="0" y="204"/>
                    <a:pt x="0" y="246"/>
                  </a:cubicBezTo>
                  <a:cubicBezTo>
                    <a:pt x="0" y="284"/>
                    <a:pt x="4" y="344"/>
                    <a:pt x="32" y="399"/>
                  </a:cubicBezTo>
                  <a:cubicBezTo>
                    <a:pt x="62" y="461"/>
                    <a:pt x="104" y="493"/>
                    <a:pt x="109" y="493"/>
                  </a:cubicBezTo>
                  <a:cubicBezTo>
                    <a:pt x="112" y="493"/>
                    <a:pt x="113" y="490"/>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34" name=""/>
            <p:cNvSpPr/>
            <p:nvPr/>
          </p:nvSpPr>
          <p:spPr>
            <a:xfrm>
              <a:off x="6599520" y="33422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435" name=""/>
            <p:cNvSpPr/>
            <p:nvPr/>
          </p:nvSpPr>
          <p:spPr>
            <a:xfrm>
              <a:off x="6571800" y="3370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5" y="15"/>
                  </a:cubicBezTo>
                  <a:cubicBezTo>
                    <a:pt x="115" y="15"/>
                    <a:pt x="129" y="15"/>
                    <a:pt x="129" y="24"/>
                  </a:cubicBezTo>
                  <a:cubicBezTo>
                    <a:pt x="129" y="27"/>
                    <a:pt x="129" y="28"/>
                    <a:pt x="127" y="32"/>
                  </a:cubicBezTo>
                  <a:cubicBezTo>
                    <a:pt x="105" y="120"/>
                    <a:pt x="84" y="209"/>
                    <a:pt x="62" y="297"/>
                  </a:cubicBezTo>
                  <a:cubicBezTo>
                    <a:pt x="56" y="315"/>
                    <a:pt x="55" y="321"/>
                    <a:pt x="17" y="321"/>
                  </a:cubicBezTo>
                  <a:cubicBezTo>
                    <a:pt x="6" y="321"/>
                    <a:pt x="0" y="321"/>
                    <a:pt x="0" y="330"/>
                  </a:cubicBezTo>
                  <a:cubicBezTo>
                    <a:pt x="0" y="336"/>
                    <a:pt x="7" y="336"/>
                    <a:pt x="8" y="336"/>
                  </a:cubicBezTo>
                  <a:cubicBezTo>
                    <a:pt x="22" y="336"/>
                    <a:pt x="59"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36" name=""/>
            <p:cNvSpPr/>
            <p:nvPr/>
          </p:nvSpPr>
          <p:spPr>
            <a:xfrm>
              <a:off x="6657480" y="34354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2"/>
                    <a:pt x="14" y="22"/>
                    <a:pt x="0" y="22"/>
                  </a:cubicBezTo>
                  <a:cubicBezTo>
                    <a:pt x="0" y="27"/>
                    <a:pt x="0" y="31"/>
                    <a:pt x="0" y="35"/>
                  </a:cubicBezTo>
                  <a:cubicBezTo>
                    <a:pt x="8" y="35"/>
                    <a:pt x="31" y="35"/>
                    <a:pt x="49" y="25"/>
                  </a:cubicBezTo>
                  <a:cubicBezTo>
                    <a:pt x="49" y="84"/>
                    <a:pt x="49" y="142"/>
                    <a:pt x="49" y="200"/>
                  </a:cubicBezTo>
                  <a:cubicBezTo>
                    <a:pt x="49" y="211"/>
                    <a:pt x="49" y="217"/>
                    <a:pt x="15" y="217"/>
                  </a:cubicBezTo>
                  <a:cubicBezTo>
                    <a:pt x="11" y="217"/>
                    <a:pt x="6" y="217"/>
                    <a:pt x="1" y="217"/>
                  </a:cubicBezTo>
                  <a:cubicBezTo>
                    <a:pt x="1" y="221"/>
                    <a:pt x="1" y="224"/>
                    <a:pt x="1" y="228"/>
                  </a:cubicBezTo>
                  <a:cubicBezTo>
                    <a:pt x="8" y="228"/>
                    <a:pt x="50" y="227"/>
                    <a:pt x="63" y="227"/>
                  </a:cubicBezTo>
                  <a:cubicBezTo>
                    <a:pt x="74" y="227"/>
                    <a:pt x="118" y="228"/>
                    <a:pt x="125" y="228"/>
                  </a:cubicBezTo>
                  <a:cubicBezTo>
                    <a:pt x="125" y="224"/>
                    <a:pt x="125" y="221"/>
                    <a:pt x="125" y="217"/>
                  </a:cubicBezTo>
                  <a:cubicBezTo>
                    <a:pt x="120" y="217"/>
                    <a:pt x="116" y="217"/>
                    <a:pt x="112" y="217"/>
                  </a:cubicBezTo>
                  <a:cubicBezTo>
                    <a:pt x="77" y="217"/>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37" name=""/>
            <p:cNvSpPr/>
            <p:nvPr/>
          </p:nvSpPr>
          <p:spPr>
            <a:xfrm>
              <a:off x="6777360" y="34434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38" name=""/>
            <p:cNvSpPr/>
            <p:nvPr/>
          </p:nvSpPr>
          <p:spPr>
            <a:xfrm>
              <a:off x="6947280" y="33735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7" y="0"/>
                    <a:pt x="101"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1" y="11"/>
                    <a:pt x="98" y="11"/>
                  </a:cubicBezTo>
                  <a:cubicBezTo>
                    <a:pt x="119" y="11"/>
                    <a:pt x="146" y="22"/>
                    <a:pt x="146" y="67"/>
                  </a:cubicBezTo>
                  <a:cubicBezTo>
                    <a:pt x="146" y="73"/>
                    <a:pt x="144" y="101"/>
                    <a:pt x="132" y="123"/>
                  </a:cubicBezTo>
                  <a:cubicBezTo>
                    <a:pt x="118" y="147"/>
                    <a:pt x="101" y="148"/>
                    <a:pt x="88" y="148"/>
                  </a:cubicBezTo>
                  <a:cubicBezTo>
                    <a:pt x="84" y="148"/>
                    <a:pt x="73" y="150"/>
                    <a:pt x="69" y="150"/>
                  </a:cubicBezTo>
                  <a:cubicBezTo>
                    <a:pt x="64" y="151"/>
                    <a:pt x="62" y="151"/>
                    <a:pt x="62" y="155"/>
                  </a:cubicBezTo>
                  <a:cubicBezTo>
                    <a:pt x="62" y="161"/>
                    <a:pt x="64" y="161"/>
                    <a:pt x="73" y="161"/>
                  </a:cubicBezTo>
                  <a:cubicBezTo>
                    <a:pt x="80" y="161"/>
                    <a:pt x="88" y="161"/>
                    <a:pt x="95" y="161"/>
                  </a:cubicBezTo>
                  <a:cubicBezTo>
                    <a:pt x="136" y="161"/>
                    <a:pt x="154" y="195"/>
                    <a:pt x="154" y="244"/>
                  </a:cubicBezTo>
                  <a:cubicBezTo>
                    <a:pt x="154" y="309"/>
                    <a:pt x="119" y="325"/>
                    <a:pt x="98" y="325"/>
                  </a:cubicBezTo>
                  <a:cubicBezTo>
                    <a:pt x="77" y="325"/>
                    <a:pt x="39" y="316"/>
                    <a:pt x="22" y="287"/>
                  </a:cubicBezTo>
                  <a:cubicBezTo>
                    <a:pt x="39" y="290"/>
                    <a:pt x="55" y="279"/>
                    <a:pt x="55" y="260"/>
                  </a:cubicBezTo>
                  <a:cubicBezTo>
                    <a:pt x="55" y="242"/>
                    <a:pt x="42" y="232"/>
                    <a:pt x="28" y="232"/>
                  </a:cubicBezTo>
                  <a:cubicBezTo>
                    <a:pt x="15" y="232"/>
                    <a:pt x="0" y="239"/>
                    <a:pt x="0" y="260"/>
                  </a:cubicBezTo>
                  <a:cubicBezTo>
                    <a:pt x="0" y="305"/>
                    <a:pt x="46" y="337"/>
                    <a:pt x="99" y="337"/>
                  </a:cubicBezTo>
                  <a:cubicBezTo>
                    <a:pt x="160" y="337"/>
                    <a:pt x="204" y="293"/>
                    <a:pt x="204" y="244"/>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39" name=""/>
            <p:cNvSpPr/>
            <p:nvPr/>
          </p:nvSpPr>
          <p:spPr>
            <a:xfrm>
              <a:off x="7038360" y="33584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9" y="148"/>
                    <a:pt x="81" y="92"/>
                  </a:cubicBezTo>
                  <a:cubicBezTo>
                    <a:pt x="52" y="32"/>
                    <a:pt x="10" y="0"/>
                    <a:pt x="4" y="0"/>
                  </a:cubicBezTo>
                  <a:cubicBezTo>
                    <a:pt x="1" y="0"/>
                    <a:pt x="0" y="3"/>
                    <a:pt x="0" y="6"/>
                  </a:cubicBezTo>
                  <a:cubicBezTo>
                    <a:pt x="0" y="7"/>
                    <a:pt x="0" y="7"/>
                    <a:pt x="10" y="17"/>
                  </a:cubicBezTo>
                  <a:cubicBezTo>
                    <a:pt x="57" y="64"/>
                    <a:pt x="85" y="143"/>
                    <a:pt x="85" y="246"/>
                  </a:cubicBezTo>
                  <a:cubicBezTo>
                    <a:pt x="85" y="330"/>
                    <a:pt x="67" y="417"/>
                    <a:pt x="6" y="479"/>
                  </a:cubicBezTo>
                  <a:cubicBezTo>
                    <a:pt x="0" y="484"/>
                    <a:pt x="0" y="486"/>
                    <a:pt x="0" y="487"/>
                  </a:cubicBezTo>
                  <a:cubicBezTo>
                    <a:pt x="0" y="490"/>
                    <a:pt x="1" y="493"/>
                    <a:pt x="4" y="493"/>
                  </a:cubicBezTo>
                  <a:cubicBezTo>
                    <a:pt x="10" y="493"/>
                    <a:pt x="55"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40" name=""/>
            <p:cNvSpPr/>
            <p:nvPr/>
          </p:nvSpPr>
          <p:spPr>
            <a:xfrm>
              <a:off x="7104960" y="33447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4" y="45"/>
                    <a:pt x="17" y="45"/>
                  </a:cubicBezTo>
                  <a:cubicBezTo>
                    <a:pt x="27" y="20"/>
                    <a:pt x="50" y="13"/>
                    <a:pt x="67" y="13"/>
                  </a:cubicBezTo>
                  <a:cubicBezTo>
                    <a:pt x="101" y="13"/>
                    <a:pt x="119" y="39"/>
                    <a:pt x="119" y="67"/>
                  </a:cubicBezTo>
                  <a:cubicBezTo>
                    <a:pt x="119" y="97"/>
                    <a:pt x="98" y="120"/>
                    <a:pt x="87" y="133"/>
                  </a:cubicBezTo>
                  <a:cubicBezTo>
                    <a:pt x="59" y="161"/>
                    <a:pt x="31" y="188"/>
                    <a:pt x="3"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41" name=""/>
            <p:cNvSpPr/>
            <p:nvPr/>
          </p:nvSpPr>
          <p:spPr>
            <a:xfrm>
              <a:off x="7225920" y="3387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42" name=""/>
            <p:cNvSpPr/>
            <p:nvPr/>
          </p:nvSpPr>
          <p:spPr>
            <a:xfrm>
              <a:off x="740016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3" y="38"/>
                  </a:cubicBezTo>
                  <a:cubicBezTo>
                    <a:pt x="146" y="45"/>
                    <a:pt x="144" y="53"/>
                    <a:pt x="144" y="57"/>
                  </a:cubicBezTo>
                  <a:cubicBezTo>
                    <a:pt x="144" y="69"/>
                    <a:pt x="153" y="74"/>
                    <a:pt x="162" y="74"/>
                  </a:cubicBezTo>
                  <a:cubicBezTo>
                    <a:pt x="176" y="74"/>
                    <a:pt x="190" y="63"/>
                    <a:pt x="190" y="43"/>
                  </a:cubicBezTo>
                  <a:cubicBezTo>
                    <a:pt x="190" y="18"/>
                    <a:pt x="167" y="0"/>
                    <a:pt x="132" y="0"/>
                  </a:cubicBezTo>
                  <a:cubicBezTo>
                    <a:pt x="66" y="0"/>
                    <a:pt x="0" y="71"/>
                    <a:pt x="0" y="140"/>
                  </a:cubicBezTo>
                  <a:cubicBezTo>
                    <a:pt x="0" y="185"/>
                    <a:pt x="29" y="224"/>
                    <a:pt x="80" y="224"/>
                  </a:cubicBezTo>
                  <a:cubicBezTo>
                    <a:pt x="150" y="224"/>
                    <a:pt x="192" y="171"/>
                    <a:pt x="192" y="165"/>
                  </a:cubicBezTo>
                  <a:cubicBezTo>
                    <a:pt x="192" y="162"/>
                    <a:pt x="189" y="158"/>
                    <a:pt x="186" y="158"/>
                  </a:cubicBezTo>
                  <a:cubicBezTo>
                    <a:pt x="183" y="158"/>
                    <a:pt x="182" y="160"/>
                    <a:pt x="179" y="164"/>
                  </a:cubicBezTo>
                  <a:cubicBezTo>
                    <a:pt x="140" y="213"/>
                    <a:pt x="87" y="213"/>
                    <a:pt x="81" y="213"/>
                  </a:cubicBezTo>
                  <a:cubicBezTo>
                    <a:pt x="50" y="213"/>
                    <a:pt x="36" y="189"/>
                    <a:pt x="36" y="158"/>
                  </a:cubicBezTo>
                  <a:cubicBezTo>
                    <a:pt x="36" y="139"/>
                    <a:pt x="46" y="91"/>
                    <a:pt x="63" y="60"/>
                  </a:cubicBezTo>
                  <a:cubicBezTo>
                    <a:pt x="78" y="32"/>
                    <a:pt x="105"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43" name=""/>
            <p:cNvSpPr/>
            <p:nvPr/>
          </p:nvSpPr>
          <p:spPr>
            <a:xfrm>
              <a:off x="7474320" y="3434400"/>
              <a:ext cx="55800" cy="78120"/>
            </a:xfrm>
            <a:custGeom>
              <a:avLst/>
              <a:gdLst>
                <a:gd name="textAreaLeft" fmla="*/ 0 w 55800"/>
                <a:gd name="textAreaRight" fmla="*/ 60840 w 55800"/>
                <a:gd name="textAreaTop" fmla="*/ 0 h 78120"/>
                <a:gd name="textAreaBottom" fmla="*/ 83160 h 78120"/>
              </a:gdLst>
              <a:ahLst/>
              <a:rect l="textAreaLeft" t="textAreaTop" r="textAreaRight" b="textAreaBottom"/>
              <a:pathLst>
                <a:path w="169" h="231">
                  <a:moveTo>
                    <a:pt x="169" y="175"/>
                  </a:moveTo>
                  <a:cubicBezTo>
                    <a:pt x="169" y="171"/>
                    <a:pt x="169" y="167"/>
                    <a:pt x="169" y="162"/>
                  </a:cubicBezTo>
                  <a:cubicBezTo>
                    <a:pt x="157" y="162"/>
                    <a:pt x="144" y="162"/>
                    <a:pt x="132" y="162"/>
                  </a:cubicBezTo>
                  <a:cubicBezTo>
                    <a:pt x="132" y="111"/>
                    <a:pt x="132" y="60"/>
                    <a:pt x="132" y="8"/>
                  </a:cubicBezTo>
                  <a:cubicBezTo>
                    <a:pt x="132" y="1"/>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7"/>
                    <a:pt x="64" y="231"/>
                  </a:cubicBezTo>
                  <a:cubicBezTo>
                    <a:pt x="81" y="231"/>
                    <a:pt x="104" y="230"/>
                    <a:pt x="116" y="230"/>
                  </a:cubicBezTo>
                  <a:cubicBezTo>
                    <a:pt x="129" y="230"/>
                    <a:pt x="151" y="231"/>
                    <a:pt x="168" y="231"/>
                  </a:cubicBezTo>
                  <a:cubicBezTo>
                    <a:pt x="168" y="227"/>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4" y="36"/>
                  </a:moveTo>
                  <a:cubicBezTo>
                    <a:pt x="104" y="78"/>
                    <a:pt x="104" y="120"/>
                    <a:pt x="104" y="162"/>
                  </a:cubicBezTo>
                  <a:cubicBezTo>
                    <a:pt x="74" y="162"/>
                    <a:pt x="44" y="162"/>
                    <a:pt x="14" y="162"/>
                  </a:cubicBezTo>
                  <a:cubicBezTo>
                    <a:pt x="44" y="120"/>
                    <a:pt x="74" y="78"/>
                    <a:pt x="104"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444" name=""/>
            <p:cNvSpPr/>
            <p:nvPr/>
          </p:nvSpPr>
          <p:spPr>
            <a:xfrm>
              <a:off x="756648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2" y="0"/>
                    <a:pt x="109" y="0"/>
                  </a:cubicBezTo>
                  <a:cubicBezTo>
                    <a:pt x="105" y="0"/>
                    <a:pt x="60" y="34"/>
                    <a:pt x="31" y="97"/>
                  </a:cubicBezTo>
                  <a:cubicBezTo>
                    <a:pt x="7" y="150"/>
                    <a:pt x="0" y="204"/>
                    <a:pt x="0" y="246"/>
                  </a:cubicBezTo>
                  <a:cubicBezTo>
                    <a:pt x="0" y="284"/>
                    <a:pt x="6" y="344"/>
                    <a:pt x="32" y="399"/>
                  </a:cubicBezTo>
                  <a:cubicBezTo>
                    <a:pt x="63" y="461"/>
                    <a:pt x="105" y="493"/>
                    <a:pt x="109" y="493"/>
                  </a:cubicBezTo>
                  <a:cubicBezTo>
                    <a:pt x="112" y="493"/>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45" name=""/>
            <p:cNvSpPr/>
            <p:nvPr/>
          </p:nvSpPr>
          <p:spPr>
            <a:xfrm>
              <a:off x="7651800" y="33422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446" name=""/>
            <p:cNvSpPr/>
            <p:nvPr/>
          </p:nvSpPr>
          <p:spPr>
            <a:xfrm>
              <a:off x="7624080" y="3370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7" y="15"/>
                    <a:pt x="127" y="24"/>
                  </a:cubicBezTo>
                  <a:cubicBezTo>
                    <a:pt x="127" y="27"/>
                    <a:pt x="127"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47" name=""/>
            <p:cNvSpPr/>
            <p:nvPr/>
          </p:nvSpPr>
          <p:spPr>
            <a:xfrm>
              <a:off x="7700400" y="3434400"/>
              <a:ext cx="55800" cy="78120"/>
            </a:xfrm>
            <a:custGeom>
              <a:avLst/>
              <a:gdLst>
                <a:gd name="textAreaLeft" fmla="*/ 0 w 55800"/>
                <a:gd name="textAreaRight" fmla="*/ 60840 w 55800"/>
                <a:gd name="textAreaTop" fmla="*/ 0 h 78120"/>
                <a:gd name="textAreaBottom" fmla="*/ 83160 h 78120"/>
              </a:gdLst>
              <a:ahLst/>
              <a:rect l="textAreaLeft" t="textAreaTop" r="textAreaRight" b="textAreaBottom"/>
              <a:pathLst>
                <a:path w="169" h="231">
                  <a:moveTo>
                    <a:pt x="169" y="175"/>
                  </a:moveTo>
                  <a:cubicBezTo>
                    <a:pt x="169" y="171"/>
                    <a:pt x="169" y="167"/>
                    <a:pt x="169" y="162"/>
                  </a:cubicBezTo>
                  <a:cubicBezTo>
                    <a:pt x="156" y="162"/>
                    <a:pt x="143" y="162"/>
                    <a:pt x="130" y="162"/>
                  </a:cubicBezTo>
                  <a:cubicBezTo>
                    <a:pt x="130" y="111"/>
                    <a:pt x="130" y="60"/>
                    <a:pt x="130" y="8"/>
                  </a:cubicBezTo>
                  <a:cubicBezTo>
                    <a:pt x="130" y="1"/>
                    <a:pt x="130"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7"/>
                    <a:pt x="64" y="231"/>
                  </a:cubicBezTo>
                  <a:cubicBezTo>
                    <a:pt x="81" y="231"/>
                    <a:pt x="104" y="230"/>
                    <a:pt x="116" y="230"/>
                  </a:cubicBezTo>
                  <a:cubicBezTo>
                    <a:pt x="129" y="230"/>
                    <a:pt x="151" y="231"/>
                    <a:pt x="168" y="231"/>
                  </a:cubicBezTo>
                  <a:cubicBezTo>
                    <a:pt x="168" y="227"/>
                    <a:pt x="168" y="224"/>
                    <a:pt x="168" y="220"/>
                  </a:cubicBezTo>
                  <a:cubicBezTo>
                    <a:pt x="165" y="220"/>
                    <a:pt x="161" y="220"/>
                    <a:pt x="158" y="220"/>
                  </a:cubicBezTo>
                  <a:cubicBezTo>
                    <a:pt x="130" y="220"/>
                    <a:pt x="130" y="216"/>
                    <a:pt x="130" y="203"/>
                  </a:cubicBezTo>
                  <a:cubicBezTo>
                    <a:pt x="130" y="194"/>
                    <a:pt x="130" y="184"/>
                    <a:pt x="130" y="175"/>
                  </a:cubicBezTo>
                  <a:cubicBezTo>
                    <a:pt x="143" y="175"/>
                    <a:pt x="156"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448" name=""/>
            <p:cNvSpPr/>
            <p:nvPr/>
          </p:nvSpPr>
          <p:spPr>
            <a:xfrm>
              <a:off x="7829640" y="34434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49" name=""/>
            <p:cNvSpPr/>
            <p:nvPr/>
          </p:nvSpPr>
          <p:spPr>
            <a:xfrm>
              <a:off x="8007480" y="3373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50" name=""/>
            <p:cNvSpPr/>
            <p:nvPr/>
          </p:nvSpPr>
          <p:spPr>
            <a:xfrm>
              <a:off x="8090640" y="33584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8" y="148"/>
                    <a:pt x="81" y="92"/>
                  </a:cubicBezTo>
                  <a:cubicBezTo>
                    <a:pt x="52" y="32"/>
                    <a:pt x="10" y="0"/>
                    <a:pt x="4" y="0"/>
                  </a:cubicBezTo>
                  <a:cubicBezTo>
                    <a:pt x="1" y="0"/>
                    <a:pt x="0" y="3"/>
                    <a:pt x="0" y="6"/>
                  </a:cubicBezTo>
                  <a:cubicBezTo>
                    <a:pt x="0" y="7"/>
                    <a:pt x="0" y="7"/>
                    <a:pt x="8" y="17"/>
                  </a:cubicBezTo>
                  <a:cubicBezTo>
                    <a:pt x="57" y="64"/>
                    <a:pt x="85" y="143"/>
                    <a:pt x="85" y="246"/>
                  </a:cubicBezTo>
                  <a:cubicBezTo>
                    <a:pt x="85" y="330"/>
                    <a:pt x="67" y="417"/>
                    <a:pt x="6" y="479"/>
                  </a:cubicBezTo>
                  <a:cubicBezTo>
                    <a:pt x="0" y="484"/>
                    <a:pt x="0" y="486"/>
                    <a:pt x="0" y="487"/>
                  </a:cubicBezTo>
                  <a:cubicBezTo>
                    <a:pt x="0" y="490"/>
                    <a:pt x="1" y="493"/>
                    <a:pt x="4" y="493"/>
                  </a:cubicBezTo>
                  <a:cubicBezTo>
                    <a:pt x="10" y="493"/>
                    <a:pt x="53"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51" name=""/>
            <p:cNvSpPr/>
            <p:nvPr/>
          </p:nvSpPr>
          <p:spPr>
            <a:xfrm>
              <a:off x="8198280" y="33879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52" name=""/>
            <p:cNvSpPr/>
            <p:nvPr/>
          </p:nvSpPr>
          <p:spPr>
            <a:xfrm>
              <a:off x="837288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4" y="38"/>
                  </a:cubicBezTo>
                  <a:cubicBezTo>
                    <a:pt x="146" y="45"/>
                    <a:pt x="144" y="53"/>
                    <a:pt x="144" y="57"/>
                  </a:cubicBezTo>
                  <a:cubicBezTo>
                    <a:pt x="144" y="69"/>
                    <a:pt x="154" y="74"/>
                    <a:pt x="162" y="74"/>
                  </a:cubicBezTo>
                  <a:cubicBezTo>
                    <a:pt x="176" y="74"/>
                    <a:pt x="190" y="63"/>
                    <a:pt x="190" y="43"/>
                  </a:cubicBezTo>
                  <a:cubicBezTo>
                    <a:pt x="190" y="18"/>
                    <a:pt x="167" y="0"/>
                    <a:pt x="132" y="0"/>
                  </a:cubicBezTo>
                  <a:cubicBezTo>
                    <a:pt x="66" y="0"/>
                    <a:pt x="0" y="71"/>
                    <a:pt x="0" y="140"/>
                  </a:cubicBezTo>
                  <a:cubicBezTo>
                    <a:pt x="0" y="185"/>
                    <a:pt x="29" y="224"/>
                    <a:pt x="80" y="224"/>
                  </a:cubicBezTo>
                  <a:cubicBezTo>
                    <a:pt x="150" y="224"/>
                    <a:pt x="192" y="171"/>
                    <a:pt x="192" y="165"/>
                  </a:cubicBezTo>
                  <a:cubicBezTo>
                    <a:pt x="192" y="162"/>
                    <a:pt x="189" y="158"/>
                    <a:pt x="186" y="158"/>
                  </a:cubicBezTo>
                  <a:cubicBezTo>
                    <a:pt x="183" y="158"/>
                    <a:pt x="182" y="160"/>
                    <a:pt x="179" y="164"/>
                  </a:cubicBezTo>
                  <a:cubicBezTo>
                    <a:pt x="140" y="213"/>
                    <a:pt x="87" y="213"/>
                    <a:pt x="81" y="213"/>
                  </a:cubicBezTo>
                  <a:cubicBezTo>
                    <a:pt x="50" y="213"/>
                    <a:pt x="36" y="189"/>
                    <a:pt x="36" y="158"/>
                  </a:cubicBezTo>
                  <a:cubicBezTo>
                    <a:pt x="36" y="139"/>
                    <a:pt x="46" y="91"/>
                    <a:pt x="63" y="60"/>
                  </a:cubicBezTo>
                  <a:cubicBezTo>
                    <a:pt x="78" y="32"/>
                    <a:pt x="105"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53" name=""/>
            <p:cNvSpPr/>
            <p:nvPr/>
          </p:nvSpPr>
          <p:spPr>
            <a:xfrm>
              <a:off x="8449920" y="343548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50" y="41"/>
                    <a:pt x="60" y="41"/>
                    <a:pt x="66" y="41"/>
                  </a:cubicBezTo>
                  <a:cubicBezTo>
                    <a:pt x="111" y="41"/>
                    <a:pt x="139" y="10"/>
                    <a:pt x="139" y="4"/>
                  </a:cubicBezTo>
                  <a:cubicBezTo>
                    <a:pt x="139" y="1"/>
                    <a:pt x="136" y="0"/>
                    <a:pt x="134" y="0"/>
                  </a:cubicBezTo>
                  <a:cubicBezTo>
                    <a:pt x="133" y="0"/>
                    <a:pt x="133" y="0"/>
                    <a:pt x="132" y="1"/>
                  </a:cubicBezTo>
                  <a:cubicBezTo>
                    <a:pt x="123" y="4"/>
                    <a:pt x="105" y="11"/>
                    <a:pt x="78" y="11"/>
                  </a:cubicBezTo>
                  <a:cubicBezTo>
                    <a:pt x="70" y="11"/>
                    <a:pt x="52" y="10"/>
                    <a:pt x="29" y="1"/>
                  </a:cubicBezTo>
                  <a:cubicBezTo>
                    <a:pt x="25" y="0"/>
                    <a:pt x="25" y="0"/>
                    <a:pt x="24" y="0"/>
                  </a:cubicBezTo>
                  <a:cubicBezTo>
                    <a:pt x="20" y="0"/>
                    <a:pt x="20" y="4"/>
                    <a:pt x="20" y="10"/>
                  </a:cubicBezTo>
                  <a:cubicBezTo>
                    <a:pt x="20" y="43"/>
                    <a:pt x="20" y="77"/>
                    <a:pt x="20" y="111"/>
                  </a:cubicBezTo>
                  <a:cubicBezTo>
                    <a:pt x="20" y="116"/>
                    <a:pt x="20" y="120"/>
                    <a:pt x="25" y="120"/>
                  </a:cubicBezTo>
                  <a:cubicBezTo>
                    <a:pt x="28" y="120"/>
                    <a:pt x="29" y="120"/>
                    <a:pt x="32" y="116"/>
                  </a:cubicBezTo>
                  <a:cubicBezTo>
                    <a:pt x="48" y="97"/>
                    <a:pt x="69" y="94"/>
                    <a:pt x="80" y="94"/>
                  </a:cubicBezTo>
                  <a:cubicBezTo>
                    <a:pt x="101" y="94"/>
                    <a:pt x="111" y="111"/>
                    <a:pt x="112" y="113"/>
                  </a:cubicBezTo>
                  <a:cubicBezTo>
                    <a:pt x="118" y="125"/>
                    <a:pt x="120" y="139"/>
                    <a:pt x="120" y="158"/>
                  </a:cubicBezTo>
                  <a:cubicBezTo>
                    <a:pt x="120" y="168"/>
                    <a:pt x="120" y="189"/>
                    <a:pt x="109" y="204"/>
                  </a:cubicBezTo>
                  <a:cubicBezTo>
                    <a:pt x="101" y="217"/>
                    <a:pt x="87" y="224"/>
                    <a:pt x="70" y="224"/>
                  </a:cubicBezTo>
                  <a:cubicBezTo>
                    <a:pt x="48" y="224"/>
                    <a:pt x="24" y="213"/>
                    <a:pt x="15" y="189"/>
                  </a:cubicBezTo>
                  <a:cubicBezTo>
                    <a:pt x="28" y="190"/>
                    <a:pt x="35" y="182"/>
                    <a:pt x="35" y="172"/>
                  </a:cubicBezTo>
                  <a:cubicBezTo>
                    <a:pt x="35" y="158"/>
                    <a:pt x="22" y="155"/>
                    <a:pt x="18" y="155"/>
                  </a:cubicBezTo>
                  <a:cubicBezTo>
                    <a:pt x="17" y="155"/>
                    <a:pt x="0" y="155"/>
                    <a:pt x="0" y="174"/>
                  </a:cubicBezTo>
                  <a:cubicBezTo>
                    <a:pt x="0" y="204"/>
                    <a:pt x="29" y="235"/>
                    <a:pt x="70" y="235"/>
                  </a:cubicBezTo>
                  <a:cubicBezTo>
                    <a:pt x="115" y="235"/>
                    <a:pt x="153" y="203"/>
                    <a:pt x="153" y="160"/>
                  </a:cubicBezTo>
                  <a:cubicBezTo>
                    <a:pt x="153" y="120"/>
                    <a:pt x="123" y="85"/>
                    <a:pt x="80" y="85"/>
                  </a:cubicBezTo>
                  <a:cubicBezTo>
                    <a:pt x="66" y="85"/>
                    <a:pt x="48" y="88"/>
                    <a:pt x="32" y="102"/>
                  </a:cubicBezTo>
                  <a:cubicBezTo>
                    <a:pt x="32" y="80"/>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454" name=""/>
            <p:cNvSpPr/>
            <p:nvPr/>
          </p:nvSpPr>
          <p:spPr>
            <a:xfrm>
              <a:off x="853920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9" y="322"/>
                    <a:pt x="29" y="246"/>
                  </a:cubicBezTo>
                  <a:cubicBezTo>
                    <a:pt x="29" y="161"/>
                    <a:pt x="48" y="76"/>
                    <a:pt x="108" y="14"/>
                  </a:cubicBezTo>
                  <a:cubicBezTo>
                    <a:pt x="115" y="7"/>
                    <a:pt x="115" y="7"/>
                    <a:pt x="115" y="6"/>
                  </a:cubicBezTo>
                  <a:cubicBezTo>
                    <a:pt x="115" y="1"/>
                    <a:pt x="112" y="0"/>
                    <a:pt x="109" y="0"/>
                  </a:cubicBezTo>
                  <a:cubicBezTo>
                    <a:pt x="105" y="0"/>
                    <a:pt x="60" y="34"/>
                    <a:pt x="32" y="97"/>
                  </a:cubicBezTo>
                  <a:cubicBezTo>
                    <a:pt x="7" y="150"/>
                    <a:pt x="0" y="204"/>
                    <a:pt x="0" y="246"/>
                  </a:cubicBezTo>
                  <a:cubicBezTo>
                    <a:pt x="0" y="284"/>
                    <a:pt x="6" y="344"/>
                    <a:pt x="34" y="399"/>
                  </a:cubicBezTo>
                  <a:cubicBezTo>
                    <a:pt x="63" y="461"/>
                    <a:pt x="105" y="493"/>
                    <a:pt x="109" y="493"/>
                  </a:cubicBezTo>
                  <a:cubicBezTo>
                    <a:pt x="112" y="493"/>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55" name=""/>
            <p:cNvSpPr/>
            <p:nvPr/>
          </p:nvSpPr>
          <p:spPr>
            <a:xfrm>
              <a:off x="8624160" y="33422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456" name=""/>
            <p:cNvSpPr/>
            <p:nvPr/>
          </p:nvSpPr>
          <p:spPr>
            <a:xfrm>
              <a:off x="8596440" y="3370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1" y="0"/>
                  </a:cubicBezTo>
                  <a:cubicBezTo>
                    <a:pt x="87" y="0"/>
                    <a:pt x="80" y="0"/>
                    <a:pt x="80" y="10"/>
                  </a:cubicBezTo>
                  <a:cubicBezTo>
                    <a:pt x="80" y="15"/>
                    <a:pt x="85" y="15"/>
                    <a:pt x="94" y="15"/>
                  </a:cubicBezTo>
                  <a:cubicBezTo>
                    <a:pt x="115" y="15"/>
                    <a:pt x="129" y="15"/>
                    <a:pt x="129" y="24"/>
                  </a:cubicBezTo>
                  <a:cubicBezTo>
                    <a:pt x="129" y="27"/>
                    <a:pt x="129"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2" y="336"/>
                    <a:pt x="57" y="335"/>
                    <a:pt x="73"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57" name=""/>
            <p:cNvSpPr/>
            <p:nvPr/>
          </p:nvSpPr>
          <p:spPr>
            <a:xfrm>
              <a:off x="8673120" y="3434400"/>
              <a:ext cx="55800" cy="78120"/>
            </a:xfrm>
            <a:custGeom>
              <a:avLst/>
              <a:gdLst>
                <a:gd name="textAreaLeft" fmla="*/ 0 w 55800"/>
                <a:gd name="textAreaRight" fmla="*/ 60840 w 55800"/>
                <a:gd name="textAreaTop" fmla="*/ 0 h 78120"/>
                <a:gd name="textAreaBottom" fmla="*/ 83160 h 78120"/>
              </a:gdLst>
              <a:ahLst/>
              <a:rect l="textAreaLeft" t="textAreaTop" r="textAreaRight" b="textAreaBottom"/>
              <a:pathLst>
                <a:path w="169" h="231">
                  <a:moveTo>
                    <a:pt x="169" y="175"/>
                  </a:moveTo>
                  <a:cubicBezTo>
                    <a:pt x="169" y="171"/>
                    <a:pt x="169" y="167"/>
                    <a:pt x="169" y="162"/>
                  </a:cubicBezTo>
                  <a:cubicBezTo>
                    <a:pt x="157" y="162"/>
                    <a:pt x="144" y="162"/>
                    <a:pt x="132" y="162"/>
                  </a:cubicBezTo>
                  <a:cubicBezTo>
                    <a:pt x="132" y="111"/>
                    <a:pt x="132" y="60"/>
                    <a:pt x="132" y="8"/>
                  </a:cubicBezTo>
                  <a:cubicBezTo>
                    <a:pt x="132" y="1"/>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7"/>
                    <a:pt x="64" y="231"/>
                  </a:cubicBezTo>
                  <a:cubicBezTo>
                    <a:pt x="81" y="231"/>
                    <a:pt x="104" y="230"/>
                    <a:pt x="116" y="230"/>
                  </a:cubicBezTo>
                  <a:cubicBezTo>
                    <a:pt x="129" y="230"/>
                    <a:pt x="151" y="231"/>
                    <a:pt x="168" y="231"/>
                  </a:cubicBezTo>
                  <a:cubicBezTo>
                    <a:pt x="168" y="227"/>
                    <a:pt x="168" y="224"/>
                    <a:pt x="168" y="220"/>
                  </a:cubicBezTo>
                  <a:cubicBezTo>
                    <a:pt x="165" y="220"/>
                    <a:pt x="161" y="220"/>
                    <a:pt x="158" y="220"/>
                  </a:cubicBezTo>
                  <a:cubicBezTo>
                    <a:pt x="132" y="220"/>
                    <a:pt x="132" y="216"/>
                    <a:pt x="132" y="203"/>
                  </a:cubicBezTo>
                  <a:cubicBezTo>
                    <a:pt x="132" y="194"/>
                    <a:pt x="132" y="184"/>
                    <a:pt x="132" y="175"/>
                  </a:cubicBezTo>
                  <a:cubicBezTo>
                    <a:pt x="144" y="175"/>
                    <a:pt x="157"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160" bIns="38160" anchor="ctr" anchorCtr="1">
              <a:noAutofit/>
            </a:bodyPr>
            <a:p>
              <a:pPr>
                <a:lnSpc>
                  <a:spcPct val="100000"/>
                </a:lnSpc>
              </a:pPr>
              <a:endParaRPr b="0" lang="en-US" sz="1800" spc="-1" strike="noStrike">
                <a:solidFill>
                  <a:srgbClr val="ffffff"/>
                </a:solidFill>
                <a:latin typeface="Arial"/>
                <a:ea typeface="DejaVu Sans"/>
              </a:endParaRPr>
            </a:p>
          </p:txBody>
        </p:sp>
        <p:sp>
          <p:nvSpPr>
            <p:cNvPr id="458" name=""/>
            <p:cNvSpPr/>
            <p:nvPr/>
          </p:nvSpPr>
          <p:spPr>
            <a:xfrm>
              <a:off x="8802360" y="34434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59" name=""/>
            <p:cNvSpPr/>
            <p:nvPr/>
          </p:nvSpPr>
          <p:spPr>
            <a:xfrm>
              <a:off x="8980200" y="3373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60" name=""/>
            <p:cNvSpPr/>
            <p:nvPr/>
          </p:nvSpPr>
          <p:spPr>
            <a:xfrm>
              <a:off x="9063360" y="3358440"/>
              <a:ext cx="35640" cy="172440"/>
            </a:xfrm>
            <a:custGeom>
              <a:avLst/>
              <a:gdLst>
                <a:gd name="textAreaLeft" fmla="*/ 0 w 35640"/>
                <a:gd name="textAreaRight" fmla="*/ 40680 w 35640"/>
                <a:gd name="textAreaTop" fmla="*/ 0 h 172440"/>
                <a:gd name="textAreaBottom" fmla="*/ 177480 h 172440"/>
              </a:gdLst>
              <a:ahLst/>
              <a:rect l="textAreaLeft" t="textAreaTop" r="textAreaRight" b="textAreaBottom"/>
              <a:pathLst>
                <a:path w="113" h="493">
                  <a:moveTo>
                    <a:pt x="113" y="246"/>
                  </a:moveTo>
                  <a:cubicBezTo>
                    <a:pt x="113" y="207"/>
                    <a:pt x="108" y="148"/>
                    <a:pt x="81" y="92"/>
                  </a:cubicBezTo>
                  <a:cubicBezTo>
                    <a:pt x="52" y="32"/>
                    <a:pt x="10" y="0"/>
                    <a:pt x="4" y="0"/>
                  </a:cubicBezTo>
                  <a:cubicBezTo>
                    <a:pt x="1" y="0"/>
                    <a:pt x="0" y="3"/>
                    <a:pt x="0" y="6"/>
                  </a:cubicBezTo>
                  <a:cubicBezTo>
                    <a:pt x="0" y="7"/>
                    <a:pt x="0" y="7"/>
                    <a:pt x="8" y="17"/>
                  </a:cubicBezTo>
                  <a:cubicBezTo>
                    <a:pt x="57" y="64"/>
                    <a:pt x="85" y="143"/>
                    <a:pt x="85" y="246"/>
                  </a:cubicBezTo>
                  <a:cubicBezTo>
                    <a:pt x="85" y="330"/>
                    <a:pt x="67" y="417"/>
                    <a:pt x="6" y="479"/>
                  </a:cubicBezTo>
                  <a:cubicBezTo>
                    <a:pt x="0" y="484"/>
                    <a:pt x="0" y="486"/>
                    <a:pt x="0" y="487"/>
                  </a:cubicBezTo>
                  <a:cubicBezTo>
                    <a:pt x="0" y="490"/>
                    <a:pt x="1" y="493"/>
                    <a:pt x="4" y="493"/>
                  </a:cubicBezTo>
                  <a:cubicBezTo>
                    <a:pt x="10" y="493"/>
                    <a:pt x="53" y="459"/>
                    <a:pt x="83" y="396"/>
                  </a:cubicBezTo>
                  <a:cubicBezTo>
                    <a:pt x="108" y="342"/>
                    <a:pt x="113" y="287"/>
                    <a:pt x="113"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61" name=""/>
            <p:cNvSpPr/>
            <p:nvPr/>
          </p:nvSpPr>
          <p:spPr>
            <a:xfrm>
              <a:off x="9129600" y="33447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39" y="174"/>
                    <a:pt x="136" y="193"/>
                    <a:pt x="132" y="197"/>
                  </a:cubicBezTo>
                  <a:cubicBezTo>
                    <a:pt x="129" y="199"/>
                    <a:pt x="102" y="199"/>
                    <a:pt x="97" y="199"/>
                  </a:cubicBezTo>
                  <a:cubicBezTo>
                    <a:pt x="76" y="199"/>
                    <a:pt x="55" y="199"/>
                    <a:pt x="34" y="199"/>
                  </a:cubicBezTo>
                  <a:cubicBezTo>
                    <a:pt x="70" y="167"/>
                    <a:pt x="83" y="157"/>
                    <a:pt x="102" y="141"/>
                  </a:cubicBezTo>
                  <a:cubicBezTo>
                    <a:pt x="129" y="120"/>
                    <a:pt x="153" y="99"/>
                    <a:pt x="153" y="67"/>
                  </a:cubicBezTo>
                  <a:cubicBezTo>
                    <a:pt x="153" y="25"/>
                    <a:pt x="115" y="0"/>
                    <a:pt x="71" y="0"/>
                  </a:cubicBezTo>
                  <a:cubicBezTo>
                    <a:pt x="29" y="0"/>
                    <a:pt x="0" y="29"/>
                    <a:pt x="0" y="62"/>
                  </a:cubicBezTo>
                  <a:cubicBezTo>
                    <a:pt x="0" y="78"/>
                    <a:pt x="14" y="81"/>
                    <a:pt x="18" y="81"/>
                  </a:cubicBezTo>
                  <a:cubicBezTo>
                    <a:pt x="27" y="81"/>
                    <a:pt x="36" y="74"/>
                    <a:pt x="36" y="63"/>
                  </a:cubicBezTo>
                  <a:cubicBezTo>
                    <a:pt x="36" y="56"/>
                    <a:pt x="34" y="45"/>
                    <a:pt x="15" y="45"/>
                  </a:cubicBezTo>
                  <a:cubicBezTo>
                    <a:pt x="27" y="20"/>
                    <a:pt x="50" y="13"/>
                    <a:pt x="66" y="13"/>
                  </a:cubicBezTo>
                  <a:cubicBezTo>
                    <a:pt x="101" y="13"/>
                    <a:pt x="119" y="39"/>
                    <a:pt x="119" y="67"/>
                  </a:cubicBezTo>
                  <a:cubicBezTo>
                    <a:pt x="119" y="97"/>
                    <a:pt x="97" y="120"/>
                    <a:pt x="87" y="133"/>
                  </a:cubicBezTo>
                  <a:cubicBezTo>
                    <a:pt x="59" y="161"/>
                    <a:pt x="31" y="188"/>
                    <a:pt x="3"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62" name=""/>
            <p:cNvSpPr/>
            <p:nvPr/>
          </p:nvSpPr>
          <p:spPr>
            <a:xfrm>
              <a:off x="9250560" y="338796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63" name=""/>
            <p:cNvSpPr/>
            <p:nvPr/>
          </p:nvSpPr>
          <p:spPr>
            <a:xfrm>
              <a:off x="9425160" y="341280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7" y="31"/>
                    <a:pt x="160" y="31"/>
                    <a:pt x="153" y="38"/>
                  </a:cubicBezTo>
                  <a:cubicBezTo>
                    <a:pt x="146" y="45"/>
                    <a:pt x="144" y="53"/>
                    <a:pt x="144" y="57"/>
                  </a:cubicBezTo>
                  <a:cubicBezTo>
                    <a:pt x="144" y="69"/>
                    <a:pt x="153" y="74"/>
                    <a:pt x="162" y="74"/>
                  </a:cubicBezTo>
                  <a:cubicBezTo>
                    <a:pt x="176" y="74"/>
                    <a:pt x="190" y="63"/>
                    <a:pt x="190" y="43"/>
                  </a:cubicBezTo>
                  <a:cubicBezTo>
                    <a:pt x="190" y="18"/>
                    <a:pt x="167" y="0"/>
                    <a:pt x="132" y="0"/>
                  </a:cubicBezTo>
                  <a:cubicBezTo>
                    <a:pt x="66" y="0"/>
                    <a:pt x="0" y="71"/>
                    <a:pt x="0" y="140"/>
                  </a:cubicBezTo>
                  <a:cubicBezTo>
                    <a:pt x="0" y="185"/>
                    <a:pt x="28" y="224"/>
                    <a:pt x="80" y="224"/>
                  </a:cubicBezTo>
                  <a:cubicBezTo>
                    <a:pt x="150" y="224"/>
                    <a:pt x="192" y="171"/>
                    <a:pt x="192" y="165"/>
                  </a:cubicBezTo>
                  <a:cubicBezTo>
                    <a:pt x="192" y="162"/>
                    <a:pt x="189" y="158"/>
                    <a:pt x="185" y="158"/>
                  </a:cubicBezTo>
                  <a:cubicBezTo>
                    <a:pt x="183" y="158"/>
                    <a:pt x="182" y="160"/>
                    <a:pt x="179" y="164"/>
                  </a:cubicBezTo>
                  <a:cubicBezTo>
                    <a:pt x="140" y="213"/>
                    <a:pt x="87" y="213"/>
                    <a:pt x="81" y="213"/>
                  </a:cubicBezTo>
                  <a:cubicBezTo>
                    <a:pt x="49" y="213"/>
                    <a:pt x="36" y="189"/>
                    <a:pt x="36" y="158"/>
                  </a:cubicBezTo>
                  <a:cubicBezTo>
                    <a:pt x="36" y="139"/>
                    <a:pt x="46" y="91"/>
                    <a:pt x="63" y="60"/>
                  </a:cubicBezTo>
                  <a:cubicBezTo>
                    <a:pt x="78" y="32"/>
                    <a:pt x="105" y="11"/>
                    <a:pt x="132" y="11"/>
                  </a:cubicBezTo>
                  <a:cubicBezTo>
                    <a:pt x="148"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464" name=""/>
            <p:cNvSpPr/>
            <p:nvPr/>
          </p:nvSpPr>
          <p:spPr>
            <a:xfrm>
              <a:off x="9501120" y="343548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34" y="116"/>
                  </a:moveTo>
                  <a:cubicBezTo>
                    <a:pt x="34" y="88"/>
                    <a:pt x="35" y="63"/>
                    <a:pt x="49" y="42"/>
                  </a:cubicBezTo>
                  <a:cubicBezTo>
                    <a:pt x="60" y="22"/>
                    <a:pt x="78" y="10"/>
                    <a:pt x="101" y="10"/>
                  </a:cubicBezTo>
                  <a:cubicBezTo>
                    <a:pt x="111" y="10"/>
                    <a:pt x="125" y="13"/>
                    <a:pt x="132" y="22"/>
                  </a:cubicBezTo>
                  <a:cubicBezTo>
                    <a:pt x="123" y="22"/>
                    <a:pt x="116" y="28"/>
                    <a:pt x="116" y="39"/>
                  </a:cubicBezTo>
                  <a:cubicBezTo>
                    <a:pt x="116" y="48"/>
                    <a:pt x="121" y="55"/>
                    <a:pt x="132" y="55"/>
                  </a:cubicBezTo>
                  <a:cubicBezTo>
                    <a:pt x="142" y="55"/>
                    <a:pt x="148" y="48"/>
                    <a:pt x="148" y="38"/>
                  </a:cubicBezTo>
                  <a:cubicBezTo>
                    <a:pt x="148" y="18"/>
                    <a:pt x="134" y="0"/>
                    <a:pt x="101" y="0"/>
                  </a:cubicBezTo>
                  <a:cubicBezTo>
                    <a:pt x="50" y="0"/>
                    <a:pt x="0" y="46"/>
                    <a:pt x="0" y="119"/>
                  </a:cubicBezTo>
                  <a:cubicBezTo>
                    <a:pt x="0" y="209"/>
                    <a:pt x="42" y="235"/>
                    <a:pt x="80" y="235"/>
                  </a:cubicBezTo>
                  <a:cubicBezTo>
                    <a:pt x="122" y="235"/>
                    <a:pt x="158" y="203"/>
                    <a:pt x="158" y="158"/>
                  </a:cubicBezTo>
                  <a:cubicBezTo>
                    <a:pt x="158" y="115"/>
                    <a:pt x="123" y="83"/>
                    <a:pt x="83" y="83"/>
                  </a:cubicBezTo>
                  <a:cubicBezTo>
                    <a:pt x="56" y="83"/>
                    <a:pt x="41" y="101"/>
                    <a:pt x="34" y="116"/>
                  </a:cubicBezTo>
                  <a:moveTo>
                    <a:pt x="80" y="224"/>
                  </a:moveTo>
                  <a:cubicBezTo>
                    <a:pt x="63" y="224"/>
                    <a:pt x="49" y="214"/>
                    <a:pt x="42" y="199"/>
                  </a:cubicBezTo>
                  <a:cubicBezTo>
                    <a:pt x="36" y="189"/>
                    <a:pt x="34" y="172"/>
                    <a:pt x="34" y="151"/>
                  </a:cubicBezTo>
                  <a:cubicBezTo>
                    <a:pt x="34" y="118"/>
                    <a:pt x="55" y="92"/>
                    <a:pt x="81" y="92"/>
                  </a:cubicBezTo>
                  <a:cubicBezTo>
                    <a:pt x="98" y="92"/>
                    <a:pt x="108" y="98"/>
                    <a:pt x="116" y="111"/>
                  </a:cubicBezTo>
                  <a:cubicBezTo>
                    <a:pt x="125" y="125"/>
                    <a:pt x="125" y="139"/>
                    <a:pt x="125" y="158"/>
                  </a:cubicBezTo>
                  <a:cubicBezTo>
                    <a:pt x="125" y="178"/>
                    <a:pt x="125" y="193"/>
                    <a:pt x="116" y="206"/>
                  </a:cubicBezTo>
                  <a:cubicBezTo>
                    <a:pt x="108" y="218"/>
                    <a:pt x="97" y="224"/>
                    <a:pt x="80" y="224"/>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465" name=""/>
            <p:cNvSpPr/>
            <p:nvPr/>
          </p:nvSpPr>
          <p:spPr>
            <a:xfrm>
              <a:off x="959148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487"/>
                  </a:moveTo>
                  <a:cubicBezTo>
                    <a:pt x="115" y="486"/>
                    <a:pt x="115" y="484"/>
                    <a:pt x="106" y="476"/>
                  </a:cubicBezTo>
                  <a:cubicBezTo>
                    <a:pt x="45" y="414"/>
                    <a:pt x="28" y="322"/>
                    <a:pt x="28" y="246"/>
                  </a:cubicBezTo>
                  <a:cubicBezTo>
                    <a:pt x="28" y="161"/>
                    <a:pt x="48" y="76"/>
                    <a:pt x="108" y="14"/>
                  </a:cubicBezTo>
                  <a:cubicBezTo>
                    <a:pt x="115" y="7"/>
                    <a:pt x="115" y="7"/>
                    <a:pt x="115" y="6"/>
                  </a:cubicBezTo>
                  <a:cubicBezTo>
                    <a:pt x="115" y="1"/>
                    <a:pt x="112" y="0"/>
                    <a:pt x="109" y="0"/>
                  </a:cubicBezTo>
                  <a:cubicBezTo>
                    <a:pt x="105" y="0"/>
                    <a:pt x="60" y="34"/>
                    <a:pt x="31" y="97"/>
                  </a:cubicBezTo>
                  <a:cubicBezTo>
                    <a:pt x="6" y="150"/>
                    <a:pt x="0" y="204"/>
                    <a:pt x="0" y="246"/>
                  </a:cubicBezTo>
                  <a:cubicBezTo>
                    <a:pt x="0" y="284"/>
                    <a:pt x="6" y="344"/>
                    <a:pt x="32" y="399"/>
                  </a:cubicBezTo>
                  <a:cubicBezTo>
                    <a:pt x="62" y="461"/>
                    <a:pt x="105" y="493"/>
                    <a:pt x="109" y="493"/>
                  </a:cubicBezTo>
                  <a:cubicBezTo>
                    <a:pt x="112" y="493"/>
                    <a:pt x="115" y="490"/>
                    <a:pt x="115"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66" name=""/>
            <p:cNvSpPr/>
            <p:nvPr/>
          </p:nvSpPr>
          <p:spPr>
            <a:xfrm>
              <a:off x="9676080" y="3342240"/>
              <a:ext cx="59040" cy="360"/>
            </a:xfrm>
            <a:custGeom>
              <a:avLst/>
              <a:gdLst>
                <a:gd name="textAreaLeft" fmla="*/ 0 w 59040"/>
                <a:gd name="textAreaRight" fmla="*/ 64080 w 59040"/>
                <a:gd name="textAreaTop" fmla="*/ 0 h 360"/>
                <a:gd name="textAreaBottom" fmla="*/ 10080 h 360"/>
              </a:gdLst>
              <a:ahLst/>
              <a:rect l="textAreaLeft" t="textAreaTop" r="textAreaRight" b="textAreaBottom"/>
              <a:pathLst>
                <a:path w="178" h="14">
                  <a:moveTo>
                    <a:pt x="0" y="0"/>
                  </a:moveTo>
                  <a:cubicBezTo>
                    <a:pt x="59" y="0"/>
                    <a:pt x="119" y="0"/>
                    <a:pt x="178" y="0"/>
                  </a:cubicBezTo>
                  <a:cubicBezTo>
                    <a:pt x="178" y="5"/>
                    <a:pt x="178" y="9"/>
                    <a:pt x="178" y="14"/>
                  </a:cubicBezTo>
                  <a:cubicBezTo>
                    <a:pt x="119" y="14"/>
                    <a:pt x="59" y="14"/>
                    <a:pt x="0" y="14"/>
                  </a:cubicBezTo>
                  <a:cubicBezTo>
                    <a:pt x="0" y="9"/>
                    <a:pt x="0" y="5"/>
                    <a:pt x="0" y="0"/>
                  </a:cubicBezTo>
                  <a:close/>
                </a:path>
              </a:pathLst>
            </a:custGeom>
            <a:solidFill>
              <a:srgbClr val="000000"/>
            </a:solidFill>
            <a:ln w="0">
              <a:noFill/>
            </a:ln>
          </p:spPr>
          <p:style>
            <a:lnRef idx="0"/>
            <a:fillRef idx="0"/>
            <a:effectRef idx="0"/>
            <a:fontRef idx="minor"/>
          </p:style>
          <p:txBody>
            <a:bodyPr lIns="90000" rIns="90000" tIns="-39960" bIns="-39960" anchor="ctr" anchorCtr="1">
              <a:noAutofit/>
            </a:bodyPr>
            <a:p>
              <a:pPr>
                <a:lnSpc>
                  <a:spcPct val="100000"/>
                </a:lnSpc>
              </a:pPr>
              <a:endParaRPr b="0" lang="en-US" sz="1800" spc="-1" strike="noStrike">
                <a:solidFill>
                  <a:srgbClr val="ffffff"/>
                </a:solidFill>
                <a:latin typeface="Arial"/>
                <a:ea typeface="DejaVu Sans"/>
              </a:endParaRPr>
            </a:p>
          </p:txBody>
        </p:sp>
        <p:sp>
          <p:nvSpPr>
            <p:cNvPr id="467" name=""/>
            <p:cNvSpPr/>
            <p:nvPr/>
          </p:nvSpPr>
          <p:spPr>
            <a:xfrm>
              <a:off x="9648720" y="33703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4" y="321"/>
                    <a:pt x="133" y="321"/>
                  </a:cubicBezTo>
                  <a:cubicBezTo>
                    <a:pt x="123" y="321"/>
                    <a:pt x="122" y="321"/>
                    <a:pt x="112" y="319"/>
                  </a:cubicBezTo>
                  <a:cubicBezTo>
                    <a:pt x="101" y="318"/>
                    <a:pt x="99" y="316"/>
                    <a:pt x="99" y="311"/>
                  </a:cubicBezTo>
                  <a:cubicBezTo>
                    <a:pt x="99" y="307"/>
                    <a:pt x="101"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68" name=""/>
            <p:cNvSpPr/>
            <p:nvPr/>
          </p:nvSpPr>
          <p:spPr>
            <a:xfrm>
              <a:off x="9728640" y="343548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49" y="41"/>
                    <a:pt x="60"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5" y="0"/>
                    <a:pt x="25" y="0"/>
                    <a:pt x="24" y="0"/>
                  </a:cubicBezTo>
                  <a:cubicBezTo>
                    <a:pt x="20" y="0"/>
                    <a:pt x="20" y="4"/>
                    <a:pt x="20" y="10"/>
                  </a:cubicBezTo>
                  <a:cubicBezTo>
                    <a:pt x="20" y="43"/>
                    <a:pt x="20" y="77"/>
                    <a:pt x="20" y="111"/>
                  </a:cubicBezTo>
                  <a:cubicBezTo>
                    <a:pt x="20" y="116"/>
                    <a:pt x="20" y="120"/>
                    <a:pt x="25" y="120"/>
                  </a:cubicBezTo>
                  <a:cubicBezTo>
                    <a:pt x="28" y="120"/>
                    <a:pt x="28" y="120"/>
                    <a:pt x="32" y="116"/>
                  </a:cubicBezTo>
                  <a:cubicBezTo>
                    <a:pt x="46" y="97"/>
                    <a:pt x="67" y="94"/>
                    <a:pt x="80" y="94"/>
                  </a:cubicBezTo>
                  <a:cubicBezTo>
                    <a:pt x="101" y="94"/>
                    <a:pt x="109" y="111"/>
                    <a:pt x="111" y="113"/>
                  </a:cubicBezTo>
                  <a:cubicBezTo>
                    <a:pt x="118" y="125"/>
                    <a:pt x="119" y="139"/>
                    <a:pt x="119" y="158"/>
                  </a:cubicBezTo>
                  <a:cubicBezTo>
                    <a:pt x="119" y="168"/>
                    <a:pt x="119" y="189"/>
                    <a:pt x="109" y="204"/>
                  </a:cubicBezTo>
                  <a:cubicBezTo>
                    <a:pt x="101" y="217"/>
                    <a:pt x="85" y="224"/>
                    <a:pt x="69" y="224"/>
                  </a:cubicBezTo>
                  <a:cubicBezTo>
                    <a:pt x="46" y="224"/>
                    <a:pt x="24" y="213"/>
                    <a:pt x="15" y="189"/>
                  </a:cubicBezTo>
                  <a:cubicBezTo>
                    <a:pt x="28" y="190"/>
                    <a:pt x="35" y="182"/>
                    <a:pt x="35" y="172"/>
                  </a:cubicBezTo>
                  <a:cubicBezTo>
                    <a:pt x="35" y="158"/>
                    <a:pt x="21" y="155"/>
                    <a:pt x="17" y="155"/>
                  </a:cubicBezTo>
                  <a:cubicBezTo>
                    <a:pt x="11" y="161"/>
                    <a:pt x="0" y="155"/>
                    <a:pt x="0" y="174"/>
                  </a:cubicBezTo>
                  <a:cubicBezTo>
                    <a:pt x="0" y="204"/>
                    <a:pt x="28" y="235"/>
                    <a:pt x="70" y="235"/>
                  </a:cubicBezTo>
                  <a:cubicBezTo>
                    <a:pt x="113" y="235"/>
                    <a:pt x="153" y="203"/>
                    <a:pt x="153" y="160"/>
                  </a:cubicBezTo>
                  <a:cubicBezTo>
                    <a:pt x="153" y="120"/>
                    <a:pt x="123" y="85"/>
                    <a:pt x="80" y="85"/>
                  </a:cubicBezTo>
                  <a:cubicBezTo>
                    <a:pt x="64" y="85"/>
                    <a:pt x="46" y="88"/>
                    <a:pt x="32" y="102"/>
                  </a:cubicBezTo>
                  <a:cubicBezTo>
                    <a:pt x="32" y="80"/>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469" name=""/>
            <p:cNvSpPr/>
            <p:nvPr/>
          </p:nvSpPr>
          <p:spPr>
            <a:xfrm>
              <a:off x="9853920" y="34434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70" name=""/>
            <p:cNvSpPr/>
            <p:nvPr/>
          </p:nvSpPr>
          <p:spPr>
            <a:xfrm>
              <a:off x="10032480" y="3373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1" name=""/>
            <p:cNvSpPr/>
            <p:nvPr/>
          </p:nvSpPr>
          <p:spPr>
            <a:xfrm>
              <a:off x="10114920" y="3358440"/>
              <a:ext cx="36360" cy="172440"/>
            </a:xfrm>
            <a:custGeom>
              <a:avLst/>
              <a:gdLst>
                <a:gd name="textAreaLeft" fmla="*/ 0 w 36360"/>
                <a:gd name="textAreaRight" fmla="*/ 41400 w 36360"/>
                <a:gd name="textAreaTop" fmla="*/ 0 h 172440"/>
                <a:gd name="textAreaBottom" fmla="*/ 177480 h 172440"/>
              </a:gdLst>
              <a:ahLst/>
              <a:rect l="textAreaLeft" t="textAreaTop" r="textAreaRight" b="textAreaBottom"/>
              <a:pathLst>
                <a:path w="115" h="493">
                  <a:moveTo>
                    <a:pt x="115" y="246"/>
                  </a:moveTo>
                  <a:cubicBezTo>
                    <a:pt x="115" y="207"/>
                    <a:pt x="109" y="148"/>
                    <a:pt x="83" y="92"/>
                  </a:cubicBezTo>
                  <a:cubicBezTo>
                    <a:pt x="53" y="32"/>
                    <a:pt x="10" y="0"/>
                    <a:pt x="6" y="0"/>
                  </a:cubicBezTo>
                  <a:cubicBezTo>
                    <a:pt x="3" y="0"/>
                    <a:pt x="0" y="3"/>
                    <a:pt x="0" y="6"/>
                  </a:cubicBezTo>
                  <a:cubicBezTo>
                    <a:pt x="0" y="7"/>
                    <a:pt x="0" y="7"/>
                    <a:pt x="10" y="17"/>
                  </a:cubicBezTo>
                  <a:cubicBezTo>
                    <a:pt x="59" y="64"/>
                    <a:pt x="87" y="143"/>
                    <a:pt x="87" y="246"/>
                  </a:cubicBezTo>
                  <a:cubicBezTo>
                    <a:pt x="87" y="330"/>
                    <a:pt x="69" y="417"/>
                    <a:pt x="7" y="479"/>
                  </a:cubicBezTo>
                  <a:cubicBezTo>
                    <a:pt x="0" y="484"/>
                    <a:pt x="0" y="486"/>
                    <a:pt x="0" y="487"/>
                  </a:cubicBezTo>
                  <a:cubicBezTo>
                    <a:pt x="0" y="490"/>
                    <a:pt x="3" y="493"/>
                    <a:pt x="6" y="493"/>
                  </a:cubicBezTo>
                  <a:cubicBezTo>
                    <a:pt x="10" y="493"/>
                    <a:pt x="55" y="459"/>
                    <a:pt x="84" y="396"/>
                  </a:cubicBezTo>
                  <a:cubicBezTo>
                    <a:pt x="109" y="342"/>
                    <a:pt x="115" y="287"/>
                    <a:pt x="115"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2" name=""/>
            <p:cNvSpPr/>
            <p:nvPr/>
          </p:nvSpPr>
          <p:spPr>
            <a:xfrm>
              <a:off x="10280160" y="3342240"/>
              <a:ext cx="2160" cy="207720"/>
            </a:xfrm>
            <a:custGeom>
              <a:avLst/>
              <a:gdLst>
                <a:gd name="textAreaLeft" fmla="*/ 0 w 2160"/>
                <a:gd name="textAreaRight" fmla="*/ 7200 w 2160"/>
                <a:gd name="textAreaTop" fmla="*/ 0 h 207720"/>
                <a:gd name="textAreaBottom" fmla="*/ 212760 h 207720"/>
              </a:gdLst>
              <a:ahLst/>
              <a:rect l="textAreaLeft" t="textAreaTop" r="textAreaRight" b="textAreaBottom"/>
              <a:pathLst>
                <a:path w="20" h="591">
                  <a:moveTo>
                    <a:pt x="0" y="0"/>
                  </a:moveTo>
                  <a:cubicBezTo>
                    <a:pt x="7" y="0"/>
                    <a:pt x="13" y="0"/>
                    <a:pt x="20" y="0"/>
                  </a:cubicBezTo>
                  <a:cubicBezTo>
                    <a:pt x="20" y="197"/>
                    <a:pt x="20" y="394"/>
                    <a:pt x="20" y="591"/>
                  </a:cubicBezTo>
                  <a:cubicBezTo>
                    <a:pt x="13" y="591"/>
                    <a:pt x="7" y="591"/>
                    <a:pt x="0" y="591"/>
                  </a:cubicBezTo>
                  <a:cubicBezTo>
                    <a:pt x="0" y="394"/>
                    <a:pt x="0" y="197"/>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3" name=""/>
            <p:cNvSpPr/>
            <p:nvPr/>
          </p:nvSpPr>
          <p:spPr>
            <a:xfrm>
              <a:off x="1751760" y="355464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74" name=""/>
            <p:cNvSpPr/>
            <p:nvPr/>
          </p:nvSpPr>
          <p:spPr>
            <a:xfrm>
              <a:off x="1751760" y="3561840"/>
              <a:ext cx="2160" cy="2369880"/>
            </a:xfrm>
            <a:custGeom>
              <a:avLst/>
              <a:gdLst>
                <a:gd name="textAreaLeft" fmla="*/ 0 w 2160"/>
                <a:gd name="textAreaRight" fmla="*/ 7200 w 2160"/>
                <a:gd name="textAreaTop" fmla="*/ 0 h 2369880"/>
                <a:gd name="textAreaBottom" fmla="*/ 2374920 h 2369880"/>
              </a:gdLst>
              <a:ahLst/>
              <a:rect l="textAreaLeft" t="textAreaTop" r="textAreaRight" b="textAreaBottom"/>
              <a:pathLst>
                <a:path w="20" h="6597">
                  <a:moveTo>
                    <a:pt x="0" y="0"/>
                  </a:moveTo>
                  <a:cubicBezTo>
                    <a:pt x="7" y="0"/>
                    <a:pt x="13" y="0"/>
                    <a:pt x="20" y="0"/>
                  </a:cubicBezTo>
                  <a:cubicBezTo>
                    <a:pt x="20" y="2199"/>
                    <a:pt x="20" y="4398"/>
                    <a:pt x="20" y="6597"/>
                  </a:cubicBezTo>
                  <a:cubicBezTo>
                    <a:pt x="13" y="6597"/>
                    <a:pt x="7" y="6597"/>
                    <a:pt x="0" y="6597"/>
                  </a:cubicBezTo>
                  <a:cubicBezTo>
                    <a:pt x="0" y="4398"/>
                    <a:pt x="0" y="2199"/>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5" name=""/>
            <p:cNvSpPr/>
            <p:nvPr/>
          </p:nvSpPr>
          <p:spPr>
            <a:xfrm>
              <a:off x="1758960" y="3561840"/>
              <a:ext cx="851760" cy="2369880"/>
            </a:xfrm>
            <a:custGeom>
              <a:avLst/>
              <a:gdLst>
                <a:gd name="textAreaLeft" fmla="*/ 0 w 851760"/>
                <a:gd name="textAreaRight" fmla="*/ 856800 w 851760"/>
                <a:gd name="textAreaTop" fmla="*/ 0 h 2369880"/>
                <a:gd name="textAreaBottom" fmla="*/ 2374920 h 2369880"/>
              </a:gdLst>
              <a:ahLst/>
              <a:rect l="textAreaLeft" t="textAreaTop" r="textAreaRight" b="textAreaBottom"/>
              <a:pathLst>
                <a:path w="2380" h="6597">
                  <a:moveTo>
                    <a:pt x="0" y="0"/>
                  </a:moveTo>
                  <a:cubicBezTo>
                    <a:pt x="793" y="0"/>
                    <a:pt x="1587" y="0"/>
                    <a:pt x="2380" y="0"/>
                  </a:cubicBezTo>
                  <a:cubicBezTo>
                    <a:pt x="2380" y="2199"/>
                    <a:pt x="2380" y="4398"/>
                    <a:pt x="2380" y="6597"/>
                  </a:cubicBezTo>
                  <a:cubicBezTo>
                    <a:pt x="1587" y="6597"/>
                    <a:pt x="793" y="6597"/>
                    <a:pt x="0" y="6597"/>
                  </a:cubicBezTo>
                  <a:cubicBezTo>
                    <a:pt x="0" y="4398"/>
                    <a:pt x="0" y="2199"/>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76" name=""/>
            <p:cNvSpPr/>
            <p:nvPr/>
          </p:nvSpPr>
          <p:spPr>
            <a:xfrm>
              <a:off x="2152800" y="4673880"/>
              <a:ext cx="70920" cy="118440"/>
            </a:xfrm>
            <a:custGeom>
              <a:avLst/>
              <a:gdLst>
                <a:gd name="textAreaLeft" fmla="*/ 0 w 70920"/>
                <a:gd name="textAreaRight" fmla="*/ 75960 w 70920"/>
                <a:gd name="textAreaTop" fmla="*/ 0 h 118440"/>
                <a:gd name="textAreaBottom" fmla="*/ 123480 h 118440"/>
              </a:gdLst>
              <a:ahLst/>
              <a:rect l="textAreaLeft" t="textAreaTop" r="textAreaRight" b="textAreaBottom"/>
              <a:pathLst>
                <a:path w="211" h="343">
                  <a:moveTo>
                    <a:pt x="207" y="32"/>
                  </a:moveTo>
                  <a:cubicBezTo>
                    <a:pt x="211" y="27"/>
                    <a:pt x="211" y="27"/>
                    <a:pt x="211" y="15"/>
                  </a:cubicBezTo>
                  <a:cubicBezTo>
                    <a:pt x="171" y="15"/>
                    <a:pt x="131" y="15"/>
                    <a:pt x="91" y="15"/>
                  </a:cubicBezTo>
                  <a:cubicBezTo>
                    <a:pt x="31" y="15"/>
                    <a:pt x="31" y="10"/>
                    <a:pt x="28" y="0"/>
                  </a:cubicBezTo>
                  <a:cubicBezTo>
                    <a:pt x="24" y="0"/>
                    <a:pt x="21" y="0"/>
                    <a:pt x="17" y="0"/>
                  </a:cubicBezTo>
                  <a:cubicBezTo>
                    <a:pt x="11" y="34"/>
                    <a:pt x="6" y="67"/>
                    <a:pt x="0" y="101"/>
                  </a:cubicBezTo>
                  <a:cubicBezTo>
                    <a:pt x="4" y="101"/>
                    <a:pt x="8" y="101"/>
                    <a:pt x="13" y="101"/>
                  </a:cubicBezTo>
                  <a:cubicBezTo>
                    <a:pt x="14" y="94"/>
                    <a:pt x="18" y="63"/>
                    <a:pt x="25" y="56"/>
                  </a:cubicBezTo>
                  <a:cubicBezTo>
                    <a:pt x="28" y="53"/>
                    <a:pt x="66" y="53"/>
                    <a:pt x="73" y="53"/>
                  </a:cubicBezTo>
                  <a:cubicBezTo>
                    <a:pt x="107" y="53"/>
                    <a:pt x="141" y="53"/>
                    <a:pt x="175" y="53"/>
                  </a:cubicBezTo>
                  <a:cubicBezTo>
                    <a:pt x="169" y="62"/>
                    <a:pt x="130" y="115"/>
                    <a:pt x="119" y="132"/>
                  </a:cubicBezTo>
                  <a:cubicBezTo>
                    <a:pt x="76" y="197"/>
                    <a:pt x="59" y="266"/>
                    <a:pt x="59" y="316"/>
                  </a:cubicBezTo>
                  <a:cubicBezTo>
                    <a:pt x="59" y="321"/>
                    <a:pt x="59" y="343"/>
                    <a:pt x="81" y="343"/>
                  </a:cubicBezTo>
                  <a:cubicBezTo>
                    <a:pt x="104" y="343"/>
                    <a:pt x="104" y="321"/>
                    <a:pt x="104" y="316"/>
                  </a:cubicBezTo>
                  <a:cubicBezTo>
                    <a:pt x="104" y="308"/>
                    <a:pt x="104" y="300"/>
                    <a:pt x="104" y="291"/>
                  </a:cubicBezTo>
                  <a:cubicBezTo>
                    <a:pt x="104" y="265"/>
                    <a:pt x="106" y="237"/>
                    <a:pt x="109" y="210"/>
                  </a:cubicBezTo>
                  <a:cubicBezTo>
                    <a:pt x="112" y="199"/>
                    <a:pt x="119" y="157"/>
                    <a:pt x="140" y="126"/>
                  </a:cubicBezTo>
                  <a:cubicBezTo>
                    <a:pt x="162" y="95"/>
                    <a:pt x="185" y="63"/>
                    <a:pt x="207" y="3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7" name=""/>
            <p:cNvSpPr/>
            <p:nvPr/>
          </p:nvSpPr>
          <p:spPr>
            <a:xfrm>
              <a:off x="2615400" y="3561840"/>
              <a:ext cx="2160" cy="2369880"/>
            </a:xfrm>
            <a:custGeom>
              <a:avLst/>
              <a:gdLst>
                <a:gd name="textAreaLeft" fmla="*/ 0 w 2160"/>
                <a:gd name="textAreaRight" fmla="*/ 7200 w 2160"/>
                <a:gd name="textAreaTop" fmla="*/ 0 h 2369880"/>
                <a:gd name="textAreaBottom" fmla="*/ 2374920 h 2369880"/>
              </a:gdLst>
              <a:ahLst/>
              <a:rect l="textAreaLeft" t="textAreaTop" r="textAreaRight" b="textAreaBottom"/>
              <a:pathLst>
                <a:path w="20" h="6597">
                  <a:moveTo>
                    <a:pt x="0" y="0"/>
                  </a:moveTo>
                  <a:cubicBezTo>
                    <a:pt x="7" y="0"/>
                    <a:pt x="13" y="0"/>
                    <a:pt x="20" y="0"/>
                  </a:cubicBezTo>
                  <a:cubicBezTo>
                    <a:pt x="20" y="2199"/>
                    <a:pt x="20" y="4398"/>
                    <a:pt x="20" y="6597"/>
                  </a:cubicBezTo>
                  <a:cubicBezTo>
                    <a:pt x="13" y="6597"/>
                    <a:pt x="7" y="6597"/>
                    <a:pt x="0" y="6597"/>
                  </a:cubicBezTo>
                  <a:cubicBezTo>
                    <a:pt x="0" y="4398"/>
                    <a:pt x="0" y="2199"/>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78" name=""/>
            <p:cNvSpPr/>
            <p:nvPr/>
          </p:nvSpPr>
          <p:spPr>
            <a:xfrm>
              <a:off x="2622600" y="3561840"/>
              <a:ext cx="1243440" cy="2369880"/>
            </a:xfrm>
            <a:custGeom>
              <a:avLst/>
              <a:gdLst>
                <a:gd name="textAreaLeft" fmla="*/ 0 w 1243440"/>
                <a:gd name="textAreaRight" fmla="*/ 1248480 w 1243440"/>
                <a:gd name="textAreaTop" fmla="*/ 0 h 2369880"/>
                <a:gd name="textAreaBottom" fmla="*/ 2374920 h 2369880"/>
              </a:gdLst>
              <a:ahLst/>
              <a:rect l="textAreaLeft" t="textAreaTop" r="textAreaRight" b="textAreaBottom"/>
              <a:pathLst>
                <a:path w="3468" h="6597">
                  <a:moveTo>
                    <a:pt x="0" y="0"/>
                  </a:moveTo>
                  <a:cubicBezTo>
                    <a:pt x="1156" y="0"/>
                    <a:pt x="2312" y="0"/>
                    <a:pt x="3468" y="0"/>
                  </a:cubicBezTo>
                  <a:cubicBezTo>
                    <a:pt x="3468" y="2199"/>
                    <a:pt x="3468" y="4398"/>
                    <a:pt x="3468" y="6597"/>
                  </a:cubicBezTo>
                  <a:cubicBezTo>
                    <a:pt x="2312" y="6597"/>
                    <a:pt x="1156" y="6597"/>
                    <a:pt x="0" y="6597"/>
                  </a:cubicBezTo>
                  <a:cubicBezTo>
                    <a:pt x="0" y="4398"/>
                    <a:pt x="0" y="2199"/>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79" name=""/>
            <p:cNvSpPr/>
            <p:nvPr/>
          </p:nvSpPr>
          <p:spPr>
            <a:xfrm>
              <a:off x="3166920" y="4675680"/>
              <a:ext cx="65880" cy="113040"/>
            </a:xfrm>
            <a:custGeom>
              <a:avLst/>
              <a:gdLst>
                <a:gd name="textAreaLeft" fmla="*/ 0 w 65880"/>
                <a:gd name="textAreaRight" fmla="*/ 70920 w 65880"/>
                <a:gd name="textAreaTop" fmla="*/ 0 h 113040"/>
                <a:gd name="textAreaBottom" fmla="*/ 118080 h 113040"/>
              </a:gdLst>
              <a:ahLst/>
              <a:rect l="textAreaLeft" t="textAreaTop" r="textAreaRight" b="textAreaBottom"/>
              <a:pathLst>
                <a:path w="197" h="328">
                  <a:moveTo>
                    <a:pt x="38" y="290"/>
                  </a:moveTo>
                  <a:cubicBezTo>
                    <a:pt x="56" y="273"/>
                    <a:pt x="73" y="256"/>
                    <a:pt x="91" y="239"/>
                  </a:cubicBezTo>
                  <a:cubicBezTo>
                    <a:pt x="168" y="172"/>
                    <a:pt x="197" y="146"/>
                    <a:pt x="197" y="97"/>
                  </a:cubicBezTo>
                  <a:cubicBezTo>
                    <a:pt x="197" y="41"/>
                    <a:pt x="153" y="0"/>
                    <a:pt x="92" y="0"/>
                  </a:cubicBezTo>
                  <a:cubicBezTo>
                    <a:pt x="36" y="0"/>
                    <a:pt x="0" y="46"/>
                    <a:pt x="0" y="90"/>
                  </a:cubicBezTo>
                  <a:cubicBezTo>
                    <a:pt x="0" y="118"/>
                    <a:pt x="25" y="118"/>
                    <a:pt x="27" y="118"/>
                  </a:cubicBezTo>
                  <a:cubicBezTo>
                    <a:pt x="35" y="118"/>
                    <a:pt x="52" y="111"/>
                    <a:pt x="52" y="91"/>
                  </a:cubicBezTo>
                  <a:cubicBezTo>
                    <a:pt x="52" y="78"/>
                    <a:pt x="43" y="66"/>
                    <a:pt x="27" y="66"/>
                  </a:cubicBezTo>
                  <a:cubicBezTo>
                    <a:pt x="22" y="66"/>
                    <a:pt x="21" y="66"/>
                    <a:pt x="20" y="66"/>
                  </a:cubicBezTo>
                  <a:cubicBezTo>
                    <a:pt x="31" y="34"/>
                    <a:pt x="57" y="15"/>
                    <a:pt x="87" y="15"/>
                  </a:cubicBezTo>
                  <a:cubicBezTo>
                    <a:pt x="132" y="15"/>
                    <a:pt x="153" y="56"/>
                    <a:pt x="153" y="97"/>
                  </a:cubicBezTo>
                  <a:cubicBezTo>
                    <a:pt x="153" y="136"/>
                    <a:pt x="127" y="174"/>
                    <a:pt x="101" y="204"/>
                  </a:cubicBezTo>
                  <a:cubicBezTo>
                    <a:pt x="69" y="239"/>
                    <a:pt x="37" y="274"/>
                    <a:pt x="6" y="309"/>
                  </a:cubicBezTo>
                  <a:cubicBezTo>
                    <a:pt x="0" y="315"/>
                    <a:pt x="0" y="316"/>
                    <a:pt x="0" y="328"/>
                  </a:cubicBezTo>
                  <a:cubicBezTo>
                    <a:pt x="61" y="328"/>
                    <a:pt x="122" y="328"/>
                    <a:pt x="183" y="328"/>
                  </a:cubicBezTo>
                  <a:cubicBezTo>
                    <a:pt x="188" y="299"/>
                    <a:pt x="193" y="271"/>
                    <a:pt x="197" y="242"/>
                  </a:cubicBezTo>
                  <a:cubicBezTo>
                    <a:pt x="193" y="242"/>
                    <a:pt x="189" y="242"/>
                    <a:pt x="185" y="242"/>
                  </a:cubicBezTo>
                  <a:cubicBezTo>
                    <a:pt x="182" y="258"/>
                    <a:pt x="179" y="279"/>
                    <a:pt x="174" y="287"/>
                  </a:cubicBezTo>
                  <a:cubicBezTo>
                    <a:pt x="171" y="290"/>
                    <a:pt x="137" y="290"/>
                    <a:pt x="127" y="290"/>
                  </a:cubicBezTo>
                  <a:cubicBezTo>
                    <a:pt x="98" y="290"/>
                    <a:pt x="68" y="290"/>
                    <a:pt x="38" y="29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0" name=""/>
            <p:cNvSpPr/>
            <p:nvPr/>
          </p:nvSpPr>
          <p:spPr>
            <a:xfrm>
              <a:off x="3255480" y="4675680"/>
              <a:ext cx="65520" cy="117000"/>
            </a:xfrm>
            <a:custGeom>
              <a:avLst/>
              <a:gdLst>
                <a:gd name="textAreaLeft" fmla="*/ 0 w 65520"/>
                <a:gd name="textAreaRight" fmla="*/ 70560 w 65520"/>
                <a:gd name="textAreaTop" fmla="*/ 0 h 117000"/>
                <a:gd name="textAreaBottom" fmla="*/ 122040 h 117000"/>
              </a:gdLst>
              <a:ahLst/>
              <a:rect l="textAreaLeft" t="textAreaTop" r="textAreaRight" b="textAreaBottom"/>
              <a:pathLst>
                <a:path w="196" h="339">
                  <a:moveTo>
                    <a:pt x="196" y="230"/>
                  </a:moveTo>
                  <a:cubicBezTo>
                    <a:pt x="196" y="171"/>
                    <a:pt x="157" y="122"/>
                    <a:pt x="104" y="122"/>
                  </a:cubicBezTo>
                  <a:cubicBezTo>
                    <a:pt x="80" y="122"/>
                    <a:pt x="59" y="129"/>
                    <a:pt x="41" y="147"/>
                  </a:cubicBezTo>
                  <a:cubicBezTo>
                    <a:pt x="41" y="115"/>
                    <a:pt x="41" y="83"/>
                    <a:pt x="41" y="50"/>
                  </a:cubicBezTo>
                  <a:cubicBezTo>
                    <a:pt x="50" y="53"/>
                    <a:pt x="67" y="57"/>
                    <a:pt x="83" y="57"/>
                  </a:cubicBezTo>
                  <a:cubicBezTo>
                    <a:pt x="143" y="57"/>
                    <a:pt x="178" y="13"/>
                    <a:pt x="178" y="6"/>
                  </a:cubicBezTo>
                  <a:cubicBezTo>
                    <a:pt x="178" y="3"/>
                    <a:pt x="176" y="0"/>
                    <a:pt x="172" y="0"/>
                  </a:cubicBezTo>
                  <a:cubicBezTo>
                    <a:pt x="171" y="0"/>
                    <a:pt x="171" y="0"/>
                    <a:pt x="168" y="1"/>
                  </a:cubicBezTo>
                  <a:cubicBezTo>
                    <a:pt x="158" y="7"/>
                    <a:pt x="134" y="17"/>
                    <a:pt x="102" y="17"/>
                  </a:cubicBezTo>
                  <a:cubicBezTo>
                    <a:pt x="81" y="17"/>
                    <a:pt x="59" y="13"/>
                    <a:pt x="36" y="3"/>
                  </a:cubicBezTo>
                  <a:cubicBezTo>
                    <a:pt x="32" y="1"/>
                    <a:pt x="33" y="2"/>
                    <a:pt x="31" y="1"/>
                  </a:cubicBezTo>
                  <a:cubicBezTo>
                    <a:pt x="25" y="1"/>
                    <a:pt x="25" y="6"/>
                    <a:pt x="25" y="13"/>
                  </a:cubicBezTo>
                  <a:cubicBezTo>
                    <a:pt x="25" y="61"/>
                    <a:pt x="25" y="110"/>
                    <a:pt x="25" y="158"/>
                  </a:cubicBezTo>
                  <a:cubicBezTo>
                    <a:pt x="25" y="168"/>
                    <a:pt x="25" y="171"/>
                    <a:pt x="32" y="171"/>
                  </a:cubicBezTo>
                  <a:cubicBezTo>
                    <a:pt x="35" y="171"/>
                    <a:pt x="36" y="169"/>
                    <a:pt x="39" y="167"/>
                  </a:cubicBezTo>
                  <a:cubicBezTo>
                    <a:pt x="43" y="160"/>
                    <a:pt x="62" y="133"/>
                    <a:pt x="102" y="133"/>
                  </a:cubicBezTo>
                  <a:cubicBezTo>
                    <a:pt x="127" y="133"/>
                    <a:pt x="140" y="155"/>
                    <a:pt x="144" y="164"/>
                  </a:cubicBezTo>
                  <a:cubicBezTo>
                    <a:pt x="151" y="182"/>
                    <a:pt x="153" y="202"/>
                    <a:pt x="153" y="225"/>
                  </a:cubicBezTo>
                  <a:cubicBezTo>
                    <a:pt x="153" y="244"/>
                    <a:pt x="153" y="273"/>
                    <a:pt x="141" y="293"/>
                  </a:cubicBezTo>
                  <a:cubicBezTo>
                    <a:pt x="129" y="312"/>
                    <a:pt x="111" y="325"/>
                    <a:pt x="88" y="325"/>
                  </a:cubicBezTo>
                  <a:cubicBezTo>
                    <a:pt x="52" y="325"/>
                    <a:pt x="24" y="300"/>
                    <a:pt x="15" y="270"/>
                  </a:cubicBezTo>
                  <a:cubicBezTo>
                    <a:pt x="17" y="270"/>
                    <a:pt x="18" y="272"/>
                    <a:pt x="24" y="272"/>
                  </a:cubicBezTo>
                  <a:cubicBezTo>
                    <a:pt x="41" y="272"/>
                    <a:pt x="49" y="258"/>
                    <a:pt x="49" y="246"/>
                  </a:cubicBezTo>
                  <a:cubicBezTo>
                    <a:pt x="49" y="234"/>
                    <a:pt x="41" y="223"/>
                    <a:pt x="24" y="223"/>
                  </a:cubicBezTo>
                  <a:cubicBezTo>
                    <a:pt x="17" y="223"/>
                    <a:pt x="0" y="227"/>
                    <a:pt x="0" y="249"/>
                  </a:cubicBezTo>
                  <a:cubicBezTo>
                    <a:pt x="0" y="291"/>
                    <a:pt x="34" y="339"/>
                    <a:pt x="90" y="339"/>
                  </a:cubicBezTo>
                  <a:cubicBezTo>
                    <a:pt x="146" y="339"/>
                    <a:pt x="196" y="291"/>
                    <a:pt x="196" y="23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1" name=""/>
            <p:cNvSpPr/>
            <p:nvPr/>
          </p:nvSpPr>
          <p:spPr>
            <a:xfrm>
              <a:off x="3871080" y="3561840"/>
              <a:ext cx="2160" cy="2369880"/>
            </a:xfrm>
            <a:custGeom>
              <a:avLst/>
              <a:gdLst>
                <a:gd name="textAreaLeft" fmla="*/ 0 w 2160"/>
                <a:gd name="textAreaRight" fmla="*/ 7200 w 2160"/>
                <a:gd name="textAreaTop" fmla="*/ 0 h 2369880"/>
                <a:gd name="textAreaBottom" fmla="*/ 2374920 h 2369880"/>
              </a:gdLst>
              <a:ahLst/>
              <a:rect l="textAreaLeft" t="textAreaTop" r="textAreaRight" b="textAreaBottom"/>
              <a:pathLst>
                <a:path w="20" h="6597">
                  <a:moveTo>
                    <a:pt x="0" y="0"/>
                  </a:moveTo>
                  <a:cubicBezTo>
                    <a:pt x="7" y="0"/>
                    <a:pt x="13" y="0"/>
                    <a:pt x="20" y="0"/>
                  </a:cubicBezTo>
                  <a:cubicBezTo>
                    <a:pt x="20" y="2199"/>
                    <a:pt x="20" y="4398"/>
                    <a:pt x="20" y="6597"/>
                  </a:cubicBezTo>
                  <a:cubicBezTo>
                    <a:pt x="13" y="6597"/>
                    <a:pt x="7" y="6597"/>
                    <a:pt x="0" y="6597"/>
                  </a:cubicBezTo>
                  <a:cubicBezTo>
                    <a:pt x="0" y="4398"/>
                    <a:pt x="0" y="2199"/>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2" name=""/>
            <p:cNvSpPr/>
            <p:nvPr/>
          </p:nvSpPr>
          <p:spPr>
            <a:xfrm>
              <a:off x="3877920" y="3561840"/>
              <a:ext cx="6397200" cy="2369880"/>
            </a:xfrm>
            <a:custGeom>
              <a:avLst/>
              <a:gdLst>
                <a:gd name="textAreaLeft" fmla="*/ 0 w 6397200"/>
                <a:gd name="textAreaRight" fmla="*/ 6402240 w 6397200"/>
                <a:gd name="textAreaTop" fmla="*/ 0 h 2369880"/>
                <a:gd name="textAreaBottom" fmla="*/ 2374920 h 2369880"/>
              </a:gdLst>
              <a:ahLst/>
              <a:rect l="textAreaLeft" t="textAreaTop" r="textAreaRight" b="textAreaBottom"/>
              <a:pathLst>
                <a:path w="17784" h="6597">
                  <a:moveTo>
                    <a:pt x="0" y="0"/>
                  </a:moveTo>
                  <a:cubicBezTo>
                    <a:pt x="5928" y="0"/>
                    <a:pt x="11856" y="0"/>
                    <a:pt x="17784" y="0"/>
                  </a:cubicBezTo>
                  <a:cubicBezTo>
                    <a:pt x="17784" y="2199"/>
                    <a:pt x="17784" y="4398"/>
                    <a:pt x="17784" y="6597"/>
                  </a:cubicBezTo>
                  <a:cubicBezTo>
                    <a:pt x="11856" y="6597"/>
                    <a:pt x="5928" y="6597"/>
                    <a:pt x="0" y="6597"/>
                  </a:cubicBezTo>
                  <a:cubicBezTo>
                    <a:pt x="0" y="4398"/>
                    <a:pt x="0" y="2199"/>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483" name=""/>
            <p:cNvSpPr/>
            <p:nvPr/>
          </p:nvSpPr>
          <p:spPr>
            <a:xfrm>
              <a:off x="4185360" y="3627720"/>
              <a:ext cx="112320" cy="115920"/>
            </a:xfrm>
            <a:custGeom>
              <a:avLst/>
              <a:gdLst>
                <a:gd name="textAreaLeft" fmla="*/ 0 w 112320"/>
                <a:gd name="textAreaRight" fmla="*/ 117360 w 112320"/>
                <a:gd name="textAreaTop" fmla="*/ 0 h 115920"/>
                <a:gd name="textAreaBottom" fmla="*/ 120960 h 115920"/>
              </a:gdLst>
              <a:ahLst/>
              <a:rect l="textAreaLeft" t="textAreaTop" r="textAreaRight" b="textAreaBottom"/>
              <a:pathLst>
                <a:path w="326" h="336">
                  <a:moveTo>
                    <a:pt x="182" y="38"/>
                  </a:moveTo>
                  <a:cubicBezTo>
                    <a:pt x="182" y="21"/>
                    <a:pt x="182" y="14"/>
                    <a:pt x="228" y="14"/>
                  </a:cubicBezTo>
                  <a:cubicBezTo>
                    <a:pt x="234" y="14"/>
                    <a:pt x="239" y="14"/>
                    <a:pt x="245" y="14"/>
                  </a:cubicBezTo>
                  <a:cubicBezTo>
                    <a:pt x="245" y="9"/>
                    <a:pt x="245" y="5"/>
                    <a:pt x="245" y="0"/>
                  </a:cubicBezTo>
                  <a:cubicBezTo>
                    <a:pt x="227" y="1"/>
                    <a:pt x="183" y="1"/>
                    <a:pt x="162" y="1"/>
                  </a:cubicBezTo>
                  <a:cubicBezTo>
                    <a:pt x="142" y="1"/>
                    <a:pt x="97" y="1"/>
                    <a:pt x="78" y="0"/>
                  </a:cubicBezTo>
                  <a:cubicBezTo>
                    <a:pt x="78" y="5"/>
                    <a:pt x="78" y="9"/>
                    <a:pt x="78" y="14"/>
                  </a:cubicBezTo>
                  <a:cubicBezTo>
                    <a:pt x="84" y="14"/>
                    <a:pt x="90" y="14"/>
                    <a:pt x="95" y="14"/>
                  </a:cubicBezTo>
                  <a:cubicBezTo>
                    <a:pt x="141" y="14"/>
                    <a:pt x="141" y="21"/>
                    <a:pt x="141" y="38"/>
                  </a:cubicBezTo>
                  <a:cubicBezTo>
                    <a:pt x="141" y="111"/>
                    <a:pt x="141" y="183"/>
                    <a:pt x="141" y="256"/>
                  </a:cubicBezTo>
                  <a:cubicBezTo>
                    <a:pt x="77" y="239"/>
                    <a:pt x="74" y="164"/>
                    <a:pt x="74" y="132"/>
                  </a:cubicBezTo>
                  <a:cubicBezTo>
                    <a:pt x="74" y="73"/>
                    <a:pt x="52" y="63"/>
                    <a:pt x="31" y="63"/>
                  </a:cubicBezTo>
                  <a:cubicBezTo>
                    <a:pt x="25" y="63"/>
                    <a:pt x="19" y="63"/>
                    <a:pt x="13" y="63"/>
                  </a:cubicBezTo>
                  <a:cubicBezTo>
                    <a:pt x="6" y="63"/>
                    <a:pt x="0" y="63"/>
                    <a:pt x="0" y="69"/>
                  </a:cubicBezTo>
                  <a:cubicBezTo>
                    <a:pt x="0" y="71"/>
                    <a:pt x="1" y="73"/>
                    <a:pt x="4" y="74"/>
                  </a:cubicBezTo>
                  <a:cubicBezTo>
                    <a:pt x="21" y="76"/>
                    <a:pt x="34" y="83"/>
                    <a:pt x="34" y="140"/>
                  </a:cubicBezTo>
                  <a:cubicBezTo>
                    <a:pt x="34" y="151"/>
                    <a:pt x="35" y="190"/>
                    <a:pt x="59" y="224"/>
                  </a:cubicBezTo>
                  <a:cubicBezTo>
                    <a:pt x="78" y="251"/>
                    <a:pt x="108" y="265"/>
                    <a:pt x="141" y="269"/>
                  </a:cubicBezTo>
                  <a:cubicBezTo>
                    <a:pt x="141" y="278"/>
                    <a:pt x="141" y="287"/>
                    <a:pt x="141" y="297"/>
                  </a:cubicBezTo>
                  <a:cubicBezTo>
                    <a:pt x="141" y="314"/>
                    <a:pt x="141" y="321"/>
                    <a:pt x="95" y="321"/>
                  </a:cubicBezTo>
                  <a:cubicBezTo>
                    <a:pt x="90" y="321"/>
                    <a:pt x="84" y="321"/>
                    <a:pt x="78" y="321"/>
                  </a:cubicBezTo>
                  <a:cubicBezTo>
                    <a:pt x="78" y="326"/>
                    <a:pt x="78" y="331"/>
                    <a:pt x="78" y="336"/>
                  </a:cubicBezTo>
                  <a:cubicBezTo>
                    <a:pt x="97" y="335"/>
                    <a:pt x="141" y="335"/>
                    <a:pt x="161" y="335"/>
                  </a:cubicBezTo>
                  <a:cubicBezTo>
                    <a:pt x="181" y="335"/>
                    <a:pt x="227" y="335"/>
                    <a:pt x="245" y="336"/>
                  </a:cubicBezTo>
                  <a:cubicBezTo>
                    <a:pt x="245" y="331"/>
                    <a:pt x="245" y="326"/>
                    <a:pt x="245" y="321"/>
                  </a:cubicBezTo>
                  <a:cubicBezTo>
                    <a:pt x="239" y="321"/>
                    <a:pt x="234" y="321"/>
                    <a:pt x="228" y="321"/>
                  </a:cubicBezTo>
                  <a:cubicBezTo>
                    <a:pt x="182" y="321"/>
                    <a:pt x="182" y="314"/>
                    <a:pt x="182" y="297"/>
                  </a:cubicBezTo>
                  <a:cubicBezTo>
                    <a:pt x="182" y="287"/>
                    <a:pt x="182" y="278"/>
                    <a:pt x="182" y="269"/>
                  </a:cubicBezTo>
                  <a:cubicBezTo>
                    <a:pt x="217" y="265"/>
                    <a:pt x="248" y="249"/>
                    <a:pt x="267" y="224"/>
                  </a:cubicBezTo>
                  <a:cubicBezTo>
                    <a:pt x="293" y="189"/>
                    <a:pt x="293" y="150"/>
                    <a:pt x="293" y="129"/>
                  </a:cubicBezTo>
                  <a:cubicBezTo>
                    <a:pt x="293" y="120"/>
                    <a:pt x="294" y="77"/>
                    <a:pt x="319" y="74"/>
                  </a:cubicBezTo>
                  <a:cubicBezTo>
                    <a:pt x="323" y="73"/>
                    <a:pt x="326" y="73"/>
                    <a:pt x="326" y="69"/>
                  </a:cubicBezTo>
                  <a:cubicBezTo>
                    <a:pt x="326" y="63"/>
                    <a:pt x="322" y="63"/>
                    <a:pt x="315" y="63"/>
                  </a:cubicBezTo>
                  <a:cubicBezTo>
                    <a:pt x="308" y="63"/>
                    <a:pt x="302" y="63"/>
                    <a:pt x="295" y="63"/>
                  </a:cubicBezTo>
                  <a:cubicBezTo>
                    <a:pt x="277" y="63"/>
                    <a:pt x="252" y="66"/>
                    <a:pt x="252" y="137"/>
                  </a:cubicBezTo>
                  <a:cubicBezTo>
                    <a:pt x="252" y="192"/>
                    <a:pt x="235" y="244"/>
                    <a:pt x="182" y="256"/>
                  </a:cubicBezTo>
                  <a:cubicBezTo>
                    <a:pt x="182" y="183"/>
                    <a:pt x="182" y="111"/>
                    <a:pt x="182"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4" name=""/>
            <p:cNvSpPr/>
            <p:nvPr/>
          </p:nvSpPr>
          <p:spPr>
            <a:xfrm>
              <a:off x="4372200" y="3683880"/>
              <a:ext cx="112320" cy="36360"/>
            </a:xfrm>
            <a:custGeom>
              <a:avLst/>
              <a:gdLst>
                <a:gd name="textAreaLeft" fmla="*/ 0 w 112320"/>
                <a:gd name="textAreaRight" fmla="*/ 117360 w 112320"/>
                <a:gd name="textAreaTop" fmla="*/ 0 h 36360"/>
                <a:gd name="textAreaBottom" fmla="*/ 41400 h 36360"/>
              </a:gdLst>
              <a:ahLst/>
              <a:rect l="textAreaLeft" t="textAreaTop" r="textAreaRight" b="textAreaBottom"/>
              <a:pathLst>
                <a:path w="326" h="115">
                  <a:moveTo>
                    <a:pt x="309" y="20"/>
                  </a:moveTo>
                  <a:cubicBezTo>
                    <a:pt x="318" y="20"/>
                    <a:pt x="326" y="20"/>
                    <a:pt x="326" y="10"/>
                  </a:cubicBezTo>
                  <a:cubicBezTo>
                    <a:pt x="326" y="0"/>
                    <a:pt x="318" y="0"/>
                    <a:pt x="311" y="0"/>
                  </a:cubicBezTo>
                  <a:cubicBezTo>
                    <a:pt x="212" y="0"/>
                    <a:pt x="114" y="0"/>
                    <a:pt x="15" y="0"/>
                  </a:cubicBezTo>
                  <a:cubicBezTo>
                    <a:pt x="8" y="0"/>
                    <a:pt x="0" y="0"/>
                    <a:pt x="0" y="10"/>
                  </a:cubicBezTo>
                  <a:cubicBezTo>
                    <a:pt x="0" y="20"/>
                    <a:pt x="8" y="20"/>
                    <a:pt x="17" y="20"/>
                  </a:cubicBezTo>
                  <a:cubicBezTo>
                    <a:pt x="114" y="20"/>
                    <a:pt x="212" y="20"/>
                    <a:pt x="309" y="20"/>
                  </a:cubicBezTo>
                  <a:moveTo>
                    <a:pt x="311" y="115"/>
                  </a:moveTo>
                  <a:cubicBezTo>
                    <a:pt x="318" y="115"/>
                    <a:pt x="326" y="115"/>
                    <a:pt x="326" y="105"/>
                  </a:cubicBezTo>
                  <a:cubicBezTo>
                    <a:pt x="326" y="95"/>
                    <a:pt x="318" y="95"/>
                    <a:pt x="309" y="95"/>
                  </a:cubicBezTo>
                  <a:cubicBezTo>
                    <a:pt x="212" y="95"/>
                    <a:pt x="114" y="95"/>
                    <a:pt x="17" y="95"/>
                  </a:cubicBezTo>
                  <a:cubicBezTo>
                    <a:pt x="8" y="95"/>
                    <a:pt x="0" y="95"/>
                    <a:pt x="0" y="105"/>
                  </a:cubicBezTo>
                  <a:cubicBezTo>
                    <a:pt x="0" y="115"/>
                    <a:pt x="8" y="115"/>
                    <a:pt x="15" y="115"/>
                  </a:cubicBezTo>
                  <a:cubicBezTo>
                    <a:pt x="114" y="115"/>
                    <a:pt x="212"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485" name=""/>
            <p:cNvSpPr/>
            <p:nvPr/>
          </p:nvSpPr>
          <p:spPr>
            <a:xfrm>
              <a:off x="4564800" y="3630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5"/>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6" name=""/>
            <p:cNvSpPr/>
            <p:nvPr/>
          </p:nvSpPr>
          <p:spPr>
            <a:xfrm>
              <a:off x="4647600" y="3615840"/>
              <a:ext cx="64080" cy="171720"/>
            </a:xfrm>
            <a:custGeom>
              <a:avLst/>
              <a:gdLst>
                <a:gd name="textAreaLeft" fmla="*/ 0 w 64080"/>
                <a:gd name="textAreaRight" fmla="*/ 69120 w 64080"/>
                <a:gd name="textAreaTop" fmla="*/ 0 h 171720"/>
                <a:gd name="textAreaBottom" fmla="*/ 176760 h 171720"/>
              </a:gdLst>
              <a:ahLst/>
              <a:rect l="textAreaLeft" t="textAreaTop" r="textAreaRight" b="textAreaBottom"/>
              <a:pathLst>
                <a:path w="192" h="491">
                  <a:moveTo>
                    <a:pt x="189" y="18"/>
                  </a:moveTo>
                  <a:cubicBezTo>
                    <a:pt x="192" y="13"/>
                    <a:pt x="191" y="13"/>
                    <a:pt x="192" y="10"/>
                  </a:cubicBezTo>
                  <a:cubicBezTo>
                    <a:pt x="192" y="4"/>
                    <a:pt x="188" y="0"/>
                    <a:pt x="182" y="0"/>
                  </a:cubicBezTo>
                  <a:cubicBezTo>
                    <a:pt x="178" y="0"/>
                    <a:pt x="175" y="1"/>
                    <a:pt x="174" y="4"/>
                  </a:cubicBezTo>
                  <a:cubicBezTo>
                    <a:pt x="117" y="161"/>
                    <a:pt x="60" y="317"/>
                    <a:pt x="3" y="473"/>
                  </a:cubicBezTo>
                  <a:cubicBezTo>
                    <a:pt x="0" y="480"/>
                    <a:pt x="1" y="479"/>
                    <a:pt x="0" y="482"/>
                  </a:cubicBezTo>
                  <a:cubicBezTo>
                    <a:pt x="0" y="487"/>
                    <a:pt x="4" y="491"/>
                    <a:pt x="10" y="491"/>
                  </a:cubicBezTo>
                  <a:cubicBezTo>
                    <a:pt x="17" y="491"/>
                    <a:pt x="18" y="489"/>
                    <a:pt x="21" y="480"/>
                  </a:cubicBezTo>
                  <a:cubicBezTo>
                    <a:pt x="77" y="326"/>
                    <a:pt x="133" y="172"/>
                    <a:pt x="189" y="1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87" name=""/>
            <p:cNvSpPr/>
            <p:nvPr/>
          </p:nvSpPr>
          <p:spPr>
            <a:xfrm>
              <a:off x="4733640" y="36702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4" y="45"/>
                    <a:pt x="144" y="53"/>
                    <a:pt x="144" y="57"/>
                  </a:cubicBezTo>
                  <a:cubicBezTo>
                    <a:pt x="144" y="69"/>
                    <a:pt x="153" y="74"/>
                    <a:pt x="162" y="74"/>
                  </a:cubicBezTo>
                  <a:cubicBezTo>
                    <a:pt x="176" y="74"/>
                    <a:pt x="189" y="63"/>
                    <a:pt x="189" y="42"/>
                  </a:cubicBezTo>
                  <a:cubicBezTo>
                    <a:pt x="189" y="18"/>
                    <a:pt x="167" y="0"/>
                    <a:pt x="132" y="0"/>
                  </a:cubicBezTo>
                  <a:cubicBezTo>
                    <a:pt x="66" y="0"/>
                    <a:pt x="0" y="70"/>
                    <a:pt x="0" y="140"/>
                  </a:cubicBezTo>
                  <a:cubicBezTo>
                    <a:pt x="0" y="185"/>
                    <a:pt x="28" y="223"/>
                    <a:pt x="80" y="223"/>
                  </a:cubicBezTo>
                  <a:cubicBezTo>
                    <a:pt x="150" y="223"/>
                    <a:pt x="192" y="171"/>
                    <a:pt x="192" y="165"/>
                  </a:cubicBezTo>
                  <a:cubicBezTo>
                    <a:pt x="192" y="162"/>
                    <a:pt x="188" y="158"/>
                    <a:pt x="185" y="158"/>
                  </a:cubicBezTo>
                  <a:cubicBezTo>
                    <a:pt x="183"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8"/>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488" name=""/>
            <p:cNvSpPr/>
            <p:nvPr/>
          </p:nvSpPr>
          <p:spPr>
            <a:xfrm>
              <a:off x="4816440" y="36928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9" y="0"/>
                  </a:cubicBezTo>
                  <a:cubicBezTo>
                    <a:pt x="46" y="21"/>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2" y="227"/>
                    <a:pt x="64" y="227"/>
                  </a:cubicBezTo>
                  <a:cubicBezTo>
                    <a:pt x="74" y="227"/>
                    <a:pt x="118" y="228"/>
                    <a:pt x="126" y="228"/>
                  </a:cubicBezTo>
                  <a:cubicBezTo>
                    <a:pt x="126" y="224"/>
                    <a:pt x="126" y="220"/>
                    <a:pt x="126" y="216"/>
                  </a:cubicBezTo>
                  <a:cubicBezTo>
                    <a:pt x="122" y="216"/>
                    <a:pt x="118" y="216"/>
                    <a:pt x="113"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89" name=""/>
            <p:cNvSpPr/>
            <p:nvPr/>
          </p:nvSpPr>
          <p:spPr>
            <a:xfrm>
              <a:off x="4929840" y="3615840"/>
              <a:ext cx="35640" cy="171720"/>
            </a:xfrm>
            <a:custGeom>
              <a:avLst/>
              <a:gdLst>
                <a:gd name="textAreaLeft" fmla="*/ 0 w 35640"/>
                <a:gd name="textAreaRight" fmla="*/ 40680 w 35640"/>
                <a:gd name="textAreaTop" fmla="*/ 0 h 171720"/>
                <a:gd name="textAreaBottom" fmla="*/ 176760 h 171720"/>
              </a:gdLst>
              <a:ahLst/>
              <a:rect l="textAreaLeft" t="textAreaTop" r="textAreaRight" b="textAreaBottom"/>
              <a:pathLst>
                <a:path w="113" h="491">
                  <a:moveTo>
                    <a:pt x="113" y="487"/>
                  </a:moveTo>
                  <a:cubicBezTo>
                    <a:pt x="113" y="486"/>
                    <a:pt x="113" y="484"/>
                    <a:pt x="105" y="476"/>
                  </a:cubicBezTo>
                  <a:cubicBezTo>
                    <a:pt x="43" y="414"/>
                    <a:pt x="28" y="321"/>
                    <a:pt x="28" y="246"/>
                  </a:cubicBezTo>
                  <a:cubicBezTo>
                    <a:pt x="28" y="161"/>
                    <a:pt x="46" y="74"/>
                    <a:pt x="106" y="14"/>
                  </a:cubicBezTo>
                  <a:cubicBezTo>
                    <a:pt x="113" y="7"/>
                    <a:pt x="113" y="7"/>
                    <a:pt x="113" y="6"/>
                  </a:cubicBezTo>
                  <a:cubicBezTo>
                    <a:pt x="113" y="1"/>
                    <a:pt x="112" y="0"/>
                    <a:pt x="109" y="0"/>
                  </a:cubicBezTo>
                  <a:cubicBezTo>
                    <a:pt x="104" y="0"/>
                    <a:pt x="59" y="34"/>
                    <a:pt x="31" y="97"/>
                  </a:cubicBezTo>
                  <a:cubicBezTo>
                    <a:pt x="6" y="150"/>
                    <a:pt x="0" y="204"/>
                    <a:pt x="0" y="246"/>
                  </a:cubicBezTo>
                  <a:cubicBezTo>
                    <a:pt x="0" y="284"/>
                    <a:pt x="4" y="344"/>
                    <a:pt x="32" y="399"/>
                  </a:cubicBezTo>
                  <a:cubicBezTo>
                    <a:pt x="62" y="461"/>
                    <a:pt x="104" y="491"/>
                    <a:pt x="109" y="491"/>
                  </a:cubicBezTo>
                  <a:cubicBezTo>
                    <a:pt x="112" y="491"/>
                    <a:pt x="113" y="490"/>
                    <a:pt x="113" y="48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0" name=""/>
            <p:cNvSpPr/>
            <p:nvPr/>
          </p:nvSpPr>
          <p:spPr>
            <a:xfrm>
              <a:off x="4993200" y="3627720"/>
              <a:ext cx="94680" cy="119520"/>
            </a:xfrm>
            <a:custGeom>
              <a:avLst/>
              <a:gdLst>
                <a:gd name="textAreaLeft" fmla="*/ 0 w 94680"/>
                <a:gd name="textAreaRight" fmla="*/ 99720 w 94680"/>
                <a:gd name="textAreaTop" fmla="*/ 0 h 119520"/>
                <a:gd name="textAreaBottom" fmla="*/ 124560 h 119520"/>
              </a:gdLst>
              <a:ahLst/>
              <a:rect l="textAreaLeft" t="textAreaTop" r="textAreaRight" b="textAreaBottom"/>
              <a:pathLst>
                <a:path w="277" h="346">
                  <a:moveTo>
                    <a:pt x="232" y="35"/>
                  </a:moveTo>
                  <a:cubicBezTo>
                    <a:pt x="235" y="20"/>
                    <a:pt x="237" y="14"/>
                    <a:pt x="263" y="14"/>
                  </a:cubicBezTo>
                  <a:cubicBezTo>
                    <a:pt x="272" y="14"/>
                    <a:pt x="277" y="14"/>
                    <a:pt x="277" y="6"/>
                  </a:cubicBezTo>
                  <a:cubicBezTo>
                    <a:pt x="277" y="1"/>
                    <a:pt x="274" y="0"/>
                    <a:pt x="270" y="0"/>
                  </a:cubicBezTo>
                  <a:cubicBezTo>
                    <a:pt x="258" y="0"/>
                    <a:pt x="228" y="1"/>
                    <a:pt x="216" y="1"/>
                  </a:cubicBezTo>
                  <a:cubicBezTo>
                    <a:pt x="199" y="1"/>
                    <a:pt x="160" y="0"/>
                    <a:pt x="143" y="0"/>
                  </a:cubicBezTo>
                  <a:cubicBezTo>
                    <a:pt x="139" y="0"/>
                    <a:pt x="133" y="0"/>
                    <a:pt x="133" y="10"/>
                  </a:cubicBezTo>
                  <a:cubicBezTo>
                    <a:pt x="133" y="14"/>
                    <a:pt x="137" y="14"/>
                    <a:pt x="150" y="14"/>
                  </a:cubicBezTo>
                  <a:cubicBezTo>
                    <a:pt x="161" y="14"/>
                    <a:pt x="165" y="14"/>
                    <a:pt x="178" y="15"/>
                  </a:cubicBezTo>
                  <a:cubicBezTo>
                    <a:pt x="190" y="17"/>
                    <a:pt x="193" y="18"/>
                    <a:pt x="193" y="25"/>
                  </a:cubicBezTo>
                  <a:cubicBezTo>
                    <a:pt x="193" y="28"/>
                    <a:pt x="192" y="32"/>
                    <a:pt x="192" y="36"/>
                  </a:cubicBezTo>
                  <a:cubicBezTo>
                    <a:pt x="173" y="112"/>
                    <a:pt x="154" y="187"/>
                    <a:pt x="134" y="262"/>
                  </a:cubicBezTo>
                  <a:cubicBezTo>
                    <a:pt x="123" y="309"/>
                    <a:pt x="90" y="336"/>
                    <a:pt x="64" y="336"/>
                  </a:cubicBezTo>
                  <a:cubicBezTo>
                    <a:pt x="52" y="336"/>
                    <a:pt x="25" y="330"/>
                    <a:pt x="17" y="305"/>
                  </a:cubicBezTo>
                  <a:cubicBezTo>
                    <a:pt x="18" y="305"/>
                    <a:pt x="22" y="305"/>
                    <a:pt x="24" y="305"/>
                  </a:cubicBezTo>
                  <a:cubicBezTo>
                    <a:pt x="42" y="305"/>
                    <a:pt x="55" y="288"/>
                    <a:pt x="55" y="274"/>
                  </a:cubicBezTo>
                  <a:cubicBezTo>
                    <a:pt x="55" y="258"/>
                    <a:pt x="42" y="253"/>
                    <a:pt x="34" y="253"/>
                  </a:cubicBezTo>
                  <a:cubicBezTo>
                    <a:pt x="25" y="253"/>
                    <a:pt x="0" y="259"/>
                    <a:pt x="0" y="293"/>
                  </a:cubicBezTo>
                  <a:cubicBezTo>
                    <a:pt x="0" y="323"/>
                    <a:pt x="27" y="346"/>
                    <a:pt x="66" y="346"/>
                  </a:cubicBezTo>
                  <a:cubicBezTo>
                    <a:pt x="111" y="346"/>
                    <a:pt x="162" y="314"/>
                    <a:pt x="174" y="265"/>
                  </a:cubicBezTo>
                  <a:cubicBezTo>
                    <a:pt x="193" y="188"/>
                    <a:pt x="213" y="112"/>
                    <a:pt x="232" y="3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1" name=""/>
            <p:cNvSpPr/>
            <p:nvPr/>
          </p:nvSpPr>
          <p:spPr>
            <a:xfrm>
              <a:off x="5149800" y="3700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492" name=""/>
            <p:cNvSpPr/>
            <p:nvPr/>
          </p:nvSpPr>
          <p:spPr>
            <a:xfrm>
              <a:off x="5328360" y="3630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5"/>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3" name=""/>
            <p:cNvSpPr/>
            <p:nvPr/>
          </p:nvSpPr>
          <p:spPr>
            <a:xfrm>
              <a:off x="5411160" y="3615840"/>
              <a:ext cx="36360" cy="171720"/>
            </a:xfrm>
            <a:custGeom>
              <a:avLst/>
              <a:gdLst>
                <a:gd name="textAreaLeft" fmla="*/ 0 w 36360"/>
                <a:gd name="textAreaRight" fmla="*/ 41400 w 36360"/>
                <a:gd name="textAreaTop" fmla="*/ 0 h 171720"/>
                <a:gd name="textAreaBottom" fmla="*/ 176760 h 171720"/>
              </a:gdLst>
              <a:ahLst/>
              <a:rect l="textAreaLeft" t="textAreaTop" r="textAreaRight" b="textAreaBottom"/>
              <a:pathLst>
                <a:path w="115" h="491">
                  <a:moveTo>
                    <a:pt x="115" y="246"/>
                  </a:moveTo>
                  <a:cubicBezTo>
                    <a:pt x="115" y="207"/>
                    <a:pt x="109" y="148"/>
                    <a:pt x="83" y="92"/>
                  </a:cubicBezTo>
                  <a:cubicBezTo>
                    <a:pt x="53" y="32"/>
                    <a:pt x="10" y="0"/>
                    <a:pt x="6" y="0"/>
                  </a:cubicBezTo>
                  <a:cubicBezTo>
                    <a:pt x="3" y="0"/>
                    <a:pt x="0" y="1"/>
                    <a:pt x="0" y="6"/>
                  </a:cubicBezTo>
                  <a:cubicBezTo>
                    <a:pt x="0" y="7"/>
                    <a:pt x="0" y="7"/>
                    <a:pt x="10" y="17"/>
                  </a:cubicBezTo>
                  <a:cubicBezTo>
                    <a:pt x="59" y="64"/>
                    <a:pt x="87" y="143"/>
                    <a:pt x="87" y="246"/>
                  </a:cubicBezTo>
                  <a:cubicBezTo>
                    <a:pt x="87" y="330"/>
                    <a:pt x="69" y="417"/>
                    <a:pt x="7" y="479"/>
                  </a:cubicBezTo>
                  <a:cubicBezTo>
                    <a:pt x="0" y="484"/>
                    <a:pt x="0" y="486"/>
                    <a:pt x="0" y="487"/>
                  </a:cubicBezTo>
                  <a:cubicBezTo>
                    <a:pt x="0" y="490"/>
                    <a:pt x="3" y="491"/>
                    <a:pt x="6" y="491"/>
                  </a:cubicBezTo>
                  <a:cubicBezTo>
                    <a:pt x="10" y="491"/>
                    <a:pt x="55" y="459"/>
                    <a:pt x="84" y="396"/>
                  </a:cubicBezTo>
                  <a:cubicBezTo>
                    <a:pt x="109" y="342"/>
                    <a:pt x="115" y="287"/>
                    <a:pt x="115" y="2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4" name=""/>
            <p:cNvSpPr/>
            <p:nvPr/>
          </p:nvSpPr>
          <p:spPr>
            <a:xfrm>
              <a:off x="5478120" y="357732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7"/>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0"/>
                    <a:pt x="18" y="80"/>
                  </a:cubicBezTo>
                  <a:cubicBezTo>
                    <a:pt x="25" y="80"/>
                    <a:pt x="36" y="74"/>
                    <a:pt x="36" y="62"/>
                  </a:cubicBezTo>
                  <a:cubicBezTo>
                    <a:pt x="36" y="56"/>
                    <a:pt x="34" y="43"/>
                    <a:pt x="15" y="43"/>
                  </a:cubicBezTo>
                  <a:cubicBezTo>
                    <a:pt x="27" y="20"/>
                    <a:pt x="49" y="11"/>
                    <a:pt x="66" y="11"/>
                  </a:cubicBezTo>
                  <a:cubicBezTo>
                    <a:pt x="101" y="11"/>
                    <a:pt x="118" y="39"/>
                    <a:pt x="118" y="67"/>
                  </a:cubicBezTo>
                  <a:cubicBezTo>
                    <a:pt x="118" y="97"/>
                    <a:pt x="97" y="120"/>
                    <a:pt x="85" y="133"/>
                  </a:cubicBezTo>
                  <a:cubicBezTo>
                    <a:pt x="58" y="160"/>
                    <a:pt x="30" y="187"/>
                    <a:pt x="3" y="214"/>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495" name=""/>
            <p:cNvSpPr/>
            <p:nvPr/>
          </p:nvSpPr>
          <p:spPr>
            <a:xfrm>
              <a:off x="5598360" y="3645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5" y="174"/>
                  </a:moveTo>
                  <a:cubicBezTo>
                    <a:pt x="221" y="174"/>
                    <a:pt x="266" y="174"/>
                    <a:pt x="312" y="174"/>
                  </a:cubicBezTo>
                  <a:cubicBezTo>
                    <a:pt x="319" y="174"/>
                    <a:pt x="328" y="174"/>
                    <a:pt x="328" y="164"/>
                  </a:cubicBezTo>
                  <a:cubicBezTo>
                    <a:pt x="328" y="154"/>
                    <a:pt x="319" y="154"/>
                    <a:pt x="312" y="154"/>
                  </a:cubicBezTo>
                  <a:cubicBezTo>
                    <a:pt x="266" y="154"/>
                    <a:pt x="221" y="154"/>
                    <a:pt x="175" y="154"/>
                  </a:cubicBezTo>
                  <a:cubicBezTo>
                    <a:pt x="175" y="108"/>
                    <a:pt x="175" y="62"/>
                    <a:pt x="175" y="15"/>
                  </a:cubicBezTo>
                  <a:cubicBezTo>
                    <a:pt x="175" y="8"/>
                    <a:pt x="176" y="0"/>
                    <a:pt x="165" y="0"/>
                  </a:cubicBezTo>
                  <a:cubicBezTo>
                    <a:pt x="155"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5" y="328"/>
                    <a:pt x="165" y="328"/>
                  </a:cubicBezTo>
                  <a:cubicBezTo>
                    <a:pt x="176" y="328"/>
                    <a:pt x="175" y="318"/>
                    <a:pt x="175" y="311"/>
                  </a:cubicBezTo>
                  <a:cubicBezTo>
                    <a:pt x="175" y="265"/>
                    <a:pt x="175" y="219"/>
                    <a:pt x="175"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6" name=""/>
            <p:cNvSpPr/>
            <p:nvPr/>
          </p:nvSpPr>
          <p:spPr>
            <a:xfrm>
              <a:off x="5773320" y="367020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4" y="31"/>
                  </a:moveTo>
                  <a:cubicBezTo>
                    <a:pt x="167" y="31"/>
                    <a:pt x="160" y="31"/>
                    <a:pt x="153" y="38"/>
                  </a:cubicBezTo>
                  <a:cubicBezTo>
                    <a:pt x="144" y="45"/>
                    <a:pt x="144" y="53"/>
                    <a:pt x="144" y="57"/>
                  </a:cubicBezTo>
                  <a:cubicBezTo>
                    <a:pt x="144" y="69"/>
                    <a:pt x="153" y="74"/>
                    <a:pt x="162" y="74"/>
                  </a:cubicBezTo>
                  <a:cubicBezTo>
                    <a:pt x="176" y="74"/>
                    <a:pt x="189" y="63"/>
                    <a:pt x="189" y="42"/>
                  </a:cubicBezTo>
                  <a:cubicBezTo>
                    <a:pt x="189" y="18"/>
                    <a:pt x="167" y="0"/>
                    <a:pt x="132" y="0"/>
                  </a:cubicBezTo>
                  <a:cubicBezTo>
                    <a:pt x="64" y="0"/>
                    <a:pt x="0" y="70"/>
                    <a:pt x="0" y="140"/>
                  </a:cubicBezTo>
                  <a:cubicBezTo>
                    <a:pt x="0" y="185"/>
                    <a:pt x="28" y="223"/>
                    <a:pt x="80" y="223"/>
                  </a:cubicBezTo>
                  <a:cubicBezTo>
                    <a:pt x="150" y="223"/>
                    <a:pt x="190" y="171"/>
                    <a:pt x="190" y="165"/>
                  </a:cubicBezTo>
                  <a:cubicBezTo>
                    <a:pt x="190" y="162"/>
                    <a:pt x="188" y="158"/>
                    <a:pt x="185" y="158"/>
                  </a:cubicBezTo>
                  <a:cubicBezTo>
                    <a:pt x="182"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8"/>
                    <a:pt x="174"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497" name=""/>
            <p:cNvSpPr/>
            <p:nvPr/>
          </p:nvSpPr>
          <p:spPr>
            <a:xfrm>
              <a:off x="5849640" y="369288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0" y="132"/>
                    <a:pt x="120" y="169"/>
                  </a:cubicBezTo>
                  <a:cubicBezTo>
                    <a:pt x="120" y="211"/>
                    <a:pt x="97" y="224"/>
                    <a:pt x="76" y="224"/>
                  </a:cubicBezTo>
                  <a:cubicBezTo>
                    <a:pt x="63" y="224"/>
                    <a:pt x="32" y="221"/>
                    <a:pt x="18" y="200"/>
                  </a:cubicBezTo>
                  <a:cubicBezTo>
                    <a:pt x="34" y="200"/>
                    <a:pt x="38" y="188"/>
                    <a:pt x="38" y="181"/>
                  </a:cubicBezTo>
                  <a:cubicBezTo>
                    <a:pt x="38" y="169"/>
                    <a:pt x="29" y="162"/>
                    <a:pt x="18" y="162"/>
                  </a:cubicBezTo>
                  <a:cubicBezTo>
                    <a:pt x="10" y="162"/>
                    <a:pt x="0" y="168"/>
                    <a:pt x="0" y="182"/>
                  </a:cubicBezTo>
                  <a:cubicBezTo>
                    <a:pt x="0" y="214"/>
                    <a:pt x="35" y="235"/>
                    <a:pt x="77" y="235"/>
                  </a:cubicBezTo>
                  <a:cubicBezTo>
                    <a:pt x="125" y="235"/>
                    <a:pt x="158" y="203"/>
                    <a:pt x="158" y="169"/>
                  </a:cubicBezTo>
                  <a:cubicBezTo>
                    <a:pt x="158" y="143"/>
                    <a:pt x="136" y="115"/>
                    <a:pt x="98" y="108"/>
                  </a:cubicBezTo>
                  <a:cubicBezTo>
                    <a:pt x="134" y="94"/>
                    <a:pt x="147" y="69"/>
                    <a:pt x="147" y="48"/>
                  </a:cubicBezTo>
                  <a:cubicBezTo>
                    <a:pt x="147" y="20"/>
                    <a:pt x="115" y="0"/>
                    <a:pt x="77" y="0"/>
                  </a:cubicBezTo>
                  <a:cubicBezTo>
                    <a:pt x="38" y="0"/>
                    <a:pt x="10" y="18"/>
                    <a:pt x="10" y="46"/>
                  </a:cubicBezTo>
                  <a:cubicBezTo>
                    <a:pt x="10" y="57"/>
                    <a:pt x="18" y="64"/>
                    <a:pt x="28" y="64"/>
                  </a:cubicBezTo>
                  <a:cubicBezTo>
                    <a:pt x="39" y="64"/>
                    <a:pt x="46" y="56"/>
                    <a:pt x="46" y="46"/>
                  </a:cubicBezTo>
                  <a:cubicBezTo>
                    <a:pt x="46" y="36"/>
                    <a:pt x="39" y="29"/>
                    <a:pt x="28" y="29"/>
                  </a:cubicBezTo>
                  <a:cubicBezTo>
                    <a:pt x="41" y="14"/>
                    <a:pt x="64" y="10"/>
                    <a:pt x="77" y="10"/>
                  </a:cubicBezTo>
                  <a:cubicBezTo>
                    <a:pt x="92" y="10"/>
                    <a:pt x="113" y="17"/>
                    <a:pt x="113" y="48"/>
                  </a:cubicBezTo>
                  <a:cubicBezTo>
                    <a:pt x="113" y="62"/>
                    <a:pt x="109" y="78"/>
                    <a:pt x="99" y="88"/>
                  </a:cubicBezTo>
                  <a:cubicBezTo>
                    <a:pt x="88" y="102"/>
                    <a:pt x="78" y="102"/>
                    <a:pt x="62" y="104"/>
                  </a:cubicBezTo>
                  <a:cubicBezTo>
                    <a:pt x="53" y="104"/>
                    <a:pt x="53" y="104"/>
                    <a:pt x="50" y="104"/>
                  </a:cubicBezTo>
                  <a:cubicBezTo>
                    <a:pt x="49" y="105"/>
                    <a:pt x="48" y="105"/>
                    <a:pt x="48" y="109"/>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498" name=""/>
            <p:cNvSpPr/>
            <p:nvPr/>
          </p:nvSpPr>
          <p:spPr>
            <a:xfrm>
              <a:off x="5978520" y="359820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6" y="581"/>
                  </a:cubicBezTo>
                  <a:cubicBezTo>
                    <a:pt x="104" y="556"/>
                    <a:pt x="70" y="517"/>
                    <a:pt x="49" y="437"/>
                  </a:cubicBezTo>
                  <a:cubicBezTo>
                    <a:pt x="38" y="392"/>
                    <a:pt x="34" y="340"/>
                    <a:pt x="34" y="295"/>
                  </a:cubicBezTo>
                  <a:cubicBezTo>
                    <a:pt x="34" y="165"/>
                    <a:pt x="64"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1" y="552"/>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499" name=""/>
            <p:cNvSpPr/>
            <p:nvPr/>
          </p:nvSpPr>
          <p:spPr>
            <a:xfrm>
              <a:off x="6066000" y="3599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00" name=""/>
            <p:cNvSpPr/>
            <p:nvPr/>
          </p:nvSpPr>
          <p:spPr>
            <a:xfrm>
              <a:off x="6039000" y="362772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4"/>
                    <a:pt x="211" y="14"/>
                  </a:cubicBezTo>
                  <a:cubicBezTo>
                    <a:pt x="224" y="14"/>
                    <a:pt x="227" y="14"/>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4"/>
                    <a:pt x="84" y="14"/>
                    <a:pt x="94" y="14"/>
                  </a:cubicBezTo>
                  <a:cubicBezTo>
                    <a:pt x="113" y="14"/>
                    <a:pt x="127" y="14"/>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5" y="335"/>
                    <a:pt x="122" y="336"/>
                    <a:pt x="137" y="336"/>
                  </a:cubicBezTo>
                  <a:cubicBezTo>
                    <a:pt x="141" y="336"/>
                    <a:pt x="147" y="336"/>
                    <a:pt x="147" y="326"/>
                  </a:cubicBezTo>
                  <a:cubicBezTo>
                    <a:pt x="147" y="321"/>
                    <a:pt x="143" y="321"/>
                    <a:pt x="132" y="321"/>
                  </a:cubicBezTo>
                  <a:cubicBezTo>
                    <a:pt x="123" y="321"/>
                    <a:pt x="120" y="321"/>
                    <a:pt x="111" y="319"/>
                  </a:cubicBezTo>
                  <a:cubicBezTo>
                    <a:pt x="101" y="318"/>
                    <a:pt x="99" y="316"/>
                    <a:pt x="99" y="311"/>
                  </a:cubicBezTo>
                  <a:cubicBezTo>
                    <a:pt x="99" y="307"/>
                    <a:pt x="99"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01" name=""/>
            <p:cNvSpPr/>
            <p:nvPr/>
          </p:nvSpPr>
          <p:spPr>
            <a:xfrm>
              <a:off x="6123960" y="36928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5" y="21"/>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0" y="227"/>
                    <a:pt x="63"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02" name=""/>
            <p:cNvSpPr/>
            <p:nvPr/>
          </p:nvSpPr>
          <p:spPr>
            <a:xfrm>
              <a:off x="6244200" y="3700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1" y="20"/>
                    <a:pt x="301" y="20"/>
                    <a:pt x="301" y="10"/>
                  </a:cubicBezTo>
                  <a:cubicBezTo>
                    <a:pt x="301" y="0"/>
                    <a:pt x="291" y="0"/>
                    <a:pt x="284" y="0"/>
                  </a:cubicBezTo>
                  <a:cubicBezTo>
                    <a:pt x="195" y="0"/>
                    <a:pt x="106" y="0"/>
                    <a:pt x="17" y="0"/>
                  </a:cubicBezTo>
                  <a:cubicBezTo>
                    <a:pt x="8" y="0"/>
                    <a:pt x="0" y="0"/>
                    <a:pt x="0" y="10"/>
                  </a:cubicBezTo>
                  <a:cubicBezTo>
                    <a:pt x="0" y="20"/>
                    <a:pt x="8"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03" name=""/>
            <p:cNvSpPr/>
            <p:nvPr/>
          </p:nvSpPr>
          <p:spPr>
            <a:xfrm>
              <a:off x="6413760" y="36309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8" y="0"/>
                    <a:pt x="101" y="0"/>
                  </a:cubicBezTo>
                  <a:cubicBezTo>
                    <a:pt x="50" y="0"/>
                    <a:pt x="14" y="29"/>
                    <a:pt x="14" y="66"/>
                  </a:cubicBezTo>
                  <a:cubicBezTo>
                    <a:pt x="14" y="83"/>
                    <a:pt x="24" y="92"/>
                    <a:pt x="39" y="92"/>
                  </a:cubicBezTo>
                  <a:cubicBezTo>
                    <a:pt x="53" y="92"/>
                    <a:pt x="63" y="81"/>
                    <a:pt x="63" y="67"/>
                  </a:cubicBezTo>
                  <a:cubicBezTo>
                    <a:pt x="63" y="42"/>
                    <a:pt x="41" y="42"/>
                    <a:pt x="34" y="42"/>
                  </a:cubicBezTo>
                  <a:cubicBezTo>
                    <a:pt x="49" y="18"/>
                    <a:pt x="81" y="11"/>
                    <a:pt x="98" y="11"/>
                  </a:cubicBezTo>
                  <a:cubicBezTo>
                    <a:pt x="119" y="11"/>
                    <a:pt x="146" y="22"/>
                    <a:pt x="146" y="67"/>
                  </a:cubicBezTo>
                  <a:cubicBezTo>
                    <a:pt x="146" y="73"/>
                    <a:pt x="144" y="101"/>
                    <a:pt x="132" y="123"/>
                  </a:cubicBezTo>
                  <a:cubicBezTo>
                    <a:pt x="118" y="147"/>
                    <a:pt x="101" y="148"/>
                    <a:pt x="88" y="148"/>
                  </a:cubicBezTo>
                  <a:cubicBezTo>
                    <a:pt x="84" y="148"/>
                    <a:pt x="73" y="150"/>
                    <a:pt x="69" y="150"/>
                  </a:cubicBezTo>
                  <a:cubicBezTo>
                    <a:pt x="66" y="150"/>
                    <a:pt x="62" y="151"/>
                    <a:pt x="62" y="155"/>
                  </a:cubicBezTo>
                  <a:cubicBezTo>
                    <a:pt x="62" y="161"/>
                    <a:pt x="66" y="161"/>
                    <a:pt x="73" y="161"/>
                  </a:cubicBezTo>
                  <a:cubicBezTo>
                    <a:pt x="80" y="161"/>
                    <a:pt x="88" y="161"/>
                    <a:pt x="95" y="161"/>
                  </a:cubicBezTo>
                  <a:cubicBezTo>
                    <a:pt x="136" y="161"/>
                    <a:pt x="154" y="195"/>
                    <a:pt x="154" y="242"/>
                  </a:cubicBezTo>
                  <a:cubicBezTo>
                    <a:pt x="154" y="309"/>
                    <a:pt x="120" y="323"/>
                    <a:pt x="98" y="323"/>
                  </a:cubicBezTo>
                  <a:cubicBezTo>
                    <a:pt x="77" y="323"/>
                    <a:pt x="41" y="315"/>
                    <a:pt x="22" y="287"/>
                  </a:cubicBezTo>
                  <a:cubicBezTo>
                    <a:pt x="41" y="290"/>
                    <a:pt x="55" y="279"/>
                    <a:pt x="55" y="259"/>
                  </a:cubicBezTo>
                  <a:cubicBezTo>
                    <a:pt x="55" y="242"/>
                    <a:pt x="42" y="232"/>
                    <a:pt x="28" y="232"/>
                  </a:cubicBezTo>
                  <a:cubicBezTo>
                    <a:pt x="15" y="232"/>
                    <a:pt x="0" y="239"/>
                    <a:pt x="0" y="260"/>
                  </a:cubicBezTo>
                  <a:cubicBezTo>
                    <a:pt x="0" y="305"/>
                    <a:pt x="46" y="337"/>
                    <a:pt x="99" y="337"/>
                  </a:cubicBezTo>
                  <a:cubicBezTo>
                    <a:pt x="160" y="337"/>
                    <a:pt x="204" y="293"/>
                    <a:pt x="204" y="242"/>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04" name=""/>
            <p:cNvSpPr/>
            <p:nvPr/>
          </p:nvSpPr>
          <p:spPr>
            <a:xfrm>
              <a:off x="6503040" y="359820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5" y="126"/>
                    <a:pt x="50" y="43"/>
                  </a:cubicBezTo>
                  <a:cubicBezTo>
                    <a:pt x="46" y="38"/>
                    <a:pt x="14" y="0"/>
                    <a:pt x="6" y="0"/>
                  </a:cubicBezTo>
                  <a:cubicBezTo>
                    <a:pt x="3" y="0"/>
                    <a:pt x="0" y="1"/>
                    <a:pt x="0" y="4"/>
                  </a:cubicBezTo>
                  <a:cubicBezTo>
                    <a:pt x="0" y="7"/>
                    <a:pt x="0" y="8"/>
                    <a:pt x="3" y="10"/>
                  </a:cubicBezTo>
                  <a:cubicBezTo>
                    <a:pt x="27" y="35"/>
                    <a:pt x="57" y="76"/>
                    <a:pt x="78" y="154"/>
                  </a:cubicBezTo>
                  <a:cubicBezTo>
                    <a:pt x="90" y="197"/>
                    <a:pt x="94" y="249"/>
                    <a:pt x="94" y="294"/>
                  </a:cubicBezTo>
                  <a:cubicBezTo>
                    <a:pt x="94" y="344"/>
                    <a:pt x="90" y="395"/>
                    <a:pt x="77" y="442"/>
                  </a:cubicBezTo>
                  <a:cubicBezTo>
                    <a:pt x="57" y="511"/>
                    <a:pt x="29" y="550"/>
                    <a:pt x="4" y="578"/>
                  </a:cubicBezTo>
                  <a:cubicBezTo>
                    <a:pt x="0" y="582"/>
                    <a:pt x="0" y="584"/>
                    <a:pt x="0" y="585"/>
                  </a:cubicBezTo>
                  <a:cubicBezTo>
                    <a:pt x="0" y="588"/>
                    <a:pt x="3" y="589"/>
                    <a:pt x="6" y="589"/>
                  </a:cubicBezTo>
                  <a:cubicBezTo>
                    <a:pt x="13" y="589"/>
                    <a:pt x="39" y="560"/>
                    <a:pt x="46" y="553"/>
                  </a:cubicBezTo>
                  <a:cubicBezTo>
                    <a:pt x="95"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05" name=""/>
            <p:cNvSpPr/>
            <p:nvPr/>
          </p:nvSpPr>
          <p:spPr>
            <a:xfrm>
              <a:off x="6584400" y="355932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3"/>
                  </a:cubicBezTo>
                  <a:cubicBezTo>
                    <a:pt x="127" y="122"/>
                    <a:pt x="151" y="101"/>
                    <a:pt x="151" y="67"/>
                  </a:cubicBezTo>
                  <a:cubicBezTo>
                    <a:pt x="151" y="27"/>
                    <a:pt x="115" y="0"/>
                    <a:pt x="71" y="0"/>
                  </a:cubicBezTo>
                  <a:cubicBezTo>
                    <a:pt x="28" y="0"/>
                    <a:pt x="0" y="31"/>
                    <a:pt x="0" y="62"/>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9" y="39"/>
                    <a:pt x="119" y="67"/>
                  </a:cubicBezTo>
                  <a:cubicBezTo>
                    <a:pt x="119" y="98"/>
                    <a:pt x="97" y="122"/>
                    <a:pt x="85" y="134"/>
                  </a:cubicBezTo>
                  <a:cubicBezTo>
                    <a:pt x="58" y="161"/>
                    <a:pt x="30" y="189"/>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06" name=""/>
            <p:cNvSpPr/>
            <p:nvPr/>
          </p:nvSpPr>
          <p:spPr>
            <a:xfrm>
              <a:off x="6705360" y="364536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07" name=""/>
            <p:cNvSpPr/>
            <p:nvPr/>
          </p:nvSpPr>
          <p:spPr>
            <a:xfrm>
              <a:off x="6879600" y="367020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31"/>
                  </a:moveTo>
                  <a:cubicBezTo>
                    <a:pt x="167" y="31"/>
                    <a:pt x="160" y="31"/>
                    <a:pt x="153" y="38"/>
                  </a:cubicBezTo>
                  <a:cubicBezTo>
                    <a:pt x="144" y="45"/>
                    <a:pt x="144" y="53"/>
                    <a:pt x="144" y="57"/>
                  </a:cubicBezTo>
                  <a:cubicBezTo>
                    <a:pt x="144" y="69"/>
                    <a:pt x="153" y="74"/>
                    <a:pt x="162" y="74"/>
                  </a:cubicBezTo>
                  <a:cubicBezTo>
                    <a:pt x="176" y="74"/>
                    <a:pt x="189" y="63"/>
                    <a:pt x="189" y="42"/>
                  </a:cubicBezTo>
                  <a:cubicBezTo>
                    <a:pt x="189" y="18"/>
                    <a:pt x="167" y="0"/>
                    <a:pt x="132" y="0"/>
                  </a:cubicBezTo>
                  <a:cubicBezTo>
                    <a:pt x="66" y="0"/>
                    <a:pt x="0" y="70"/>
                    <a:pt x="0" y="140"/>
                  </a:cubicBezTo>
                  <a:cubicBezTo>
                    <a:pt x="0" y="185"/>
                    <a:pt x="28" y="223"/>
                    <a:pt x="80" y="223"/>
                  </a:cubicBezTo>
                  <a:cubicBezTo>
                    <a:pt x="150" y="223"/>
                    <a:pt x="190" y="171"/>
                    <a:pt x="190" y="165"/>
                  </a:cubicBezTo>
                  <a:cubicBezTo>
                    <a:pt x="190" y="162"/>
                    <a:pt x="188" y="158"/>
                    <a:pt x="185" y="158"/>
                  </a:cubicBezTo>
                  <a:cubicBezTo>
                    <a:pt x="183"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8"/>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08" name=""/>
            <p:cNvSpPr/>
            <p:nvPr/>
          </p:nvSpPr>
          <p:spPr>
            <a:xfrm>
              <a:off x="6956640" y="369288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8" y="167"/>
                    <a:pt x="144" y="167"/>
                    <a:pt x="140" y="167"/>
                  </a:cubicBezTo>
                  <a:cubicBezTo>
                    <a:pt x="140" y="174"/>
                    <a:pt x="136" y="193"/>
                    <a:pt x="132" y="197"/>
                  </a:cubicBezTo>
                  <a:cubicBezTo>
                    <a:pt x="129" y="199"/>
                    <a:pt x="102" y="199"/>
                    <a:pt x="98" y="199"/>
                  </a:cubicBezTo>
                  <a:cubicBezTo>
                    <a:pt x="77" y="199"/>
                    <a:pt x="55" y="199"/>
                    <a:pt x="34" y="199"/>
                  </a:cubicBezTo>
                  <a:cubicBezTo>
                    <a:pt x="70" y="167"/>
                    <a:pt x="83" y="158"/>
                    <a:pt x="104" y="141"/>
                  </a:cubicBezTo>
                  <a:cubicBezTo>
                    <a:pt x="129" y="122"/>
                    <a:pt x="153" y="99"/>
                    <a:pt x="153" y="67"/>
                  </a:cubicBezTo>
                  <a:cubicBezTo>
                    <a:pt x="153" y="25"/>
                    <a:pt x="116" y="0"/>
                    <a:pt x="71" y="0"/>
                  </a:cubicBezTo>
                  <a:cubicBezTo>
                    <a:pt x="29" y="0"/>
                    <a:pt x="0" y="29"/>
                    <a:pt x="0" y="62"/>
                  </a:cubicBezTo>
                  <a:cubicBezTo>
                    <a:pt x="0" y="80"/>
                    <a:pt x="15" y="81"/>
                    <a:pt x="18" y="81"/>
                  </a:cubicBezTo>
                  <a:cubicBezTo>
                    <a:pt x="27" y="81"/>
                    <a:pt x="36" y="76"/>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18"/>
                    <a:pt x="0" y="228"/>
                  </a:cubicBezTo>
                  <a:cubicBezTo>
                    <a:pt x="47" y="228"/>
                    <a:pt x="94" y="228"/>
                    <a:pt x="141" y="228"/>
                  </a:cubicBezTo>
                  <a:cubicBezTo>
                    <a:pt x="145"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09" name=""/>
            <p:cNvSpPr/>
            <p:nvPr/>
          </p:nvSpPr>
          <p:spPr>
            <a:xfrm>
              <a:off x="7084800" y="359820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6" y="581"/>
                  </a:cubicBezTo>
                  <a:cubicBezTo>
                    <a:pt x="104" y="556"/>
                    <a:pt x="70" y="517"/>
                    <a:pt x="50" y="437"/>
                  </a:cubicBezTo>
                  <a:cubicBezTo>
                    <a:pt x="39" y="392"/>
                    <a:pt x="34" y="340"/>
                    <a:pt x="34" y="295"/>
                  </a:cubicBezTo>
                  <a:cubicBezTo>
                    <a:pt x="34" y="165"/>
                    <a:pt x="66"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1" y="552"/>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10" name=""/>
            <p:cNvSpPr/>
            <p:nvPr/>
          </p:nvSpPr>
          <p:spPr>
            <a:xfrm>
              <a:off x="7172280" y="3599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11" name=""/>
            <p:cNvSpPr/>
            <p:nvPr/>
          </p:nvSpPr>
          <p:spPr>
            <a:xfrm>
              <a:off x="7145280" y="362772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4"/>
                    <a:pt x="211" y="14"/>
                  </a:cubicBezTo>
                  <a:cubicBezTo>
                    <a:pt x="224" y="14"/>
                    <a:pt x="227" y="14"/>
                    <a:pt x="227" y="6"/>
                  </a:cubicBezTo>
                  <a:cubicBezTo>
                    <a:pt x="227" y="0"/>
                    <a:pt x="223" y="0"/>
                    <a:pt x="220" y="0"/>
                  </a:cubicBezTo>
                  <a:cubicBezTo>
                    <a:pt x="206" y="0"/>
                    <a:pt x="169" y="1"/>
                    <a:pt x="155" y="1"/>
                  </a:cubicBezTo>
                  <a:cubicBezTo>
                    <a:pt x="140" y="1"/>
                    <a:pt x="105" y="0"/>
                    <a:pt x="90" y="0"/>
                  </a:cubicBezTo>
                  <a:cubicBezTo>
                    <a:pt x="87" y="0"/>
                    <a:pt x="80" y="0"/>
                    <a:pt x="80" y="10"/>
                  </a:cubicBezTo>
                  <a:cubicBezTo>
                    <a:pt x="80" y="14"/>
                    <a:pt x="84" y="14"/>
                    <a:pt x="94" y="14"/>
                  </a:cubicBezTo>
                  <a:cubicBezTo>
                    <a:pt x="115" y="14"/>
                    <a:pt x="127" y="14"/>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19"/>
                  </a:cubicBezTo>
                  <a:cubicBezTo>
                    <a:pt x="101" y="318"/>
                    <a:pt x="99" y="316"/>
                    <a:pt x="99" y="311"/>
                  </a:cubicBezTo>
                  <a:cubicBezTo>
                    <a:pt x="99" y="307"/>
                    <a:pt x="99"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12" name=""/>
            <p:cNvSpPr/>
            <p:nvPr/>
          </p:nvSpPr>
          <p:spPr>
            <a:xfrm>
              <a:off x="7230240" y="369288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6" y="21"/>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0"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13" name=""/>
            <p:cNvSpPr/>
            <p:nvPr/>
          </p:nvSpPr>
          <p:spPr>
            <a:xfrm>
              <a:off x="7350120" y="3700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14" name=""/>
            <p:cNvSpPr/>
            <p:nvPr/>
          </p:nvSpPr>
          <p:spPr>
            <a:xfrm>
              <a:off x="7520040" y="36309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2" y="106"/>
                    <a:pt x="192" y="67"/>
                  </a:cubicBezTo>
                  <a:cubicBezTo>
                    <a:pt x="192" y="27"/>
                    <a:pt x="148" y="0"/>
                    <a:pt x="101" y="0"/>
                  </a:cubicBezTo>
                  <a:cubicBezTo>
                    <a:pt x="50" y="0"/>
                    <a:pt x="14" y="29"/>
                    <a:pt x="14" y="66"/>
                  </a:cubicBezTo>
                  <a:cubicBezTo>
                    <a:pt x="14" y="83"/>
                    <a:pt x="24" y="92"/>
                    <a:pt x="39" y="92"/>
                  </a:cubicBezTo>
                  <a:cubicBezTo>
                    <a:pt x="55" y="92"/>
                    <a:pt x="64" y="81"/>
                    <a:pt x="64" y="67"/>
                  </a:cubicBezTo>
                  <a:cubicBezTo>
                    <a:pt x="64" y="42"/>
                    <a:pt x="41" y="42"/>
                    <a:pt x="34" y="42"/>
                  </a:cubicBezTo>
                  <a:cubicBezTo>
                    <a:pt x="49" y="18"/>
                    <a:pt x="81" y="11"/>
                    <a:pt x="99" y="11"/>
                  </a:cubicBezTo>
                  <a:cubicBezTo>
                    <a:pt x="119" y="11"/>
                    <a:pt x="146" y="22"/>
                    <a:pt x="146" y="67"/>
                  </a:cubicBezTo>
                  <a:cubicBezTo>
                    <a:pt x="146" y="73"/>
                    <a:pt x="146" y="101"/>
                    <a:pt x="132" y="123"/>
                  </a:cubicBezTo>
                  <a:cubicBezTo>
                    <a:pt x="118" y="147"/>
                    <a:pt x="101" y="148"/>
                    <a:pt x="88" y="148"/>
                  </a:cubicBezTo>
                  <a:cubicBezTo>
                    <a:pt x="84" y="148"/>
                    <a:pt x="73" y="150"/>
                    <a:pt x="69" y="150"/>
                  </a:cubicBezTo>
                  <a:cubicBezTo>
                    <a:pt x="66" y="150"/>
                    <a:pt x="62" y="151"/>
                    <a:pt x="62" y="155"/>
                  </a:cubicBezTo>
                  <a:cubicBezTo>
                    <a:pt x="62" y="161"/>
                    <a:pt x="66" y="161"/>
                    <a:pt x="74" y="161"/>
                  </a:cubicBezTo>
                  <a:cubicBezTo>
                    <a:pt x="81" y="161"/>
                    <a:pt x="88" y="161"/>
                    <a:pt x="95" y="161"/>
                  </a:cubicBezTo>
                  <a:cubicBezTo>
                    <a:pt x="136" y="161"/>
                    <a:pt x="154" y="195"/>
                    <a:pt x="154" y="242"/>
                  </a:cubicBezTo>
                  <a:cubicBezTo>
                    <a:pt x="154" y="309"/>
                    <a:pt x="120" y="323"/>
                    <a:pt x="98" y="323"/>
                  </a:cubicBezTo>
                  <a:cubicBezTo>
                    <a:pt x="77" y="323"/>
                    <a:pt x="41" y="315"/>
                    <a:pt x="22" y="287"/>
                  </a:cubicBezTo>
                  <a:cubicBezTo>
                    <a:pt x="41" y="290"/>
                    <a:pt x="56" y="279"/>
                    <a:pt x="56" y="259"/>
                  </a:cubicBezTo>
                  <a:cubicBezTo>
                    <a:pt x="56" y="242"/>
                    <a:pt x="42" y="232"/>
                    <a:pt x="28" y="232"/>
                  </a:cubicBezTo>
                  <a:cubicBezTo>
                    <a:pt x="15" y="232"/>
                    <a:pt x="0" y="239"/>
                    <a:pt x="0" y="260"/>
                  </a:cubicBezTo>
                  <a:cubicBezTo>
                    <a:pt x="0" y="305"/>
                    <a:pt x="46" y="337"/>
                    <a:pt x="99" y="337"/>
                  </a:cubicBezTo>
                  <a:cubicBezTo>
                    <a:pt x="160" y="337"/>
                    <a:pt x="204" y="293"/>
                    <a:pt x="204" y="242"/>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15" name=""/>
            <p:cNvSpPr/>
            <p:nvPr/>
          </p:nvSpPr>
          <p:spPr>
            <a:xfrm>
              <a:off x="7609320" y="359820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8"/>
                    <a:pt x="14" y="0"/>
                    <a:pt x="6" y="0"/>
                  </a:cubicBezTo>
                  <a:cubicBezTo>
                    <a:pt x="3" y="0"/>
                    <a:pt x="0" y="1"/>
                    <a:pt x="0" y="4"/>
                  </a:cubicBezTo>
                  <a:cubicBezTo>
                    <a:pt x="0" y="7"/>
                    <a:pt x="0" y="8"/>
                    <a:pt x="3" y="10"/>
                  </a:cubicBezTo>
                  <a:cubicBezTo>
                    <a:pt x="27" y="35"/>
                    <a:pt x="57" y="76"/>
                    <a:pt x="78" y="154"/>
                  </a:cubicBezTo>
                  <a:cubicBezTo>
                    <a:pt x="90" y="197"/>
                    <a:pt x="94" y="249"/>
                    <a:pt x="94" y="294"/>
                  </a:cubicBezTo>
                  <a:cubicBezTo>
                    <a:pt x="94" y="344"/>
                    <a:pt x="90" y="395"/>
                    <a:pt x="77" y="442"/>
                  </a:cubicBezTo>
                  <a:cubicBezTo>
                    <a:pt x="57" y="511"/>
                    <a:pt x="29" y="550"/>
                    <a:pt x="4" y="578"/>
                  </a:cubicBezTo>
                  <a:cubicBezTo>
                    <a:pt x="0" y="582"/>
                    <a:pt x="0" y="584"/>
                    <a:pt x="0" y="585"/>
                  </a:cubicBezTo>
                  <a:cubicBezTo>
                    <a:pt x="0" y="588"/>
                    <a:pt x="3" y="589"/>
                    <a:pt x="6" y="589"/>
                  </a:cubicBezTo>
                  <a:cubicBezTo>
                    <a:pt x="13" y="589"/>
                    <a:pt x="39" y="560"/>
                    <a:pt x="46" y="553"/>
                  </a:cubicBezTo>
                  <a:cubicBezTo>
                    <a:pt x="97"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16" name=""/>
            <p:cNvSpPr/>
            <p:nvPr/>
          </p:nvSpPr>
          <p:spPr>
            <a:xfrm>
              <a:off x="7731720" y="3645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17" name=""/>
            <p:cNvSpPr/>
            <p:nvPr/>
          </p:nvSpPr>
          <p:spPr>
            <a:xfrm>
              <a:off x="7906320" y="36702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4" y="38"/>
                  </a:cubicBezTo>
                  <a:cubicBezTo>
                    <a:pt x="146" y="45"/>
                    <a:pt x="144" y="53"/>
                    <a:pt x="144" y="57"/>
                  </a:cubicBezTo>
                  <a:cubicBezTo>
                    <a:pt x="144" y="69"/>
                    <a:pt x="154" y="74"/>
                    <a:pt x="162" y="74"/>
                  </a:cubicBezTo>
                  <a:cubicBezTo>
                    <a:pt x="176" y="74"/>
                    <a:pt x="190" y="63"/>
                    <a:pt x="190" y="42"/>
                  </a:cubicBezTo>
                  <a:cubicBezTo>
                    <a:pt x="190" y="18"/>
                    <a:pt x="167" y="0"/>
                    <a:pt x="132" y="0"/>
                  </a:cubicBezTo>
                  <a:cubicBezTo>
                    <a:pt x="66" y="0"/>
                    <a:pt x="0" y="70"/>
                    <a:pt x="0" y="140"/>
                  </a:cubicBezTo>
                  <a:cubicBezTo>
                    <a:pt x="0" y="185"/>
                    <a:pt x="29" y="223"/>
                    <a:pt x="80" y="223"/>
                  </a:cubicBezTo>
                  <a:cubicBezTo>
                    <a:pt x="150" y="223"/>
                    <a:pt x="192" y="171"/>
                    <a:pt x="192" y="165"/>
                  </a:cubicBezTo>
                  <a:cubicBezTo>
                    <a:pt x="192" y="162"/>
                    <a:pt x="189" y="158"/>
                    <a:pt x="186" y="158"/>
                  </a:cubicBezTo>
                  <a:cubicBezTo>
                    <a:pt x="183" y="158"/>
                    <a:pt x="182" y="160"/>
                    <a:pt x="179" y="164"/>
                  </a:cubicBezTo>
                  <a:cubicBezTo>
                    <a:pt x="140" y="213"/>
                    <a:pt x="87" y="213"/>
                    <a:pt x="81" y="213"/>
                  </a:cubicBezTo>
                  <a:cubicBezTo>
                    <a:pt x="50" y="213"/>
                    <a:pt x="36" y="188"/>
                    <a:pt x="36" y="158"/>
                  </a:cubicBezTo>
                  <a:cubicBezTo>
                    <a:pt x="36" y="139"/>
                    <a:pt x="46" y="91"/>
                    <a:pt x="63" y="60"/>
                  </a:cubicBezTo>
                  <a:cubicBezTo>
                    <a:pt x="78" y="32"/>
                    <a:pt x="105"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18" name=""/>
            <p:cNvSpPr/>
            <p:nvPr/>
          </p:nvSpPr>
          <p:spPr>
            <a:xfrm>
              <a:off x="7980840" y="369144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6"/>
                  </a:moveTo>
                  <a:cubicBezTo>
                    <a:pt x="168" y="172"/>
                    <a:pt x="168" y="168"/>
                    <a:pt x="168" y="164"/>
                  </a:cubicBezTo>
                  <a:cubicBezTo>
                    <a:pt x="155" y="164"/>
                    <a:pt x="143" y="164"/>
                    <a:pt x="130" y="164"/>
                  </a:cubicBezTo>
                  <a:cubicBezTo>
                    <a:pt x="130" y="112"/>
                    <a:pt x="130" y="61"/>
                    <a:pt x="130" y="10"/>
                  </a:cubicBezTo>
                  <a:cubicBezTo>
                    <a:pt x="130" y="3"/>
                    <a:pt x="130" y="0"/>
                    <a:pt x="122" y="0"/>
                  </a:cubicBezTo>
                  <a:cubicBezTo>
                    <a:pt x="118" y="0"/>
                    <a:pt x="116"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6" y="220"/>
                    <a:pt x="63" y="220"/>
                  </a:cubicBezTo>
                  <a:cubicBezTo>
                    <a:pt x="63" y="224"/>
                    <a:pt x="63" y="228"/>
                    <a:pt x="63" y="232"/>
                  </a:cubicBezTo>
                  <a:cubicBezTo>
                    <a:pt x="81" y="232"/>
                    <a:pt x="102" y="231"/>
                    <a:pt x="115" y="231"/>
                  </a:cubicBezTo>
                  <a:cubicBezTo>
                    <a:pt x="127" y="231"/>
                    <a:pt x="150" y="232"/>
                    <a:pt x="167" y="232"/>
                  </a:cubicBezTo>
                  <a:cubicBezTo>
                    <a:pt x="167" y="228"/>
                    <a:pt x="167" y="224"/>
                    <a:pt x="167" y="220"/>
                  </a:cubicBezTo>
                  <a:cubicBezTo>
                    <a:pt x="164" y="220"/>
                    <a:pt x="161" y="220"/>
                    <a:pt x="158" y="220"/>
                  </a:cubicBezTo>
                  <a:cubicBezTo>
                    <a:pt x="130" y="220"/>
                    <a:pt x="130" y="216"/>
                    <a:pt x="130" y="204"/>
                  </a:cubicBezTo>
                  <a:cubicBezTo>
                    <a:pt x="130" y="195"/>
                    <a:pt x="130" y="186"/>
                    <a:pt x="130" y="176"/>
                  </a:cubicBezTo>
                  <a:cubicBezTo>
                    <a:pt x="143" y="176"/>
                    <a:pt x="155" y="176"/>
                    <a:pt x="168"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519" name=""/>
            <p:cNvSpPr/>
            <p:nvPr/>
          </p:nvSpPr>
          <p:spPr>
            <a:xfrm>
              <a:off x="8111880" y="359820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585"/>
                  </a:moveTo>
                  <a:cubicBezTo>
                    <a:pt x="127" y="582"/>
                    <a:pt x="127" y="582"/>
                    <a:pt x="126" y="581"/>
                  </a:cubicBezTo>
                  <a:cubicBezTo>
                    <a:pt x="104" y="556"/>
                    <a:pt x="70" y="517"/>
                    <a:pt x="49" y="437"/>
                  </a:cubicBezTo>
                  <a:cubicBezTo>
                    <a:pt x="38" y="392"/>
                    <a:pt x="34" y="340"/>
                    <a:pt x="34" y="295"/>
                  </a:cubicBezTo>
                  <a:cubicBezTo>
                    <a:pt x="34" y="165"/>
                    <a:pt x="64" y="76"/>
                    <a:pt x="123" y="11"/>
                  </a:cubicBezTo>
                  <a:cubicBezTo>
                    <a:pt x="127" y="7"/>
                    <a:pt x="127" y="6"/>
                    <a:pt x="127" y="4"/>
                  </a:cubicBezTo>
                  <a:cubicBezTo>
                    <a:pt x="127" y="0"/>
                    <a:pt x="123" y="0"/>
                    <a:pt x="122" y="0"/>
                  </a:cubicBezTo>
                  <a:cubicBezTo>
                    <a:pt x="115" y="0"/>
                    <a:pt x="88" y="29"/>
                    <a:pt x="81" y="36"/>
                  </a:cubicBezTo>
                  <a:cubicBezTo>
                    <a:pt x="31" y="97"/>
                    <a:pt x="0" y="185"/>
                    <a:pt x="0" y="294"/>
                  </a:cubicBezTo>
                  <a:cubicBezTo>
                    <a:pt x="0" y="364"/>
                    <a:pt x="11" y="463"/>
                    <a:pt x="76" y="546"/>
                  </a:cubicBezTo>
                  <a:cubicBezTo>
                    <a:pt x="81" y="552"/>
                    <a:pt x="113" y="589"/>
                    <a:pt x="122" y="589"/>
                  </a:cubicBezTo>
                  <a:cubicBezTo>
                    <a:pt x="123" y="589"/>
                    <a:pt x="127" y="589"/>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20" name=""/>
            <p:cNvSpPr/>
            <p:nvPr/>
          </p:nvSpPr>
          <p:spPr>
            <a:xfrm>
              <a:off x="8199360" y="3599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21" name=""/>
            <p:cNvSpPr/>
            <p:nvPr/>
          </p:nvSpPr>
          <p:spPr>
            <a:xfrm>
              <a:off x="8171640" y="3627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4"/>
                    <a:pt x="213" y="14"/>
                  </a:cubicBezTo>
                  <a:cubicBezTo>
                    <a:pt x="224" y="14"/>
                    <a:pt x="228" y="14"/>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4"/>
                    <a:pt x="85" y="14"/>
                    <a:pt x="94" y="14"/>
                  </a:cubicBezTo>
                  <a:cubicBezTo>
                    <a:pt x="115" y="14"/>
                    <a:pt x="129" y="14"/>
                    <a:pt x="129" y="24"/>
                  </a:cubicBezTo>
                  <a:cubicBezTo>
                    <a:pt x="129" y="27"/>
                    <a:pt x="129"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22" name=""/>
            <p:cNvSpPr/>
            <p:nvPr/>
          </p:nvSpPr>
          <p:spPr>
            <a:xfrm>
              <a:off x="8257320" y="369288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1"/>
                    <a:pt x="14" y="22"/>
                    <a:pt x="0" y="22"/>
                  </a:cubicBezTo>
                  <a:cubicBezTo>
                    <a:pt x="0" y="27"/>
                    <a:pt x="0" y="31"/>
                    <a:pt x="0" y="35"/>
                  </a:cubicBezTo>
                  <a:cubicBezTo>
                    <a:pt x="7" y="35"/>
                    <a:pt x="31" y="35"/>
                    <a:pt x="49" y="25"/>
                  </a:cubicBezTo>
                  <a:cubicBezTo>
                    <a:pt x="49" y="84"/>
                    <a:pt x="49" y="142"/>
                    <a:pt x="49" y="200"/>
                  </a:cubicBezTo>
                  <a:cubicBezTo>
                    <a:pt x="49" y="211"/>
                    <a:pt x="49" y="216"/>
                    <a:pt x="15" y="216"/>
                  </a:cubicBezTo>
                  <a:cubicBezTo>
                    <a:pt x="11" y="216"/>
                    <a:pt x="6" y="216"/>
                    <a:pt x="1" y="216"/>
                  </a:cubicBezTo>
                  <a:cubicBezTo>
                    <a:pt x="1" y="220"/>
                    <a:pt x="1" y="224"/>
                    <a:pt x="1"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23" name=""/>
            <p:cNvSpPr/>
            <p:nvPr/>
          </p:nvSpPr>
          <p:spPr>
            <a:xfrm>
              <a:off x="8377200" y="370080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24" name=""/>
            <p:cNvSpPr/>
            <p:nvPr/>
          </p:nvSpPr>
          <p:spPr>
            <a:xfrm>
              <a:off x="8547120" y="36309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7" y="0"/>
                    <a:pt x="99"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0" y="11"/>
                    <a:pt x="98" y="11"/>
                  </a:cubicBezTo>
                  <a:cubicBezTo>
                    <a:pt x="118" y="11"/>
                    <a:pt x="146" y="22"/>
                    <a:pt x="146" y="67"/>
                  </a:cubicBezTo>
                  <a:cubicBezTo>
                    <a:pt x="146" y="73"/>
                    <a:pt x="144" y="101"/>
                    <a:pt x="132" y="123"/>
                  </a:cubicBezTo>
                  <a:cubicBezTo>
                    <a:pt x="116" y="147"/>
                    <a:pt x="99" y="148"/>
                    <a:pt x="88" y="148"/>
                  </a:cubicBezTo>
                  <a:cubicBezTo>
                    <a:pt x="84" y="148"/>
                    <a:pt x="71" y="150"/>
                    <a:pt x="69" y="150"/>
                  </a:cubicBezTo>
                  <a:cubicBezTo>
                    <a:pt x="64" y="150"/>
                    <a:pt x="62" y="151"/>
                    <a:pt x="62" y="155"/>
                  </a:cubicBezTo>
                  <a:cubicBezTo>
                    <a:pt x="62" y="161"/>
                    <a:pt x="64" y="161"/>
                    <a:pt x="73" y="161"/>
                  </a:cubicBezTo>
                  <a:cubicBezTo>
                    <a:pt x="80" y="161"/>
                    <a:pt x="88" y="161"/>
                    <a:pt x="95" y="161"/>
                  </a:cubicBezTo>
                  <a:cubicBezTo>
                    <a:pt x="134" y="161"/>
                    <a:pt x="153" y="195"/>
                    <a:pt x="153" y="242"/>
                  </a:cubicBezTo>
                  <a:cubicBezTo>
                    <a:pt x="153" y="309"/>
                    <a:pt x="119" y="323"/>
                    <a:pt x="98" y="323"/>
                  </a:cubicBezTo>
                  <a:cubicBezTo>
                    <a:pt x="77" y="323"/>
                    <a:pt x="39" y="315"/>
                    <a:pt x="22" y="287"/>
                  </a:cubicBezTo>
                  <a:cubicBezTo>
                    <a:pt x="39" y="290"/>
                    <a:pt x="55" y="279"/>
                    <a:pt x="55" y="259"/>
                  </a:cubicBezTo>
                  <a:cubicBezTo>
                    <a:pt x="55" y="242"/>
                    <a:pt x="42" y="232"/>
                    <a:pt x="27" y="232"/>
                  </a:cubicBezTo>
                  <a:cubicBezTo>
                    <a:pt x="15" y="232"/>
                    <a:pt x="0" y="239"/>
                    <a:pt x="0" y="260"/>
                  </a:cubicBezTo>
                  <a:cubicBezTo>
                    <a:pt x="0" y="305"/>
                    <a:pt x="45" y="337"/>
                    <a:pt x="99" y="337"/>
                  </a:cubicBezTo>
                  <a:cubicBezTo>
                    <a:pt x="160" y="337"/>
                    <a:pt x="204" y="293"/>
                    <a:pt x="204" y="242"/>
                  </a:cubicBezTo>
                  <a:cubicBezTo>
                    <a:pt x="204" y="203"/>
                    <a:pt x="172"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25" name=""/>
            <p:cNvSpPr/>
            <p:nvPr/>
          </p:nvSpPr>
          <p:spPr>
            <a:xfrm>
              <a:off x="8636040" y="359820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8"/>
                    <a:pt x="15" y="0"/>
                    <a:pt x="6" y="0"/>
                  </a:cubicBezTo>
                  <a:cubicBezTo>
                    <a:pt x="4" y="0"/>
                    <a:pt x="0" y="1"/>
                    <a:pt x="0" y="4"/>
                  </a:cubicBezTo>
                  <a:cubicBezTo>
                    <a:pt x="0" y="7"/>
                    <a:pt x="1" y="8"/>
                    <a:pt x="3" y="10"/>
                  </a:cubicBezTo>
                  <a:cubicBezTo>
                    <a:pt x="27" y="35"/>
                    <a:pt x="59" y="76"/>
                    <a:pt x="78" y="154"/>
                  </a:cubicBezTo>
                  <a:cubicBezTo>
                    <a:pt x="90" y="197"/>
                    <a:pt x="95" y="249"/>
                    <a:pt x="95" y="294"/>
                  </a:cubicBezTo>
                  <a:cubicBezTo>
                    <a:pt x="95" y="344"/>
                    <a:pt x="90" y="395"/>
                    <a:pt x="77" y="442"/>
                  </a:cubicBezTo>
                  <a:cubicBezTo>
                    <a:pt x="59" y="511"/>
                    <a:pt x="29" y="550"/>
                    <a:pt x="4" y="578"/>
                  </a:cubicBezTo>
                  <a:cubicBezTo>
                    <a:pt x="0" y="582"/>
                    <a:pt x="0" y="584"/>
                    <a:pt x="0" y="585"/>
                  </a:cubicBezTo>
                  <a:cubicBezTo>
                    <a:pt x="0" y="588"/>
                    <a:pt x="4" y="589"/>
                    <a:pt x="6"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26" name=""/>
            <p:cNvSpPr/>
            <p:nvPr/>
          </p:nvSpPr>
          <p:spPr>
            <a:xfrm>
              <a:off x="8715960" y="3559320"/>
              <a:ext cx="51840" cy="80280"/>
            </a:xfrm>
            <a:custGeom>
              <a:avLst/>
              <a:gdLst>
                <a:gd name="textAreaLeft" fmla="*/ 0 w 51840"/>
                <a:gd name="textAreaRight" fmla="*/ 56880 w 51840"/>
                <a:gd name="textAreaTop" fmla="*/ 0 h 80280"/>
                <a:gd name="textAreaBottom" fmla="*/ 85320 h 80280"/>
              </a:gdLst>
              <a:ahLst/>
              <a:rect l="textAreaLeft" t="textAreaTop" r="textAreaRight" b="textAreaBottom"/>
              <a:pathLst>
                <a:path w="158" h="237">
                  <a:moveTo>
                    <a:pt x="76" y="115"/>
                  </a:moveTo>
                  <a:cubicBezTo>
                    <a:pt x="102" y="115"/>
                    <a:pt x="122" y="133"/>
                    <a:pt x="122" y="169"/>
                  </a:cubicBezTo>
                  <a:cubicBezTo>
                    <a:pt x="122" y="213"/>
                    <a:pt x="97" y="225"/>
                    <a:pt x="77" y="225"/>
                  </a:cubicBezTo>
                  <a:cubicBezTo>
                    <a:pt x="63" y="225"/>
                    <a:pt x="32" y="221"/>
                    <a:pt x="18" y="202"/>
                  </a:cubicBezTo>
                  <a:cubicBezTo>
                    <a:pt x="35" y="200"/>
                    <a:pt x="38" y="189"/>
                    <a:pt x="38" y="182"/>
                  </a:cubicBezTo>
                  <a:cubicBezTo>
                    <a:pt x="38" y="171"/>
                    <a:pt x="29" y="162"/>
                    <a:pt x="20" y="162"/>
                  </a:cubicBezTo>
                  <a:cubicBezTo>
                    <a:pt x="10" y="162"/>
                    <a:pt x="0" y="168"/>
                    <a:pt x="0" y="183"/>
                  </a:cubicBezTo>
                  <a:cubicBezTo>
                    <a:pt x="0" y="216"/>
                    <a:pt x="36" y="237"/>
                    <a:pt x="77" y="237"/>
                  </a:cubicBezTo>
                  <a:cubicBezTo>
                    <a:pt x="126" y="237"/>
                    <a:pt x="158" y="204"/>
                    <a:pt x="158" y="169"/>
                  </a:cubicBezTo>
                  <a:cubicBezTo>
                    <a:pt x="158" y="143"/>
                    <a:pt x="136" y="116"/>
                    <a:pt x="98" y="108"/>
                  </a:cubicBezTo>
                  <a:cubicBezTo>
                    <a:pt x="134" y="95"/>
                    <a:pt x="148" y="69"/>
                    <a:pt x="148" y="48"/>
                  </a:cubicBezTo>
                  <a:cubicBezTo>
                    <a:pt x="148" y="21"/>
                    <a:pt x="116" y="0"/>
                    <a:pt x="78" y="0"/>
                  </a:cubicBezTo>
                  <a:cubicBezTo>
                    <a:pt x="41" y="0"/>
                    <a:pt x="11" y="20"/>
                    <a:pt x="11" y="46"/>
                  </a:cubicBezTo>
                  <a:cubicBezTo>
                    <a:pt x="11" y="59"/>
                    <a:pt x="18" y="64"/>
                    <a:pt x="28" y="64"/>
                  </a:cubicBezTo>
                  <a:cubicBezTo>
                    <a:pt x="39" y="64"/>
                    <a:pt x="46" y="57"/>
                    <a:pt x="46" y="48"/>
                  </a:cubicBezTo>
                  <a:cubicBezTo>
                    <a:pt x="46" y="38"/>
                    <a:pt x="39" y="31"/>
                    <a:pt x="28" y="29"/>
                  </a:cubicBezTo>
                  <a:cubicBezTo>
                    <a:pt x="41" y="14"/>
                    <a:pt x="64" y="11"/>
                    <a:pt x="77" y="11"/>
                  </a:cubicBezTo>
                  <a:cubicBezTo>
                    <a:pt x="92" y="11"/>
                    <a:pt x="115" y="18"/>
                    <a:pt x="115" y="48"/>
                  </a:cubicBezTo>
                  <a:cubicBezTo>
                    <a:pt x="115" y="63"/>
                    <a:pt x="109" y="78"/>
                    <a:pt x="101" y="90"/>
                  </a:cubicBezTo>
                  <a:cubicBezTo>
                    <a:pt x="90" y="102"/>
                    <a:pt x="80" y="102"/>
                    <a:pt x="63" y="104"/>
                  </a:cubicBezTo>
                  <a:cubicBezTo>
                    <a:pt x="53" y="105"/>
                    <a:pt x="53" y="105"/>
                    <a:pt x="52" y="105"/>
                  </a:cubicBezTo>
                  <a:cubicBezTo>
                    <a:pt x="50" y="105"/>
                    <a:pt x="48" y="105"/>
                    <a:pt x="48" y="109"/>
                  </a:cubicBezTo>
                  <a:cubicBezTo>
                    <a:pt x="48" y="115"/>
                    <a:pt x="50" y="115"/>
                    <a:pt x="57" y="115"/>
                  </a:cubicBezTo>
                  <a:cubicBezTo>
                    <a:pt x="63" y="115"/>
                    <a:pt x="70" y="115"/>
                    <a:pt x="76" y="115"/>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527" name=""/>
            <p:cNvSpPr/>
            <p:nvPr/>
          </p:nvSpPr>
          <p:spPr>
            <a:xfrm>
              <a:off x="8838000" y="3645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28" name=""/>
            <p:cNvSpPr/>
            <p:nvPr/>
          </p:nvSpPr>
          <p:spPr>
            <a:xfrm>
              <a:off x="9012240" y="367020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1" y="31"/>
                    <a:pt x="154" y="38"/>
                  </a:cubicBezTo>
                  <a:cubicBezTo>
                    <a:pt x="146" y="45"/>
                    <a:pt x="144" y="53"/>
                    <a:pt x="144" y="57"/>
                  </a:cubicBezTo>
                  <a:cubicBezTo>
                    <a:pt x="144" y="69"/>
                    <a:pt x="154" y="74"/>
                    <a:pt x="162" y="74"/>
                  </a:cubicBezTo>
                  <a:cubicBezTo>
                    <a:pt x="178" y="74"/>
                    <a:pt x="190" y="63"/>
                    <a:pt x="190" y="42"/>
                  </a:cubicBezTo>
                  <a:cubicBezTo>
                    <a:pt x="190" y="18"/>
                    <a:pt x="167" y="0"/>
                    <a:pt x="133" y="0"/>
                  </a:cubicBezTo>
                  <a:cubicBezTo>
                    <a:pt x="66" y="0"/>
                    <a:pt x="0" y="70"/>
                    <a:pt x="0" y="140"/>
                  </a:cubicBezTo>
                  <a:cubicBezTo>
                    <a:pt x="0" y="185"/>
                    <a:pt x="29" y="223"/>
                    <a:pt x="80" y="223"/>
                  </a:cubicBezTo>
                  <a:cubicBezTo>
                    <a:pt x="151" y="223"/>
                    <a:pt x="192" y="171"/>
                    <a:pt x="192" y="165"/>
                  </a:cubicBezTo>
                  <a:cubicBezTo>
                    <a:pt x="192" y="162"/>
                    <a:pt x="189" y="158"/>
                    <a:pt x="186" y="158"/>
                  </a:cubicBezTo>
                  <a:cubicBezTo>
                    <a:pt x="183" y="158"/>
                    <a:pt x="182" y="160"/>
                    <a:pt x="179" y="164"/>
                  </a:cubicBezTo>
                  <a:cubicBezTo>
                    <a:pt x="141" y="213"/>
                    <a:pt x="87" y="213"/>
                    <a:pt x="81" y="213"/>
                  </a:cubicBezTo>
                  <a:cubicBezTo>
                    <a:pt x="50" y="213"/>
                    <a:pt x="36" y="188"/>
                    <a:pt x="36" y="158"/>
                  </a:cubicBezTo>
                  <a:cubicBezTo>
                    <a:pt x="36" y="139"/>
                    <a:pt x="46"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29" name=""/>
            <p:cNvSpPr/>
            <p:nvPr/>
          </p:nvSpPr>
          <p:spPr>
            <a:xfrm>
              <a:off x="9090000" y="3692880"/>
              <a:ext cx="49320" cy="79560"/>
            </a:xfrm>
            <a:custGeom>
              <a:avLst/>
              <a:gdLst>
                <a:gd name="textAreaLeft" fmla="*/ 0 w 49320"/>
                <a:gd name="textAreaRight" fmla="*/ 54360 w 49320"/>
                <a:gd name="textAreaTop" fmla="*/ 0 h 79560"/>
                <a:gd name="textAreaBottom" fmla="*/ 84600 h 79560"/>
              </a:gdLst>
              <a:ahLst/>
              <a:rect l="textAreaLeft" t="textAreaTop" r="textAreaRight" b="textAreaBottom"/>
              <a:pathLst>
                <a:path w="151" h="235">
                  <a:moveTo>
                    <a:pt x="31" y="36"/>
                  </a:moveTo>
                  <a:cubicBezTo>
                    <a:pt x="49" y="41"/>
                    <a:pt x="59"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4" y="0"/>
                    <a:pt x="25" y="0"/>
                    <a:pt x="24" y="0"/>
                  </a:cubicBezTo>
                  <a:cubicBezTo>
                    <a:pt x="18" y="0"/>
                    <a:pt x="18" y="4"/>
                    <a:pt x="18" y="10"/>
                  </a:cubicBezTo>
                  <a:cubicBezTo>
                    <a:pt x="18" y="43"/>
                    <a:pt x="18" y="77"/>
                    <a:pt x="18" y="111"/>
                  </a:cubicBezTo>
                  <a:cubicBezTo>
                    <a:pt x="18" y="116"/>
                    <a:pt x="18" y="120"/>
                    <a:pt x="24" y="120"/>
                  </a:cubicBezTo>
                  <a:cubicBezTo>
                    <a:pt x="27" y="120"/>
                    <a:pt x="28" y="120"/>
                    <a:pt x="31" y="116"/>
                  </a:cubicBezTo>
                  <a:cubicBezTo>
                    <a:pt x="46" y="97"/>
                    <a:pt x="67" y="94"/>
                    <a:pt x="78" y="94"/>
                  </a:cubicBezTo>
                  <a:cubicBezTo>
                    <a:pt x="99" y="94"/>
                    <a:pt x="109" y="111"/>
                    <a:pt x="111" y="113"/>
                  </a:cubicBezTo>
                  <a:cubicBezTo>
                    <a:pt x="116" y="125"/>
                    <a:pt x="119" y="139"/>
                    <a:pt x="119" y="158"/>
                  </a:cubicBezTo>
                  <a:cubicBezTo>
                    <a:pt x="119" y="168"/>
                    <a:pt x="119" y="189"/>
                    <a:pt x="109" y="204"/>
                  </a:cubicBezTo>
                  <a:cubicBezTo>
                    <a:pt x="99" y="216"/>
                    <a:pt x="85" y="224"/>
                    <a:pt x="69" y="224"/>
                  </a:cubicBezTo>
                  <a:cubicBezTo>
                    <a:pt x="46" y="224"/>
                    <a:pt x="22" y="211"/>
                    <a:pt x="14" y="189"/>
                  </a:cubicBezTo>
                  <a:cubicBezTo>
                    <a:pt x="27" y="190"/>
                    <a:pt x="34" y="182"/>
                    <a:pt x="34" y="172"/>
                  </a:cubicBezTo>
                  <a:cubicBezTo>
                    <a:pt x="34" y="158"/>
                    <a:pt x="21" y="155"/>
                    <a:pt x="17" y="155"/>
                  </a:cubicBezTo>
                  <a:cubicBezTo>
                    <a:pt x="15" y="155"/>
                    <a:pt x="0" y="155"/>
                    <a:pt x="0" y="174"/>
                  </a:cubicBezTo>
                  <a:cubicBezTo>
                    <a:pt x="0" y="204"/>
                    <a:pt x="28" y="235"/>
                    <a:pt x="69" y="235"/>
                  </a:cubicBezTo>
                  <a:cubicBezTo>
                    <a:pt x="113" y="235"/>
                    <a:pt x="151" y="203"/>
                    <a:pt x="151" y="160"/>
                  </a:cubicBezTo>
                  <a:cubicBezTo>
                    <a:pt x="151" y="120"/>
                    <a:pt x="122" y="84"/>
                    <a:pt x="80" y="84"/>
                  </a:cubicBezTo>
                  <a:cubicBezTo>
                    <a:pt x="64" y="84"/>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30" name=""/>
            <p:cNvSpPr/>
            <p:nvPr/>
          </p:nvSpPr>
          <p:spPr>
            <a:xfrm>
              <a:off x="9217800" y="359820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585"/>
                  </a:moveTo>
                  <a:cubicBezTo>
                    <a:pt x="127" y="582"/>
                    <a:pt x="127" y="582"/>
                    <a:pt x="126" y="581"/>
                  </a:cubicBezTo>
                  <a:cubicBezTo>
                    <a:pt x="104" y="556"/>
                    <a:pt x="70" y="517"/>
                    <a:pt x="49" y="437"/>
                  </a:cubicBezTo>
                  <a:cubicBezTo>
                    <a:pt x="38" y="392"/>
                    <a:pt x="34" y="340"/>
                    <a:pt x="34" y="295"/>
                  </a:cubicBezTo>
                  <a:cubicBezTo>
                    <a:pt x="34" y="165"/>
                    <a:pt x="64" y="76"/>
                    <a:pt x="123" y="11"/>
                  </a:cubicBezTo>
                  <a:cubicBezTo>
                    <a:pt x="127" y="7"/>
                    <a:pt x="127" y="6"/>
                    <a:pt x="127" y="4"/>
                  </a:cubicBezTo>
                  <a:cubicBezTo>
                    <a:pt x="127" y="0"/>
                    <a:pt x="125" y="0"/>
                    <a:pt x="122" y="0"/>
                  </a:cubicBezTo>
                  <a:cubicBezTo>
                    <a:pt x="115" y="0"/>
                    <a:pt x="88" y="29"/>
                    <a:pt x="81" y="36"/>
                  </a:cubicBezTo>
                  <a:cubicBezTo>
                    <a:pt x="32" y="97"/>
                    <a:pt x="0" y="185"/>
                    <a:pt x="0" y="294"/>
                  </a:cubicBezTo>
                  <a:cubicBezTo>
                    <a:pt x="0" y="364"/>
                    <a:pt x="11" y="463"/>
                    <a:pt x="77" y="546"/>
                  </a:cubicBezTo>
                  <a:cubicBezTo>
                    <a:pt x="81" y="552"/>
                    <a:pt x="113" y="589"/>
                    <a:pt x="122" y="589"/>
                  </a:cubicBezTo>
                  <a:cubicBezTo>
                    <a:pt x="125" y="589"/>
                    <a:pt x="127" y="589"/>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31" name=""/>
            <p:cNvSpPr/>
            <p:nvPr/>
          </p:nvSpPr>
          <p:spPr>
            <a:xfrm>
              <a:off x="9305640" y="359928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32" name=""/>
            <p:cNvSpPr/>
            <p:nvPr/>
          </p:nvSpPr>
          <p:spPr>
            <a:xfrm>
              <a:off x="9277920" y="36277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4"/>
                    <a:pt x="213" y="14"/>
                  </a:cubicBezTo>
                  <a:cubicBezTo>
                    <a:pt x="224" y="14"/>
                    <a:pt x="228" y="14"/>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4"/>
                    <a:pt x="85" y="14"/>
                    <a:pt x="94" y="14"/>
                  </a:cubicBezTo>
                  <a:cubicBezTo>
                    <a:pt x="115" y="14"/>
                    <a:pt x="129" y="14"/>
                    <a:pt x="129" y="24"/>
                  </a:cubicBezTo>
                  <a:cubicBezTo>
                    <a:pt x="129" y="27"/>
                    <a:pt x="129" y="28"/>
                    <a:pt x="127" y="32"/>
                  </a:cubicBezTo>
                  <a:cubicBezTo>
                    <a:pt x="105" y="120"/>
                    <a:pt x="84" y="209"/>
                    <a:pt x="62" y="297"/>
                  </a:cubicBezTo>
                  <a:cubicBezTo>
                    <a:pt x="56" y="315"/>
                    <a:pt x="55" y="321"/>
                    <a:pt x="17" y="321"/>
                  </a:cubicBezTo>
                  <a:cubicBezTo>
                    <a:pt x="4"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33" name=""/>
            <p:cNvSpPr/>
            <p:nvPr/>
          </p:nvSpPr>
          <p:spPr>
            <a:xfrm>
              <a:off x="9357480" y="369288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9" y="167"/>
                    <a:pt x="145" y="167"/>
                    <a:pt x="141" y="167"/>
                  </a:cubicBezTo>
                  <a:cubicBezTo>
                    <a:pt x="140" y="174"/>
                    <a:pt x="137" y="193"/>
                    <a:pt x="132" y="197"/>
                  </a:cubicBezTo>
                  <a:cubicBezTo>
                    <a:pt x="129" y="199"/>
                    <a:pt x="102" y="199"/>
                    <a:pt x="98" y="199"/>
                  </a:cubicBezTo>
                  <a:cubicBezTo>
                    <a:pt x="77" y="199"/>
                    <a:pt x="56" y="199"/>
                    <a:pt x="35" y="199"/>
                  </a:cubicBezTo>
                  <a:cubicBezTo>
                    <a:pt x="71" y="167"/>
                    <a:pt x="83" y="158"/>
                    <a:pt x="104" y="141"/>
                  </a:cubicBezTo>
                  <a:cubicBezTo>
                    <a:pt x="129" y="122"/>
                    <a:pt x="153" y="99"/>
                    <a:pt x="153" y="67"/>
                  </a:cubicBezTo>
                  <a:cubicBezTo>
                    <a:pt x="153" y="25"/>
                    <a:pt x="116" y="0"/>
                    <a:pt x="73" y="0"/>
                  </a:cubicBezTo>
                  <a:cubicBezTo>
                    <a:pt x="29" y="0"/>
                    <a:pt x="0" y="29"/>
                    <a:pt x="0" y="62"/>
                  </a:cubicBezTo>
                  <a:cubicBezTo>
                    <a:pt x="0" y="80"/>
                    <a:pt x="15" y="81"/>
                    <a:pt x="18" y="81"/>
                  </a:cubicBezTo>
                  <a:cubicBezTo>
                    <a:pt x="27" y="81"/>
                    <a:pt x="36" y="76"/>
                    <a:pt x="36" y="63"/>
                  </a:cubicBezTo>
                  <a:cubicBezTo>
                    <a:pt x="36" y="56"/>
                    <a:pt x="35" y="45"/>
                    <a:pt x="17" y="45"/>
                  </a:cubicBezTo>
                  <a:cubicBezTo>
                    <a:pt x="28" y="20"/>
                    <a:pt x="50" y="13"/>
                    <a:pt x="67" y="13"/>
                  </a:cubicBezTo>
                  <a:cubicBezTo>
                    <a:pt x="101" y="13"/>
                    <a:pt x="119" y="39"/>
                    <a:pt x="119" y="67"/>
                  </a:cubicBezTo>
                  <a:cubicBezTo>
                    <a:pt x="119" y="97"/>
                    <a:pt x="98" y="120"/>
                    <a:pt x="87" y="133"/>
                  </a:cubicBezTo>
                  <a:cubicBezTo>
                    <a:pt x="59" y="161"/>
                    <a:pt x="32" y="188"/>
                    <a:pt x="4" y="216"/>
                  </a:cubicBezTo>
                  <a:cubicBezTo>
                    <a:pt x="0" y="218"/>
                    <a:pt x="0" y="218"/>
                    <a:pt x="0" y="228"/>
                  </a:cubicBezTo>
                  <a:cubicBezTo>
                    <a:pt x="48" y="228"/>
                    <a:pt x="95" y="228"/>
                    <a:pt x="143" y="228"/>
                  </a:cubicBezTo>
                  <a:cubicBezTo>
                    <a:pt x="146"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34" name=""/>
            <p:cNvSpPr/>
            <p:nvPr/>
          </p:nvSpPr>
          <p:spPr>
            <a:xfrm>
              <a:off x="9483480" y="37008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35" name=""/>
            <p:cNvSpPr/>
            <p:nvPr/>
          </p:nvSpPr>
          <p:spPr>
            <a:xfrm>
              <a:off x="9653400" y="363096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7" y="0"/>
                    <a:pt x="101"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0" y="11"/>
                    <a:pt x="98" y="11"/>
                  </a:cubicBezTo>
                  <a:cubicBezTo>
                    <a:pt x="119" y="11"/>
                    <a:pt x="146" y="22"/>
                    <a:pt x="146" y="67"/>
                  </a:cubicBezTo>
                  <a:cubicBezTo>
                    <a:pt x="146" y="73"/>
                    <a:pt x="144" y="101"/>
                    <a:pt x="132" y="123"/>
                  </a:cubicBezTo>
                  <a:cubicBezTo>
                    <a:pt x="116" y="147"/>
                    <a:pt x="101" y="148"/>
                    <a:pt x="88" y="148"/>
                  </a:cubicBezTo>
                  <a:cubicBezTo>
                    <a:pt x="84" y="148"/>
                    <a:pt x="71" y="150"/>
                    <a:pt x="69" y="150"/>
                  </a:cubicBezTo>
                  <a:cubicBezTo>
                    <a:pt x="64" y="150"/>
                    <a:pt x="62" y="151"/>
                    <a:pt x="62" y="155"/>
                  </a:cubicBezTo>
                  <a:cubicBezTo>
                    <a:pt x="62" y="161"/>
                    <a:pt x="64" y="161"/>
                    <a:pt x="73" y="161"/>
                  </a:cubicBezTo>
                  <a:cubicBezTo>
                    <a:pt x="80" y="161"/>
                    <a:pt x="88" y="161"/>
                    <a:pt x="95" y="161"/>
                  </a:cubicBezTo>
                  <a:cubicBezTo>
                    <a:pt x="134" y="161"/>
                    <a:pt x="153" y="195"/>
                    <a:pt x="153" y="242"/>
                  </a:cubicBezTo>
                  <a:cubicBezTo>
                    <a:pt x="153" y="309"/>
                    <a:pt x="119" y="323"/>
                    <a:pt x="98" y="323"/>
                  </a:cubicBezTo>
                  <a:cubicBezTo>
                    <a:pt x="77" y="323"/>
                    <a:pt x="39" y="315"/>
                    <a:pt x="22" y="287"/>
                  </a:cubicBezTo>
                  <a:cubicBezTo>
                    <a:pt x="39" y="290"/>
                    <a:pt x="55" y="279"/>
                    <a:pt x="55" y="259"/>
                  </a:cubicBezTo>
                  <a:cubicBezTo>
                    <a:pt x="55" y="242"/>
                    <a:pt x="42" y="232"/>
                    <a:pt x="27" y="232"/>
                  </a:cubicBezTo>
                  <a:cubicBezTo>
                    <a:pt x="15" y="232"/>
                    <a:pt x="0" y="239"/>
                    <a:pt x="0" y="260"/>
                  </a:cubicBezTo>
                  <a:cubicBezTo>
                    <a:pt x="0" y="305"/>
                    <a:pt x="45" y="337"/>
                    <a:pt x="99" y="337"/>
                  </a:cubicBezTo>
                  <a:cubicBezTo>
                    <a:pt x="160" y="337"/>
                    <a:pt x="204" y="293"/>
                    <a:pt x="204" y="242"/>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36" name=""/>
            <p:cNvSpPr/>
            <p:nvPr/>
          </p:nvSpPr>
          <p:spPr>
            <a:xfrm>
              <a:off x="9741960" y="359820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8"/>
                    <a:pt x="15" y="0"/>
                    <a:pt x="6" y="0"/>
                  </a:cubicBezTo>
                  <a:cubicBezTo>
                    <a:pt x="4" y="0"/>
                    <a:pt x="0" y="1"/>
                    <a:pt x="0" y="4"/>
                  </a:cubicBezTo>
                  <a:cubicBezTo>
                    <a:pt x="0" y="7"/>
                    <a:pt x="1" y="8"/>
                    <a:pt x="3" y="10"/>
                  </a:cubicBezTo>
                  <a:cubicBezTo>
                    <a:pt x="27" y="35"/>
                    <a:pt x="59" y="76"/>
                    <a:pt x="78" y="154"/>
                  </a:cubicBezTo>
                  <a:cubicBezTo>
                    <a:pt x="91" y="197"/>
                    <a:pt x="95" y="249"/>
                    <a:pt x="95" y="294"/>
                  </a:cubicBezTo>
                  <a:cubicBezTo>
                    <a:pt x="95" y="344"/>
                    <a:pt x="91" y="395"/>
                    <a:pt x="77" y="442"/>
                  </a:cubicBezTo>
                  <a:cubicBezTo>
                    <a:pt x="59" y="511"/>
                    <a:pt x="29" y="550"/>
                    <a:pt x="4" y="578"/>
                  </a:cubicBezTo>
                  <a:cubicBezTo>
                    <a:pt x="0" y="582"/>
                    <a:pt x="0" y="584"/>
                    <a:pt x="0" y="585"/>
                  </a:cubicBezTo>
                  <a:cubicBezTo>
                    <a:pt x="0" y="588"/>
                    <a:pt x="4" y="589"/>
                    <a:pt x="6"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37" name=""/>
            <p:cNvSpPr/>
            <p:nvPr/>
          </p:nvSpPr>
          <p:spPr>
            <a:xfrm>
              <a:off x="9855000" y="36453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38" name=""/>
            <p:cNvSpPr/>
            <p:nvPr/>
          </p:nvSpPr>
          <p:spPr>
            <a:xfrm>
              <a:off x="4320360" y="397404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29"/>
                  </a:moveTo>
                  <a:cubicBezTo>
                    <a:pt x="167" y="29"/>
                    <a:pt x="160" y="29"/>
                    <a:pt x="153" y="36"/>
                  </a:cubicBezTo>
                  <a:cubicBezTo>
                    <a:pt x="144" y="43"/>
                    <a:pt x="144" y="52"/>
                    <a:pt x="144" y="56"/>
                  </a:cubicBezTo>
                  <a:cubicBezTo>
                    <a:pt x="144" y="67"/>
                    <a:pt x="153" y="73"/>
                    <a:pt x="162" y="73"/>
                  </a:cubicBezTo>
                  <a:cubicBezTo>
                    <a:pt x="176" y="73"/>
                    <a:pt x="189" y="62"/>
                    <a:pt x="189" y="42"/>
                  </a:cubicBezTo>
                  <a:cubicBezTo>
                    <a:pt x="189" y="18"/>
                    <a:pt x="167" y="0"/>
                    <a:pt x="132" y="0"/>
                  </a:cubicBezTo>
                  <a:cubicBezTo>
                    <a:pt x="66" y="0"/>
                    <a:pt x="0" y="70"/>
                    <a:pt x="0" y="139"/>
                  </a:cubicBezTo>
                  <a:cubicBezTo>
                    <a:pt x="0" y="183"/>
                    <a:pt x="28" y="223"/>
                    <a:pt x="80" y="223"/>
                  </a:cubicBezTo>
                  <a:cubicBezTo>
                    <a:pt x="150" y="223"/>
                    <a:pt x="190" y="169"/>
                    <a:pt x="190" y="164"/>
                  </a:cubicBezTo>
                  <a:cubicBezTo>
                    <a:pt x="190" y="161"/>
                    <a:pt x="188" y="158"/>
                    <a:pt x="185" y="158"/>
                  </a:cubicBezTo>
                  <a:cubicBezTo>
                    <a:pt x="183" y="158"/>
                    <a:pt x="182" y="158"/>
                    <a:pt x="179" y="162"/>
                  </a:cubicBezTo>
                  <a:cubicBezTo>
                    <a:pt x="140" y="211"/>
                    <a:pt x="87" y="211"/>
                    <a:pt x="80" y="211"/>
                  </a:cubicBezTo>
                  <a:cubicBezTo>
                    <a:pt x="49" y="211"/>
                    <a:pt x="36" y="188"/>
                    <a:pt x="36" y="158"/>
                  </a:cubicBezTo>
                  <a:cubicBezTo>
                    <a:pt x="36" y="137"/>
                    <a:pt x="46" y="90"/>
                    <a:pt x="63" y="59"/>
                  </a:cubicBezTo>
                  <a:cubicBezTo>
                    <a:pt x="78" y="31"/>
                    <a:pt x="105" y="10"/>
                    <a:pt x="132" y="10"/>
                  </a:cubicBezTo>
                  <a:cubicBezTo>
                    <a:pt x="148"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39" name=""/>
            <p:cNvSpPr/>
            <p:nvPr/>
          </p:nvSpPr>
          <p:spPr>
            <a:xfrm>
              <a:off x="4396680" y="399636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32" y="116"/>
                  </a:moveTo>
                  <a:cubicBezTo>
                    <a:pt x="32" y="88"/>
                    <a:pt x="35" y="63"/>
                    <a:pt x="48" y="42"/>
                  </a:cubicBezTo>
                  <a:cubicBezTo>
                    <a:pt x="60" y="22"/>
                    <a:pt x="78" y="10"/>
                    <a:pt x="101" y="10"/>
                  </a:cubicBezTo>
                  <a:cubicBezTo>
                    <a:pt x="111" y="10"/>
                    <a:pt x="125" y="13"/>
                    <a:pt x="132" y="22"/>
                  </a:cubicBezTo>
                  <a:cubicBezTo>
                    <a:pt x="123" y="22"/>
                    <a:pt x="116" y="29"/>
                    <a:pt x="116" y="39"/>
                  </a:cubicBezTo>
                  <a:cubicBezTo>
                    <a:pt x="116" y="48"/>
                    <a:pt x="121" y="55"/>
                    <a:pt x="132" y="55"/>
                  </a:cubicBezTo>
                  <a:cubicBezTo>
                    <a:pt x="142" y="55"/>
                    <a:pt x="148" y="48"/>
                    <a:pt x="148" y="38"/>
                  </a:cubicBezTo>
                  <a:cubicBezTo>
                    <a:pt x="148" y="18"/>
                    <a:pt x="134" y="0"/>
                    <a:pt x="99" y="0"/>
                  </a:cubicBezTo>
                  <a:cubicBezTo>
                    <a:pt x="50" y="0"/>
                    <a:pt x="0" y="46"/>
                    <a:pt x="0" y="120"/>
                  </a:cubicBezTo>
                  <a:cubicBezTo>
                    <a:pt x="0" y="209"/>
                    <a:pt x="42" y="235"/>
                    <a:pt x="80" y="235"/>
                  </a:cubicBezTo>
                  <a:cubicBezTo>
                    <a:pt x="122" y="235"/>
                    <a:pt x="158" y="204"/>
                    <a:pt x="158" y="158"/>
                  </a:cubicBezTo>
                  <a:cubicBezTo>
                    <a:pt x="158" y="115"/>
                    <a:pt x="123" y="83"/>
                    <a:pt x="83" y="83"/>
                  </a:cubicBezTo>
                  <a:cubicBezTo>
                    <a:pt x="56" y="83"/>
                    <a:pt x="41" y="101"/>
                    <a:pt x="32" y="116"/>
                  </a:cubicBezTo>
                  <a:moveTo>
                    <a:pt x="80" y="225"/>
                  </a:moveTo>
                  <a:cubicBezTo>
                    <a:pt x="63" y="225"/>
                    <a:pt x="49" y="214"/>
                    <a:pt x="42" y="200"/>
                  </a:cubicBezTo>
                  <a:cubicBezTo>
                    <a:pt x="36" y="189"/>
                    <a:pt x="34" y="172"/>
                    <a:pt x="34" y="151"/>
                  </a:cubicBezTo>
                  <a:cubicBezTo>
                    <a:pt x="34" y="118"/>
                    <a:pt x="53" y="92"/>
                    <a:pt x="81" y="92"/>
                  </a:cubicBezTo>
                  <a:cubicBezTo>
                    <a:pt x="97" y="92"/>
                    <a:pt x="108" y="98"/>
                    <a:pt x="116" y="111"/>
                  </a:cubicBezTo>
                  <a:cubicBezTo>
                    <a:pt x="125" y="125"/>
                    <a:pt x="125" y="139"/>
                    <a:pt x="125" y="158"/>
                  </a:cubicBezTo>
                  <a:cubicBezTo>
                    <a:pt x="125" y="178"/>
                    <a:pt x="125" y="193"/>
                    <a:pt x="116" y="206"/>
                  </a:cubicBezTo>
                  <a:cubicBezTo>
                    <a:pt x="108" y="218"/>
                    <a:pt x="97" y="225"/>
                    <a:pt x="80" y="225"/>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40" name=""/>
            <p:cNvSpPr/>
            <p:nvPr/>
          </p:nvSpPr>
          <p:spPr>
            <a:xfrm>
              <a:off x="4525560" y="390168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4"/>
                    <a:pt x="127" y="582"/>
                    <a:pt x="126" y="581"/>
                  </a:cubicBezTo>
                  <a:cubicBezTo>
                    <a:pt x="104" y="557"/>
                    <a:pt x="70" y="517"/>
                    <a:pt x="50" y="437"/>
                  </a:cubicBezTo>
                  <a:cubicBezTo>
                    <a:pt x="39" y="392"/>
                    <a:pt x="34" y="342"/>
                    <a:pt x="34" y="295"/>
                  </a:cubicBezTo>
                  <a:cubicBezTo>
                    <a:pt x="34" y="167"/>
                    <a:pt x="66" y="76"/>
                    <a:pt x="125" y="11"/>
                  </a:cubicBezTo>
                  <a:cubicBezTo>
                    <a:pt x="129" y="7"/>
                    <a:pt x="127" y="7"/>
                    <a:pt x="129" y="6"/>
                  </a:cubicBezTo>
                  <a:cubicBezTo>
                    <a:pt x="129" y="0"/>
                    <a:pt x="125" y="0"/>
                    <a:pt x="123" y="0"/>
                  </a:cubicBezTo>
                  <a:cubicBezTo>
                    <a:pt x="115" y="0"/>
                    <a:pt x="88" y="29"/>
                    <a:pt x="83" y="36"/>
                  </a:cubicBezTo>
                  <a:cubicBezTo>
                    <a:pt x="32" y="97"/>
                    <a:pt x="0" y="185"/>
                    <a:pt x="0" y="295"/>
                  </a:cubicBezTo>
                  <a:cubicBezTo>
                    <a:pt x="0" y="365"/>
                    <a:pt x="13" y="463"/>
                    <a:pt x="77" y="547"/>
                  </a:cubicBezTo>
                  <a:cubicBezTo>
                    <a:pt x="81" y="553"/>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41" name=""/>
            <p:cNvSpPr/>
            <p:nvPr/>
          </p:nvSpPr>
          <p:spPr>
            <a:xfrm>
              <a:off x="4613400" y="39031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42" name=""/>
            <p:cNvSpPr/>
            <p:nvPr/>
          </p:nvSpPr>
          <p:spPr>
            <a:xfrm>
              <a:off x="4586040" y="39312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4" y="15"/>
                    <a:pt x="227" y="15"/>
                    <a:pt x="227" y="6"/>
                  </a:cubicBezTo>
                  <a:cubicBezTo>
                    <a:pt x="227"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19"/>
                  </a:cubicBezTo>
                  <a:cubicBezTo>
                    <a:pt x="101" y="319"/>
                    <a:pt x="99" y="316"/>
                    <a:pt x="99" y="311"/>
                  </a:cubicBezTo>
                  <a:cubicBezTo>
                    <a:pt x="99" y="307"/>
                    <a:pt x="99"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43" name=""/>
            <p:cNvSpPr/>
            <p:nvPr/>
          </p:nvSpPr>
          <p:spPr>
            <a:xfrm>
              <a:off x="4665600" y="399636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8" y="167"/>
                    <a:pt x="144" y="167"/>
                    <a:pt x="140" y="167"/>
                  </a:cubicBezTo>
                  <a:cubicBezTo>
                    <a:pt x="139" y="174"/>
                    <a:pt x="136" y="195"/>
                    <a:pt x="132" y="197"/>
                  </a:cubicBezTo>
                  <a:cubicBezTo>
                    <a:pt x="129" y="200"/>
                    <a:pt x="102" y="200"/>
                    <a:pt x="97" y="200"/>
                  </a:cubicBezTo>
                  <a:cubicBezTo>
                    <a:pt x="76" y="200"/>
                    <a:pt x="55" y="200"/>
                    <a:pt x="34" y="200"/>
                  </a:cubicBezTo>
                  <a:cubicBezTo>
                    <a:pt x="70" y="168"/>
                    <a:pt x="83" y="158"/>
                    <a:pt x="102" y="141"/>
                  </a:cubicBezTo>
                  <a:cubicBezTo>
                    <a:pt x="129" y="122"/>
                    <a:pt x="153" y="101"/>
                    <a:pt x="153" y="67"/>
                  </a:cubicBezTo>
                  <a:cubicBezTo>
                    <a:pt x="153" y="25"/>
                    <a:pt x="115" y="0"/>
                    <a:pt x="71" y="0"/>
                  </a:cubicBezTo>
                  <a:cubicBezTo>
                    <a:pt x="28" y="0"/>
                    <a:pt x="0" y="31"/>
                    <a:pt x="0" y="62"/>
                  </a:cubicBezTo>
                  <a:cubicBezTo>
                    <a:pt x="0" y="80"/>
                    <a:pt x="14" y="81"/>
                    <a:pt x="18" y="81"/>
                  </a:cubicBezTo>
                  <a:cubicBezTo>
                    <a:pt x="27" y="81"/>
                    <a:pt x="36" y="76"/>
                    <a:pt x="36" y="63"/>
                  </a:cubicBezTo>
                  <a:cubicBezTo>
                    <a:pt x="36" y="57"/>
                    <a:pt x="34" y="45"/>
                    <a:pt x="15" y="45"/>
                  </a:cubicBezTo>
                  <a:cubicBezTo>
                    <a:pt x="27" y="20"/>
                    <a:pt x="50" y="13"/>
                    <a:pt x="66" y="13"/>
                  </a:cubicBezTo>
                  <a:cubicBezTo>
                    <a:pt x="101" y="13"/>
                    <a:pt x="119" y="39"/>
                    <a:pt x="119" y="67"/>
                  </a:cubicBezTo>
                  <a:cubicBezTo>
                    <a:pt x="119" y="98"/>
                    <a:pt x="97" y="122"/>
                    <a:pt x="87" y="133"/>
                  </a:cubicBezTo>
                  <a:cubicBezTo>
                    <a:pt x="59" y="161"/>
                    <a:pt x="31" y="188"/>
                    <a:pt x="3" y="216"/>
                  </a:cubicBezTo>
                  <a:cubicBezTo>
                    <a:pt x="0" y="218"/>
                    <a:pt x="0" y="220"/>
                    <a:pt x="0" y="230"/>
                  </a:cubicBezTo>
                  <a:cubicBezTo>
                    <a:pt x="47" y="230"/>
                    <a:pt x="94" y="230"/>
                    <a:pt x="141" y="230"/>
                  </a:cubicBezTo>
                  <a:cubicBezTo>
                    <a:pt x="145"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44" name=""/>
            <p:cNvSpPr/>
            <p:nvPr/>
          </p:nvSpPr>
          <p:spPr>
            <a:xfrm>
              <a:off x="4791240" y="40042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45" name=""/>
            <p:cNvSpPr/>
            <p:nvPr/>
          </p:nvSpPr>
          <p:spPr>
            <a:xfrm>
              <a:off x="4961160" y="393444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4"/>
                  </a:moveTo>
                  <a:cubicBezTo>
                    <a:pt x="162" y="141"/>
                    <a:pt x="192" y="106"/>
                    <a:pt x="192" y="67"/>
                  </a:cubicBezTo>
                  <a:cubicBezTo>
                    <a:pt x="192" y="27"/>
                    <a:pt x="148" y="0"/>
                    <a:pt x="101" y="0"/>
                  </a:cubicBezTo>
                  <a:cubicBezTo>
                    <a:pt x="50" y="0"/>
                    <a:pt x="14" y="29"/>
                    <a:pt x="14" y="67"/>
                  </a:cubicBezTo>
                  <a:cubicBezTo>
                    <a:pt x="14" y="83"/>
                    <a:pt x="24" y="92"/>
                    <a:pt x="39" y="92"/>
                  </a:cubicBezTo>
                  <a:cubicBezTo>
                    <a:pt x="55" y="92"/>
                    <a:pt x="64" y="81"/>
                    <a:pt x="64" y="67"/>
                  </a:cubicBezTo>
                  <a:cubicBezTo>
                    <a:pt x="64" y="42"/>
                    <a:pt x="41" y="42"/>
                    <a:pt x="34" y="42"/>
                  </a:cubicBezTo>
                  <a:cubicBezTo>
                    <a:pt x="49" y="18"/>
                    <a:pt x="81" y="13"/>
                    <a:pt x="99" y="13"/>
                  </a:cubicBezTo>
                  <a:cubicBezTo>
                    <a:pt x="119" y="13"/>
                    <a:pt x="146" y="22"/>
                    <a:pt x="146" y="67"/>
                  </a:cubicBezTo>
                  <a:cubicBezTo>
                    <a:pt x="146" y="73"/>
                    <a:pt x="146" y="102"/>
                    <a:pt x="132" y="123"/>
                  </a:cubicBezTo>
                  <a:cubicBezTo>
                    <a:pt x="118" y="147"/>
                    <a:pt x="101" y="148"/>
                    <a:pt x="88" y="148"/>
                  </a:cubicBezTo>
                  <a:cubicBezTo>
                    <a:pt x="84" y="150"/>
                    <a:pt x="73" y="150"/>
                    <a:pt x="69" y="150"/>
                  </a:cubicBezTo>
                  <a:cubicBezTo>
                    <a:pt x="66" y="151"/>
                    <a:pt x="62" y="151"/>
                    <a:pt x="62" y="157"/>
                  </a:cubicBezTo>
                  <a:cubicBezTo>
                    <a:pt x="62" y="161"/>
                    <a:pt x="66" y="161"/>
                    <a:pt x="74" y="161"/>
                  </a:cubicBezTo>
                  <a:cubicBezTo>
                    <a:pt x="81" y="161"/>
                    <a:pt x="88" y="161"/>
                    <a:pt x="95" y="161"/>
                  </a:cubicBezTo>
                  <a:cubicBezTo>
                    <a:pt x="136" y="161"/>
                    <a:pt x="154" y="195"/>
                    <a:pt x="154" y="244"/>
                  </a:cubicBezTo>
                  <a:cubicBezTo>
                    <a:pt x="154" y="311"/>
                    <a:pt x="120" y="325"/>
                    <a:pt x="98" y="325"/>
                  </a:cubicBezTo>
                  <a:cubicBezTo>
                    <a:pt x="77" y="325"/>
                    <a:pt x="41" y="316"/>
                    <a:pt x="22" y="287"/>
                  </a:cubicBezTo>
                  <a:cubicBezTo>
                    <a:pt x="41" y="290"/>
                    <a:pt x="56" y="279"/>
                    <a:pt x="56" y="260"/>
                  </a:cubicBezTo>
                  <a:cubicBezTo>
                    <a:pt x="56" y="242"/>
                    <a:pt x="42" y="232"/>
                    <a:pt x="28" y="232"/>
                  </a:cubicBezTo>
                  <a:cubicBezTo>
                    <a:pt x="15" y="232"/>
                    <a:pt x="0" y="239"/>
                    <a:pt x="0" y="260"/>
                  </a:cubicBezTo>
                  <a:cubicBezTo>
                    <a:pt x="0" y="305"/>
                    <a:pt x="46" y="339"/>
                    <a:pt x="99" y="339"/>
                  </a:cubicBezTo>
                  <a:cubicBezTo>
                    <a:pt x="160" y="339"/>
                    <a:pt x="204" y="294"/>
                    <a:pt x="204" y="244"/>
                  </a:cubicBezTo>
                  <a:cubicBezTo>
                    <a:pt x="204" y="203"/>
                    <a:pt x="174"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46" name=""/>
            <p:cNvSpPr/>
            <p:nvPr/>
          </p:nvSpPr>
          <p:spPr>
            <a:xfrm>
              <a:off x="5050080" y="390168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8"/>
                    <a:pt x="14" y="0"/>
                    <a:pt x="6" y="0"/>
                  </a:cubicBezTo>
                  <a:cubicBezTo>
                    <a:pt x="3" y="0"/>
                    <a:pt x="0" y="1"/>
                    <a:pt x="0" y="6"/>
                  </a:cubicBezTo>
                  <a:cubicBezTo>
                    <a:pt x="0" y="7"/>
                    <a:pt x="0" y="8"/>
                    <a:pt x="3" y="10"/>
                  </a:cubicBezTo>
                  <a:cubicBezTo>
                    <a:pt x="27" y="35"/>
                    <a:pt x="57" y="76"/>
                    <a:pt x="78" y="154"/>
                  </a:cubicBezTo>
                  <a:cubicBezTo>
                    <a:pt x="90" y="199"/>
                    <a:pt x="94" y="249"/>
                    <a:pt x="94" y="295"/>
                  </a:cubicBezTo>
                  <a:cubicBezTo>
                    <a:pt x="94" y="344"/>
                    <a:pt x="90" y="395"/>
                    <a:pt x="77" y="442"/>
                  </a:cubicBezTo>
                  <a:cubicBezTo>
                    <a:pt x="57" y="512"/>
                    <a:pt x="29" y="552"/>
                    <a:pt x="4" y="578"/>
                  </a:cubicBezTo>
                  <a:cubicBezTo>
                    <a:pt x="0" y="584"/>
                    <a:pt x="0" y="584"/>
                    <a:pt x="0" y="585"/>
                  </a:cubicBezTo>
                  <a:cubicBezTo>
                    <a:pt x="0" y="589"/>
                    <a:pt x="3" y="589"/>
                    <a:pt x="6" y="589"/>
                  </a:cubicBezTo>
                  <a:cubicBezTo>
                    <a:pt x="13" y="589"/>
                    <a:pt x="39" y="560"/>
                    <a:pt x="46" y="553"/>
                  </a:cubicBezTo>
                  <a:cubicBezTo>
                    <a:pt x="97" y="494"/>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47" name=""/>
            <p:cNvSpPr/>
            <p:nvPr/>
          </p:nvSpPr>
          <p:spPr>
            <a:xfrm>
              <a:off x="5131440" y="38631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39" y="174"/>
                    <a:pt x="136" y="193"/>
                    <a:pt x="132" y="197"/>
                  </a:cubicBezTo>
                  <a:cubicBezTo>
                    <a:pt x="129" y="199"/>
                    <a:pt x="102" y="199"/>
                    <a:pt x="97" y="199"/>
                  </a:cubicBezTo>
                  <a:cubicBezTo>
                    <a:pt x="76" y="199"/>
                    <a:pt x="55" y="199"/>
                    <a:pt x="34" y="199"/>
                  </a:cubicBezTo>
                  <a:cubicBezTo>
                    <a:pt x="70" y="167"/>
                    <a:pt x="83" y="157"/>
                    <a:pt x="102" y="141"/>
                  </a:cubicBezTo>
                  <a:cubicBezTo>
                    <a:pt x="129" y="120"/>
                    <a:pt x="153" y="99"/>
                    <a:pt x="153" y="67"/>
                  </a:cubicBezTo>
                  <a:cubicBezTo>
                    <a:pt x="153" y="25"/>
                    <a:pt x="115" y="0"/>
                    <a:pt x="71" y="0"/>
                  </a:cubicBezTo>
                  <a:cubicBezTo>
                    <a:pt x="28" y="0"/>
                    <a:pt x="0" y="29"/>
                    <a:pt x="0" y="62"/>
                  </a:cubicBezTo>
                  <a:cubicBezTo>
                    <a:pt x="0" y="78"/>
                    <a:pt x="14" y="80"/>
                    <a:pt x="18" y="80"/>
                  </a:cubicBezTo>
                  <a:cubicBezTo>
                    <a:pt x="27" y="80"/>
                    <a:pt x="36" y="74"/>
                    <a:pt x="36" y="62"/>
                  </a:cubicBezTo>
                  <a:cubicBezTo>
                    <a:pt x="36" y="56"/>
                    <a:pt x="34" y="43"/>
                    <a:pt x="15" y="43"/>
                  </a:cubicBezTo>
                  <a:cubicBezTo>
                    <a:pt x="27" y="20"/>
                    <a:pt x="50" y="13"/>
                    <a:pt x="66" y="13"/>
                  </a:cubicBezTo>
                  <a:cubicBezTo>
                    <a:pt x="101" y="13"/>
                    <a:pt x="119" y="39"/>
                    <a:pt x="119" y="67"/>
                  </a:cubicBezTo>
                  <a:cubicBezTo>
                    <a:pt x="119" y="97"/>
                    <a:pt x="97"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48" name=""/>
            <p:cNvSpPr/>
            <p:nvPr/>
          </p:nvSpPr>
          <p:spPr>
            <a:xfrm>
              <a:off x="5252400" y="394884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49" name=""/>
            <p:cNvSpPr/>
            <p:nvPr/>
          </p:nvSpPr>
          <p:spPr>
            <a:xfrm>
              <a:off x="5426640" y="397404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3"/>
                    <a:pt x="144" y="52"/>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69"/>
                    <a:pt x="192" y="164"/>
                  </a:cubicBezTo>
                  <a:cubicBezTo>
                    <a:pt x="192" y="161"/>
                    <a:pt x="189" y="158"/>
                    <a:pt x="185" y="158"/>
                  </a:cubicBezTo>
                  <a:cubicBezTo>
                    <a:pt x="183" y="158"/>
                    <a:pt x="182" y="158"/>
                    <a:pt x="179" y="162"/>
                  </a:cubicBezTo>
                  <a:cubicBezTo>
                    <a:pt x="140" y="211"/>
                    <a:pt x="87" y="211"/>
                    <a:pt x="81" y="211"/>
                  </a:cubicBezTo>
                  <a:cubicBezTo>
                    <a:pt x="49" y="211"/>
                    <a:pt x="36" y="188"/>
                    <a:pt x="36" y="158"/>
                  </a:cubicBezTo>
                  <a:cubicBezTo>
                    <a:pt x="36" y="137"/>
                    <a:pt x="46" y="90"/>
                    <a:pt x="63" y="59"/>
                  </a:cubicBezTo>
                  <a:cubicBezTo>
                    <a:pt x="78" y="31"/>
                    <a:pt x="105" y="10"/>
                    <a:pt x="132" y="10"/>
                  </a:cubicBezTo>
                  <a:cubicBezTo>
                    <a:pt x="148"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50" name=""/>
            <p:cNvSpPr/>
            <p:nvPr/>
          </p:nvSpPr>
          <p:spPr>
            <a:xfrm>
              <a:off x="5504760" y="3994560"/>
              <a:ext cx="54000" cy="81000"/>
            </a:xfrm>
            <a:custGeom>
              <a:avLst/>
              <a:gdLst>
                <a:gd name="textAreaLeft" fmla="*/ 0 w 54000"/>
                <a:gd name="textAreaRight" fmla="*/ 59040 w 54000"/>
                <a:gd name="textAreaTop" fmla="*/ 0 h 81000"/>
                <a:gd name="textAreaBottom" fmla="*/ 86040 h 81000"/>
              </a:gdLst>
              <a:ahLst/>
              <a:rect l="textAreaLeft" t="textAreaTop" r="textAreaRight" b="textAreaBottom"/>
              <a:pathLst>
                <a:path w="164" h="239">
                  <a:moveTo>
                    <a:pt x="160" y="25"/>
                  </a:moveTo>
                  <a:cubicBezTo>
                    <a:pt x="164" y="21"/>
                    <a:pt x="164" y="21"/>
                    <a:pt x="164" y="11"/>
                  </a:cubicBezTo>
                  <a:cubicBezTo>
                    <a:pt x="133" y="11"/>
                    <a:pt x="103" y="11"/>
                    <a:pt x="73" y="11"/>
                  </a:cubicBezTo>
                  <a:cubicBezTo>
                    <a:pt x="59" y="11"/>
                    <a:pt x="56" y="11"/>
                    <a:pt x="43" y="10"/>
                  </a:cubicBezTo>
                  <a:cubicBezTo>
                    <a:pt x="25" y="8"/>
                    <a:pt x="25" y="6"/>
                    <a:pt x="24" y="0"/>
                  </a:cubicBezTo>
                  <a:cubicBezTo>
                    <a:pt x="20" y="0"/>
                    <a:pt x="15" y="0"/>
                    <a:pt x="11" y="0"/>
                  </a:cubicBezTo>
                  <a:cubicBezTo>
                    <a:pt x="7" y="25"/>
                    <a:pt x="4" y="49"/>
                    <a:pt x="0" y="74"/>
                  </a:cubicBezTo>
                  <a:cubicBezTo>
                    <a:pt x="4" y="74"/>
                    <a:pt x="7" y="74"/>
                    <a:pt x="11" y="74"/>
                  </a:cubicBezTo>
                  <a:cubicBezTo>
                    <a:pt x="13" y="69"/>
                    <a:pt x="15" y="46"/>
                    <a:pt x="21" y="43"/>
                  </a:cubicBezTo>
                  <a:cubicBezTo>
                    <a:pt x="24" y="41"/>
                    <a:pt x="52" y="41"/>
                    <a:pt x="57" y="41"/>
                  </a:cubicBezTo>
                  <a:cubicBezTo>
                    <a:pt x="82" y="41"/>
                    <a:pt x="107" y="41"/>
                    <a:pt x="132" y="41"/>
                  </a:cubicBezTo>
                  <a:cubicBezTo>
                    <a:pt x="120" y="55"/>
                    <a:pt x="104" y="77"/>
                    <a:pt x="97" y="87"/>
                  </a:cubicBezTo>
                  <a:cubicBezTo>
                    <a:pt x="50" y="146"/>
                    <a:pt x="48" y="200"/>
                    <a:pt x="48" y="220"/>
                  </a:cubicBezTo>
                  <a:cubicBezTo>
                    <a:pt x="48" y="224"/>
                    <a:pt x="48" y="239"/>
                    <a:pt x="63" y="239"/>
                  </a:cubicBezTo>
                  <a:cubicBezTo>
                    <a:pt x="80" y="239"/>
                    <a:pt x="80" y="224"/>
                    <a:pt x="80" y="220"/>
                  </a:cubicBezTo>
                  <a:cubicBezTo>
                    <a:pt x="80" y="215"/>
                    <a:pt x="80" y="210"/>
                    <a:pt x="80" y="206"/>
                  </a:cubicBezTo>
                  <a:cubicBezTo>
                    <a:pt x="80" y="140"/>
                    <a:pt x="94" y="109"/>
                    <a:pt x="108" y="90"/>
                  </a:cubicBezTo>
                  <a:cubicBezTo>
                    <a:pt x="125" y="68"/>
                    <a:pt x="142" y="47"/>
                    <a:pt x="160" y="25"/>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551" name=""/>
            <p:cNvSpPr/>
            <p:nvPr/>
          </p:nvSpPr>
          <p:spPr>
            <a:xfrm>
              <a:off x="5631840" y="390168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4"/>
                    <a:pt x="127" y="582"/>
                    <a:pt x="127" y="581"/>
                  </a:cubicBezTo>
                  <a:cubicBezTo>
                    <a:pt x="104" y="557"/>
                    <a:pt x="70" y="517"/>
                    <a:pt x="50" y="437"/>
                  </a:cubicBezTo>
                  <a:cubicBezTo>
                    <a:pt x="39" y="392"/>
                    <a:pt x="34" y="342"/>
                    <a:pt x="34" y="295"/>
                  </a:cubicBezTo>
                  <a:cubicBezTo>
                    <a:pt x="34" y="167"/>
                    <a:pt x="66" y="76"/>
                    <a:pt x="125" y="11"/>
                  </a:cubicBezTo>
                  <a:cubicBezTo>
                    <a:pt x="129" y="7"/>
                    <a:pt x="127" y="7"/>
                    <a:pt x="129" y="6"/>
                  </a:cubicBezTo>
                  <a:cubicBezTo>
                    <a:pt x="129" y="0"/>
                    <a:pt x="125" y="0"/>
                    <a:pt x="123" y="0"/>
                  </a:cubicBezTo>
                  <a:cubicBezTo>
                    <a:pt x="115" y="0"/>
                    <a:pt x="88" y="29"/>
                    <a:pt x="83" y="36"/>
                  </a:cubicBezTo>
                  <a:cubicBezTo>
                    <a:pt x="32" y="97"/>
                    <a:pt x="0" y="185"/>
                    <a:pt x="0" y="295"/>
                  </a:cubicBezTo>
                  <a:cubicBezTo>
                    <a:pt x="0" y="365"/>
                    <a:pt x="13" y="463"/>
                    <a:pt x="77" y="547"/>
                  </a:cubicBezTo>
                  <a:cubicBezTo>
                    <a:pt x="83" y="553"/>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52" name=""/>
            <p:cNvSpPr/>
            <p:nvPr/>
          </p:nvSpPr>
          <p:spPr>
            <a:xfrm>
              <a:off x="5719320" y="39031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53" name=""/>
            <p:cNvSpPr/>
            <p:nvPr/>
          </p:nvSpPr>
          <p:spPr>
            <a:xfrm>
              <a:off x="5692320" y="39312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19"/>
                  </a:cubicBezTo>
                  <a:cubicBezTo>
                    <a:pt x="101" y="319"/>
                    <a:pt x="99" y="316"/>
                    <a:pt x="99" y="311"/>
                  </a:cubicBezTo>
                  <a:cubicBezTo>
                    <a:pt x="99" y="307"/>
                    <a:pt x="101"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54" name=""/>
            <p:cNvSpPr/>
            <p:nvPr/>
          </p:nvSpPr>
          <p:spPr>
            <a:xfrm>
              <a:off x="5771880" y="399636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8" y="167"/>
                    <a:pt x="144" y="167"/>
                    <a:pt x="140" y="167"/>
                  </a:cubicBezTo>
                  <a:cubicBezTo>
                    <a:pt x="140" y="174"/>
                    <a:pt x="136" y="195"/>
                    <a:pt x="132" y="197"/>
                  </a:cubicBezTo>
                  <a:cubicBezTo>
                    <a:pt x="129" y="200"/>
                    <a:pt x="102" y="200"/>
                    <a:pt x="98" y="200"/>
                  </a:cubicBezTo>
                  <a:cubicBezTo>
                    <a:pt x="77" y="200"/>
                    <a:pt x="55" y="200"/>
                    <a:pt x="34" y="200"/>
                  </a:cubicBezTo>
                  <a:cubicBezTo>
                    <a:pt x="70" y="168"/>
                    <a:pt x="83" y="158"/>
                    <a:pt x="102" y="141"/>
                  </a:cubicBezTo>
                  <a:cubicBezTo>
                    <a:pt x="129" y="122"/>
                    <a:pt x="153" y="101"/>
                    <a:pt x="153" y="67"/>
                  </a:cubicBezTo>
                  <a:cubicBezTo>
                    <a:pt x="153" y="25"/>
                    <a:pt x="116" y="0"/>
                    <a:pt x="71" y="0"/>
                  </a:cubicBezTo>
                  <a:cubicBezTo>
                    <a:pt x="29" y="0"/>
                    <a:pt x="0" y="31"/>
                    <a:pt x="0" y="62"/>
                  </a:cubicBezTo>
                  <a:cubicBezTo>
                    <a:pt x="0" y="80"/>
                    <a:pt x="14" y="81"/>
                    <a:pt x="18" y="81"/>
                  </a:cubicBezTo>
                  <a:cubicBezTo>
                    <a:pt x="27" y="81"/>
                    <a:pt x="36" y="76"/>
                    <a:pt x="36" y="63"/>
                  </a:cubicBezTo>
                  <a:cubicBezTo>
                    <a:pt x="36" y="57"/>
                    <a:pt x="34" y="45"/>
                    <a:pt x="15" y="45"/>
                  </a:cubicBezTo>
                  <a:cubicBezTo>
                    <a:pt x="27" y="20"/>
                    <a:pt x="50" y="13"/>
                    <a:pt x="66" y="13"/>
                  </a:cubicBezTo>
                  <a:cubicBezTo>
                    <a:pt x="101" y="13"/>
                    <a:pt x="119" y="39"/>
                    <a:pt x="119" y="67"/>
                  </a:cubicBezTo>
                  <a:cubicBezTo>
                    <a:pt x="119" y="98"/>
                    <a:pt x="98" y="122"/>
                    <a:pt x="87" y="133"/>
                  </a:cubicBezTo>
                  <a:cubicBezTo>
                    <a:pt x="59" y="161"/>
                    <a:pt x="31" y="188"/>
                    <a:pt x="3" y="216"/>
                  </a:cubicBezTo>
                  <a:cubicBezTo>
                    <a:pt x="0" y="218"/>
                    <a:pt x="0" y="220"/>
                    <a:pt x="0" y="230"/>
                  </a:cubicBezTo>
                  <a:cubicBezTo>
                    <a:pt x="47" y="230"/>
                    <a:pt x="94" y="230"/>
                    <a:pt x="141" y="230"/>
                  </a:cubicBezTo>
                  <a:cubicBezTo>
                    <a:pt x="145"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55" name=""/>
            <p:cNvSpPr/>
            <p:nvPr/>
          </p:nvSpPr>
          <p:spPr>
            <a:xfrm>
              <a:off x="5897520" y="40042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56" name=""/>
            <p:cNvSpPr/>
            <p:nvPr/>
          </p:nvSpPr>
          <p:spPr>
            <a:xfrm>
              <a:off x="6067080" y="393444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3" y="154"/>
                  </a:moveTo>
                  <a:cubicBezTo>
                    <a:pt x="162" y="141"/>
                    <a:pt x="192" y="106"/>
                    <a:pt x="192" y="67"/>
                  </a:cubicBezTo>
                  <a:cubicBezTo>
                    <a:pt x="192" y="27"/>
                    <a:pt x="148" y="0"/>
                    <a:pt x="101" y="0"/>
                  </a:cubicBezTo>
                  <a:cubicBezTo>
                    <a:pt x="52" y="0"/>
                    <a:pt x="14" y="29"/>
                    <a:pt x="14" y="67"/>
                  </a:cubicBezTo>
                  <a:cubicBezTo>
                    <a:pt x="14" y="83"/>
                    <a:pt x="25" y="92"/>
                    <a:pt x="39" y="92"/>
                  </a:cubicBezTo>
                  <a:cubicBezTo>
                    <a:pt x="55" y="92"/>
                    <a:pt x="64" y="81"/>
                    <a:pt x="64" y="67"/>
                  </a:cubicBezTo>
                  <a:cubicBezTo>
                    <a:pt x="64" y="42"/>
                    <a:pt x="41" y="42"/>
                    <a:pt x="34" y="42"/>
                  </a:cubicBezTo>
                  <a:cubicBezTo>
                    <a:pt x="49" y="18"/>
                    <a:pt x="81" y="13"/>
                    <a:pt x="99" y="13"/>
                  </a:cubicBezTo>
                  <a:cubicBezTo>
                    <a:pt x="119" y="13"/>
                    <a:pt x="146" y="22"/>
                    <a:pt x="146" y="67"/>
                  </a:cubicBezTo>
                  <a:cubicBezTo>
                    <a:pt x="146" y="73"/>
                    <a:pt x="146" y="102"/>
                    <a:pt x="133" y="123"/>
                  </a:cubicBezTo>
                  <a:cubicBezTo>
                    <a:pt x="118" y="147"/>
                    <a:pt x="101" y="148"/>
                    <a:pt x="88" y="148"/>
                  </a:cubicBezTo>
                  <a:cubicBezTo>
                    <a:pt x="84" y="150"/>
                    <a:pt x="73" y="150"/>
                    <a:pt x="70" y="150"/>
                  </a:cubicBezTo>
                  <a:cubicBezTo>
                    <a:pt x="66" y="151"/>
                    <a:pt x="62" y="151"/>
                    <a:pt x="62" y="157"/>
                  </a:cubicBezTo>
                  <a:cubicBezTo>
                    <a:pt x="62" y="161"/>
                    <a:pt x="66" y="161"/>
                    <a:pt x="74" y="161"/>
                  </a:cubicBezTo>
                  <a:cubicBezTo>
                    <a:pt x="81" y="161"/>
                    <a:pt x="88" y="161"/>
                    <a:pt x="95" y="161"/>
                  </a:cubicBezTo>
                  <a:cubicBezTo>
                    <a:pt x="136" y="161"/>
                    <a:pt x="154" y="195"/>
                    <a:pt x="154" y="244"/>
                  </a:cubicBezTo>
                  <a:cubicBezTo>
                    <a:pt x="154" y="311"/>
                    <a:pt x="120" y="325"/>
                    <a:pt x="98" y="325"/>
                  </a:cubicBezTo>
                  <a:cubicBezTo>
                    <a:pt x="77" y="325"/>
                    <a:pt x="41" y="316"/>
                    <a:pt x="24" y="287"/>
                  </a:cubicBezTo>
                  <a:cubicBezTo>
                    <a:pt x="41" y="290"/>
                    <a:pt x="56" y="279"/>
                    <a:pt x="56" y="260"/>
                  </a:cubicBezTo>
                  <a:cubicBezTo>
                    <a:pt x="56" y="242"/>
                    <a:pt x="42" y="232"/>
                    <a:pt x="28" y="232"/>
                  </a:cubicBezTo>
                  <a:cubicBezTo>
                    <a:pt x="17" y="232"/>
                    <a:pt x="0" y="239"/>
                    <a:pt x="0" y="260"/>
                  </a:cubicBezTo>
                  <a:cubicBezTo>
                    <a:pt x="0" y="305"/>
                    <a:pt x="46" y="339"/>
                    <a:pt x="99" y="339"/>
                  </a:cubicBezTo>
                  <a:cubicBezTo>
                    <a:pt x="160" y="339"/>
                    <a:pt x="204" y="294"/>
                    <a:pt x="204" y="244"/>
                  </a:cubicBezTo>
                  <a:cubicBezTo>
                    <a:pt x="204" y="203"/>
                    <a:pt x="174" y="165"/>
                    <a:pt x="123"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57" name=""/>
            <p:cNvSpPr/>
            <p:nvPr/>
          </p:nvSpPr>
          <p:spPr>
            <a:xfrm>
              <a:off x="6156360" y="390168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8"/>
                    <a:pt x="14" y="0"/>
                    <a:pt x="6" y="0"/>
                  </a:cubicBezTo>
                  <a:cubicBezTo>
                    <a:pt x="3" y="0"/>
                    <a:pt x="0" y="1"/>
                    <a:pt x="0" y="6"/>
                  </a:cubicBezTo>
                  <a:cubicBezTo>
                    <a:pt x="0" y="7"/>
                    <a:pt x="0" y="8"/>
                    <a:pt x="3" y="10"/>
                  </a:cubicBezTo>
                  <a:cubicBezTo>
                    <a:pt x="27" y="35"/>
                    <a:pt x="59" y="76"/>
                    <a:pt x="78" y="154"/>
                  </a:cubicBezTo>
                  <a:cubicBezTo>
                    <a:pt x="90" y="199"/>
                    <a:pt x="94" y="249"/>
                    <a:pt x="94" y="295"/>
                  </a:cubicBezTo>
                  <a:cubicBezTo>
                    <a:pt x="94" y="344"/>
                    <a:pt x="90" y="395"/>
                    <a:pt x="77" y="442"/>
                  </a:cubicBezTo>
                  <a:cubicBezTo>
                    <a:pt x="59" y="512"/>
                    <a:pt x="29" y="552"/>
                    <a:pt x="4" y="578"/>
                  </a:cubicBezTo>
                  <a:cubicBezTo>
                    <a:pt x="0" y="584"/>
                    <a:pt x="0" y="584"/>
                    <a:pt x="0" y="585"/>
                  </a:cubicBezTo>
                  <a:cubicBezTo>
                    <a:pt x="0" y="589"/>
                    <a:pt x="3" y="589"/>
                    <a:pt x="6" y="589"/>
                  </a:cubicBezTo>
                  <a:cubicBezTo>
                    <a:pt x="13" y="589"/>
                    <a:pt x="41" y="560"/>
                    <a:pt x="46" y="553"/>
                  </a:cubicBezTo>
                  <a:cubicBezTo>
                    <a:pt x="97" y="494"/>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58" name=""/>
            <p:cNvSpPr/>
            <p:nvPr/>
          </p:nvSpPr>
          <p:spPr>
            <a:xfrm>
              <a:off x="6236640" y="386316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8"/>
                  </a:cubicBezTo>
                  <a:cubicBezTo>
                    <a:pt x="122" y="211"/>
                    <a:pt x="97" y="224"/>
                    <a:pt x="77" y="224"/>
                  </a:cubicBezTo>
                  <a:cubicBezTo>
                    <a:pt x="63" y="224"/>
                    <a:pt x="32" y="220"/>
                    <a:pt x="18" y="200"/>
                  </a:cubicBezTo>
                  <a:cubicBezTo>
                    <a:pt x="34" y="199"/>
                    <a:pt x="38" y="188"/>
                    <a:pt x="38" y="181"/>
                  </a:cubicBezTo>
                  <a:cubicBezTo>
                    <a:pt x="38" y="169"/>
                    <a:pt x="29" y="162"/>
                    <a:pt x="18" y="162"/>
                  </a:cubicBezTo>
                  <a:cubicBezTo>
                    <a:pt x="10" y="162"/>
                    <a:pt x="0" y="168"/>
                    <a:pt x="0" y="182"/>
                  </a:cubicBezTo>
                  <a:cubicBezTo>
                    <a:pt x="0" y="214"/>
                    <a:pt x="35" y="235"/>
                    <a:pt x="77" y="235"/>
                  </a:cubicBezTo>
                  <a:cubicBezTo>
                    <a:pt x="125" y="235"/>
                    <a:pt x="158" y="203"/>
                    <a:pt x="158" y="168"/>
                  </a:cubicBezTo>
                  <a:cubicBezTo>
                    <a:pt x="158" y="141"/>
                    <a:pt x="136" y="115"/>
                    <a:pt x="98" y="106"/>
                  </a:cubicBezTo>
                  <a:cubicBezTo>
                    <a:pt x="134" y="94"/>
                    <a:pt x="147" y="69"/>
                    <a:pt x="147" y="48"/>
                  </a:cubicBezTo>
                  <a:cubicBezTo>
                    <a:pt x="147" y="20"/>
                    <a:pt x="117" y="0"/>
                    <a:pt x="78" y="0"/>
                  </a:cubicBezTo>
                  <a:cubicBezTo>
                    <a:pt x="40" y="0"/>
                    <a:pt x="10" y="18"/>
                    <a:pt x="10" y="46"/>
                  </a:cubicBezTo>
                  <a:cubicBezTo>
                    <a:pt x="10" y="57"/>
                    <a:pt x="18" y="64"/>
                    <a:pt x="28" y="64"/>
                  </a:cubicBezTo>
                  <a:cubicBezTo>
                    <a:pt x="39" y="64"/>
                    <a:pt x="46" y="56"/>
                    <a:pt x="46" y="46"/>
                  </a:cubicBezTo>
                  <a:cubicBezTo>
                    <a:pt x="46" y="36"/>
                    <a:pt x="39" y="29"/>
                    <a:pt x="28" y="28"/>
                  </a:cubicBezTo>
                  <a:cubicBezTo>
                    <a:pt x="41" y="14"/>
                    <a:pt x="64" y="10"/>
                    <a:pt x="77" y="10"/>
                  </a:cubicBezTo>
                  <a:cubicBezTo>
                    <a:pt x="92" y="10"/>
                    <a:pt x="113" y="17"/>
                    <a:pt x="113" y="48"/>
                  </a:cubicBezTo>
                  <a:cubicBezTo>
                    <a:pt x="113" y="62"/>
                    <a:pt x="109" y="77"/>
                    <a:pt x="101" y="88"/>
                  </a:cubicBezTo>
                  <a:cubicBezTo>
                    <a:pt x="88" y="101"/>
                    <a:pt x="80" y="102"/>
                    <a:pt x="62" y="102"/>
                  </a:cubicBezTo>
                  <a:cubicBezTo>
                    <a:pt x="53" y="104"/>
                    <a:pt x="53" y="104"/>
                    <a:pt x="50" y="104"/>
                  </a:cubicBezTo>
                  <a:cubicBezTo>
                    <a:pt x="49" y="105"/>
                    <a:pt x="48" y="105"/>
                    <a:pt x="48" y="108"/>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59" name=""/>
            <p:cNvSpPr/>
            <p:nvPr/>
          </p:nvSpPr>
          <p:spPr>
            <a:xfrm>
              <a:off x="6358320" y="394884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2" y="154"/>
                    <a:pt x="15" y="154"/>
                  </a:cubicBezTo>
                  <a:cubicBezTo>
                    <a:pt x="10" y="154"/>
                    <a:pt x="0" y="154"/>
                    <a:pt x="0" y="164"/>
                  </a:cubicBezTo>
                  <a:cubicBezTo>
                    <a:pt x="0" y="174"/>
                    <a:pt x="10"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60" name=""/>
            <p:cNvSpPr/>
            <p:nvPr/>
          </p:nvSpPr>
          <p:spPr>
            <a:xfrm>
              <a:off x="6532920" y="397404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29"/>
                  </a:moveTo>
                  <a:cubicBezTo>
                    <a:pt x="167" y="29"/>
                    <a:pt x="160" y="29"/>
                    <a:pt x="153" y="36"/>
                  </a:cubicBezTo>
                  <a:cubicBezTo>
                    <a:pt x="146" y="43"/>
                    <a:pt x="144" y="52"/>
                    <a:pt x="144" y="56"/>
                  </a:cubicBezTo>
                  <a:cubicBezTo>
                    <a:pt x="144" y="67"/>
                    <a:pt x="153" y="73"/>
                    <a:pt x="162" y="73"/>
                  </a:cubicBezTo>
                  <a:cubicBezTo>
                    <a:pt x="176" y="73"/>
                    <a:pt x="190" y="62"/>
                    <a:pt x="190" y="42"/>
                  </a:cubicBezTo>
                  <a:cubicBezTo>
                    <a:pt x="190" y="18"/>
                    <a:pt x="167" y="0"/>
                    <a:pt x="132" y="0"/>
                  </a:cubicBezTo>
                  <a:cubicBezTo>
                    <a:pt x="66" y="0"/>
                    <a:pt x="0" y="70"/>
                    <a:pt x="0" y="139"/>
                  </a:cubicBezTo>
                  <a:cubicBezTo>
                    <a:pt x="0" y="183"/>
                    <a:pt x="28" y="223"/>
                    <a:pt x="80" y="223"/>
                  </a:cubicBezTo>
                  <a:cubicBezTo>
                    <a:pt x="150" y="223"/>
                    <a:pt x="192" y="169"/>
                    <a:pt x="192" y="164"/>
                  </a:cubicBezTo>
                  <a:cubicBezTo>
                    <a:pt x="192" y="161"/>
                    <a:pt x="189" y="158"/>
                    <a:pt x="186" y="158"/>
                  </a:cubicBezTo>
                  <a:cubicBezTo>
                    <a:pt x="183" y="158"/>
                    <a:pt x="182" y="158"/>
                    <a:pt x="179" y="162"/>
                  </a:cubicBezTo>
                  <a:cubicBezTo>
                    <a:pt x="140" y="211"/>
                    <a:pt x="87" y="211"/>
                    <a:pt x="81" y="211"/>
                  </a:cubicBezTo>
                  <a:cubicBezTo>
                    <a:pt x="50" y="211"/>
                    <a:pt x="36" y="188"/>
                    <a:pt x="36" y="158"/>
                  </a:cubicBezTo>
                  <a:cubicBezTo>
                    <a:pt x="36" y="137"/>
                    <a:pt x="46" y="90"/>
                    <a:pt x="63" y="59"/>
                  </a:cubicBezTo>
                  <a:cubicBezTo>
                    <a:pt x="78" y="31"/>
                    <a:pt x="105" y="10"/>
                    <a:pt x="133" y="10"/>
                  </a:cubicBezTo>
                  <a:cubicBezTo>
                    <a:pt x="150"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61" name=""/>
            <p:cNvSpPr/>
            <p:nvPr/>
          </p:nvSpPr>
          <p:spPr>
            <a:xfrm>
              <a:off x="6608880" y="399636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104" y="105"/>
                  </a:moveTo>
                  <a:cubicBezTo>
                    <a:pt x="130" y="91"/>
                    <a:pt x="148" y="76"/>
                    <a:pt x="148" y="52"/>
                  </a:cubicBezTo>
                  <a:cubicBezTo>
                    <a:pt x="148" y="18"/>
                    <a:pt x="113" y="0"/>
                    <a:pt x="80" y="0"/>
                  </a:cubicBezTo>
                  <a:cubicBezTo>
                    <a:pt x="42" y="0"/>
                    <a:pt x="11" y="25"/>
                    <a:pt x="11" y="57"/>
                  </a:cubicBezTo>
                  <a:cubicBezTo>
                    <a:pt x="11" y="74"/>
                    <a:pt x="18" y="85"/>
                    <a:pt x="24" y="92"/>
                  </a:cubicBezTo>
                  <a:cubicBezTo>
                    <a:pt x="31" y="99"/>
                    <a:pt x="34" y="101"/>
                    <a:pt x="53" y="113"/>
                  </a:cubicBezTo>
                  <a:cubicBezTo>
                    <a:pt x="34" y="122"/>
                    <a:pt x="0" y="140"/>
                    <a:pt x="0" y="176"/>
                  </a:cubicBezTo>
                  <a:cubicBezTo>
                    <a:pt x="0" y="214"/>
                    <a:pt x="39" y="235"/>
                    <a:pt x="78" y="235"/>
                  </a:cubicBezTo>
                  <a:cubicBezTo>
                    <a:pt x="123" y="235"/>
                    <a:pt x="158" y="209"/>
                    <a:pt x="158" y="171"/>
                  </a:cubicBezTo>
                  <a:cubicBezTo>
                    <a:pt x="158" y="148"/>
                    <a:pt x="146" y="129"/>
                    <a:pt x="125" y="118"/>
                  </a:cubicBezTo>
                  <a:cubicBezTo>
                    <a:pt x="120" y="115"/>
                    <a:pt x="108" y="108"/>
                    <a:pt x="104" y="105"/>
                  </a:cubicBezTo>
                  <a:moveTo>
                    <a:pt x="48" y="71"/>
                  </a:moveTo>
                  <a:cubicBezTo>
                    <a:pt x="39" y="67"/>
                    <a:pt x="29" y="57"/>
                    <a:pt x="29" y="45"/>
                  </a:cubicBezTo>
                  <a:cubicBezTo>
                    <a:pt x="29" y="22"/>
                    <a:pt x="55" y="10"/>
                    <a:pt x="78" y="10"/>
                  </a:cubicBezTo>
                  <a:cubicBezTo>
                    <a:pt x="106" y="10"/>
                    <a:pt x="129" y="27"/>
                    <a:pt x="129" y="52"/>
                  </a:cubicBezTo>
                  <a:cubicBezTo>
                    <a:pt x="129" y="83"/>
                    <a:pt x="94" y="98"/>
                    <a:pt x="92" y="98"/>
                  </a:cubicBezTo>
                  <a:cubicBezTo>
                    <a:pt x="91" y="98"/>
                    <a:pt x="91" y="98"/>
                    <a:pt x="90" y="97"/>
                  </a:cubicBezTo>
                  <a:cubicBezTo>
                    <a:pt x="76" y="88"/>
                    <a:pt x="62" y="80"/>
                    <a:pt x="48" y="71"/>
                  </a:cubicBezTo>
                  <a:moveTo>
                    <a:pt x="64" y="120"/>
                  </a:moveTo>
                  <a:cubicBezTo>
                    <a:pt x="80" y="129"/>
                    <a:pt x="96" y="138"/>
                    <a:pt x="112" y="147"/>
                  </a:cubicBezTo>
                  <a:cubicBezTo>
                    <a:pt x="120" y="153"/>
                    <a:pt x="137" y="162"/>
                    <a:pt x="137" y="183"/>
                  </a:cubicBezTo>
                  <a:cubicBezTo>
                    <a:pt x="137" y="209"/>
                    <a:pt x="109" y="225"/>
                    <a:pt x="80" y="225"/>
                  </a:cubicBezTo>
                  <a:cubicBezTo>
                    <a:pt x="48" y="225"/>
                    <a:pt x="21" y="204"/>
                    <a:pt x="21" y="176"/>
                  </a:cubicBezTo>
                  <a:cubicBezTo>
                    <a:pt x="21" y="151"/>
                    <a:pt x="39" y="132"/>
                    <a:pt x="64" y="12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62" name=""/>
            <p:cNvSpPr/>
            <p:nvPr/>
          </p:nvSpPr>
          <p:spPr>
            <a:xfrm>
              <a:off x="6738120" y="390168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4"/>
                    <a:pt x="127" y="582"/>
                    <a:pt x="127" y="581"/>
                  </a:cubicBezTo>
                  <a:cubicBezTo>
                    <a:pt x="105" y="557"/>
                    <a:pt x="71" y="517"/>
                    <a:pt x="50" y="437"/>
                  </a:cubicBezTo>
                  <a:cubicBezTo>
                    <a:pt x="39" y="392"/>
                    <a:pt x="35" y="342"/>
                    <a:pt x="35" y="295"/>
                  </a:cubicBezTo>
                  <a:cubicBezTo>
                    <a:pt x="35" y="167"/>
                    <a:pt x="66" y="76"/>
                    <a:pt x="125" y="11"/>
                  </a:cubicBezTo>
                  <a:cubicBezTo>
                    <a:pt x="129" y="7"/>
                    <a:pt x="127" y="7"/>
                    <a:pt x="129" y="6"/>
                  </a:cubicBezTo>
                  <a:cubicBezTo>
                    <a:pt x="129" y="0"/>
                    <a:pt x="125" y="0"/>
                    <a:pt x="123" y="0"/>
                  </a:cubicBezTo>
                  <a:cubicBezTo>
                    <a:pt x="116" y="0"/>
                    <a:pt x="90" y="29"/>
                    <a:pt x="83" y="36"/>
                  </a:cubicBezTo>
                  <a:cubicBezTo>
                    <a:pt x="32" y="97"/>
                    <a:pt x="0" y="185"/>
                    <a:pt x="0" y="295"/>
                  </a:cubicBezTo>
                  <a:cubicBezTo>
                    <a:pt x="0" y="365"/>
                    <a:pt x="13" y="463"/>
                    <a:pt x="77" y="547"/>
                  </a:cubicBezTo>
                  <a:cubicBezTo>
                    <a:pt x="83" y="553"/>
                    <a:pt x="115"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63" name=""/>
            <p:cNvSpPr/>
            <p:nvPr/>
          </p:nvSpPr>
          <p:spPr>
            <a:xfrm>
              <a:off x="6825600" y="39031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64" name=""/>
            <p:cNvSpPr/>
            <p:nvPr/>
          </p:nvSpPr>
          <p:spPr>
            <a:xfrm>
              <a:off x="6798600" y="39312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4" y="321"/>
                    <a:pt x="133" y="321"/>
                  </a:cubicBezTo>
                  <a:cubicBezTo>
                    <a:pt x="125" y="321"/>
                    <a:pt x="122" y="321"/>
                    <a:pt x="112" y="319"/>
                  </a:cubicBezTo>
                  <a:cubicBezTo>
                    <a:pt x="101" y="319"/>
                    <a:pt x="99" y="316"/>
                    <a:pt x="99" y="311"/>
                  </a:cubicBezTo>
                  <a:cubicBezTo>
                    <a:pt x="99" y="307"/>
                    <a:pt x="101"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65" name=""/>
            <p:cNvSpPr/>
            <p:nvPr/>
          </p:nvSpPr>
          <p:spPr>
            <a:xfrm>
              <a:off x="6874920" y="399528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7"/>
                    <a:pt x="169" y="162"/>
                  </a:cubicBezTo>
                  <a:cubicBezTo>
                    <a:pt x="156" y="162"/>
                    <a:pt x="143" y="162"/>
                    <a:pt x="130" y="162"/>
                  </a:cubicBezTo>
                  <a:cubicBezTo>
                    <a:pt x="130" y="112"/>
                    <a:pt x="130" y="61"/>
                    <a:pt x="130" y="10"/>
                  </a:cubicBezTo>
                  <a:cubicBezTo>
                    <a:pt x="130" y="1"/>
                    <a:pt x="130" y="0"/>
                    <a:pt x="123" y="0"/>
                  </a:cubicBezTo>
                  <a:cubicBezTo>
                    <a:pt x="119" y="0"/>
                    <a:pt x="118" y="0"/>
                    <a:pt x="115" y="4"/>
                  </a:cubicBezTo>
                  <a:cubicBezTo>
                    <a:pt x="77" y="57"/>
                    <a:pt x="38" y="110"/>
                    <a:pt x="0" y="162"/>
                  </a:cubicBezTo>
                  <a:cubicBezTo>
                    <a:pt x="0" y="167"/>
                    <a:pt x="0" y="171"/>
                    <a:pt x="0" y="175"/>
                  </a:cubicBezTo>
                  <a:cubicBezTo>
                    <a:pt x="34" y="175"/>
                    <a:pt x="67" y="175"/>
                    <a:pt x="101" y="175"/>
                  </a:cubicBezTo>
                  <a:cubicBezTo>
                    <a:pt x="101" y="184"/>
                    <a:pt x="101" y="194"/>
                    <a:pt x="101" y="203"/>
                  </a:cubicBezTo>
                  <a:cubicBezTo>
                    <a:pt x="101" y="216"/>
                    <a:pt x="101"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1" y="220"/>
                    <a:pt x="158" y="220"/>
                  </a:cubicBezTo>
                  <a:cubicBezTo>
                    <a:pt x="130" y="220"/>
                    <a:pt x="130" y="216"/>
                    <a:pt x="130" y="203"/>
                  </a:cubicBezTo>
                  <a:cubicBezTo>
                    <a:pt x="130" y="194"/>
                    <a:pt x="130" y="184"/>
                    <a:pt x="130" y="175"/>
                  </a:cubicBezTo>
                  <a:cubicBezTo>
                    <a:pt x="143" y="175"/>
                    <a:pt x="156"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566" name=""/>
            <p:cNvSpPr/>
            <p:nvPr/>
          </p:nvSpPr>
          <p:spPr>
            <a:xfrm>
              <a:off x="7003440" y="40042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67" name=""/>
            <p:cNvSpPr/>
            <p:nvPr/>
          </p:nvSpPr>
          <p:spPr>
            <a:xfrm>
              <a:off x="7182000" y="393444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68" name=""/>
            <p:cNvSpPr/>
            <p:nvPr/>
          </p:nvSpPr>
          <p:spPr>
            <a:xfrm>
              <a:off x="7262640" y="390168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8"/>
                    <a:pt x="14" y="0"/>
                    <a:pt x="6" y="0"/>
                  </a:cubicBezTo>
                  <a:cubicBezTo>
                    <a:pt x="3" y="0"/>
                    <a:pt x="0" y="1"/>
                    <a:pt x="0" y="6"/>
                  </a:cubicBezTo>
                  <a:cubicBezTo>
                    <a:pt x="0" y="7"/>
                    <a:pt x="1" y="8"/>
                    <a:pt x="3" y="10"/>
                  </a:cubicBezTo>
                  <a:cubicBezTo>
                    <a:pt x="27" y="35"/>
                    <a:pt x="59" y="76"/>
                    <a:pt x="78" y="154"/>
                  </a:cubicBezTo>
                  <a:cubicBezTo>
                    <a:pt x="90" y="199"/>
                    <a:pt x="94" y="249"/>
                    <a:pt x="94" y="295"/>
                  </a:cubicBezTo>
                  <a:cubicBezTo>
                    <a:pt x="94" y="344"/>
                    <a:pt x="90" y="395"/>
                    <a:pt x="77" y="442"/>
                  </a:cubicBezTo>
                  <a:cubicBezTo>
                    <a:pt x="59" y="512"/>
                    <a:pt x="29" y="552"/>
                    <a:pt x="4" y="578"/>
                  </a:cubicBezTo>
                  <a:cubicBezTo>
                    <a:pt x="0" y="584"/>
                    <a:pt x="0" y="584"/>
                    <a:pt x="0" y="585"/>
                  </a:cubicBezTo>
                  <a:cubicBezTo>
                    <a:pt x="0" y="589"/>
                    <a:pt x="3" y="589"/>
                    <a:pt x="6" y="589"/>
                  </a:cubicBezTo>
                  <a:cubicBezTo>
                    <a:pt x="13" y="589"/>
                    <a:pt x="41" y="560"/>
                    <a:pt x="46" y="553"/>
                  </a:cubicBezTo>
                  <a:cubicBezTo>
                    <a:pt x="97" y="494"/>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69" name=""/>
            <p:cNvSpPr/>
            <p:nvPr/>
          </p:nvSpPr>
          <p:spPr>
            <a:xfrm>
              <a:off x="7375320" y="394884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70" name=""/>
            <p:cNvSpPr/>
            <p:nvPr/>
          </p:nvSpPr>
          <p:spPr>
            <a:xfrm>
              <a:off x="4320360" y="427752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31"/>
                  </a:moveTo>
                  <a:cubicBezTo>
                    <a:pt x="167" y="31"/>
                    <a:pt x="160" y="31"/>
                    <a:pt x="153" y="36"/>
                  </a:cubicBezTo>
                  <a:cubicBezTo>
                    <a:pt x="144" y="45"/>
                    <a:pt x="144" y="53"/>
                    <a:pt x="144" y="56"/>
                  </a:cubicBezTo>
                  <a:cubicBezTo>
                    <a:pt x="144" y="69"/>
                    <a:pt x="153" y="73"/>
                    <a:pt x="162" y="73"/>
                  </a:cubicBezTo>
                  <a:cubicBezTo>
                    <a:pt x="176" y="73"/>
                    <a:pt x="189" y="62"/>
                    <a:pt x="189" y="42"/>
                  </a:cubicBezTo>
                  <a:cubicBezTo>
                    <a:pt x="189" y="18"/>
                    <a:pt x="167" y="0"/>
                    <a:pt x="132" y="0"/>
                  </a:cubicBezTo>
                  <a:cubicBezTo>
                    <a:pt x="66" y="0"/>
                    <a:pt x="0" y="70"/>
                    <a:pt x="0" y="140"/>
                  </a:cubicBezTo>
                  <a:cubicBezTo>
                    <a:pt x="0" y="183"/>
                    <a:pt x="28" y="223"/>
                    <a:pt x="80" y="223"/>
                  </a:cubicBezTo>
                  <a:cubicBezTo>
                    <a:pt x="150" y="223"/>
                    <a:pt x="190" y="171"/>
                    <a:pt x="190" y="164"/>
                  </a:cubicBezTo>
                  <a:cubicBezTo>
                    <a:pt x="190" y="161"/>
                    <a:pt x="188" y="158"/>
                    <a:pt x="185" y="158"/>
                  </a:cubicBezTo>
                  <a:cubicBezTo>
                    <a:pt x="183" y="158"/>
                    <a:pt x="182" y="160"/>
                    <a:pt x="179" y="162"/>
                  </a:cubicBezTo>
                  <a:cubicBezTo>
                    <a:pt x="140" y="211"/>
                    <a:pt x="87" y="211"/>
                    <a:pt x="80" y="211"/>
                  </a:cubicBezTo>
                  <a:cubicBezTo>
                    <a:pt x="49" y="211"/>
                    <a:pt x="36" y="188"/>
                    <a:pt x="36" y="158"/>
                  </a:cubicBezTo>
                  <a:cubicBezTo>
                    <a:pt x="36" y="139"/>
                    <a:pt x="46" y="90"/>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71" name=""/>
            <p:cNvSpPr/>
            <p:nvPr/>
          </p:nvSpPr>
          <p:spPr>
            <a:xfrm>
              <a:off x="4396680" y="4299480"/>
              <a:ext cx="51840" cy="80280"/>
            </a:xfrm>
            <a:custGeom>
              <a:avLst/>
              <a:gdLst>
                <a:gd name="textAreaLeft" fmla="*/ 0 w 51840"/>
                <a:gd name="textAreaRight" fmla="*/ 56880 w 51840"/>
                <a:gd name="textAreaTop" fmla="*/ 0 h 80280"/>
                <a:gd name="textAreaBottom" fmla="*/ 85320 h 80280"/>
              </a:gdLst>
              <a:ahLst/>
              <a:rect l="textAreaLeft" t="textAreaTop" r="textAreaRight" b="textAreaBottom"/>
              <a:pathLst>
                <a:path w="158" h="237">
                  <a:moveTo>
                    <a:pt x="125" y="127"/>
                  </a:moveTo>
                  <a:cubicBezTo>
                    <a:pt x="125" y="213"/>
                    <a:pt x="83" y="225"/>
                    <a:pt x="62" y="225"/>
                  </a:cubicBezTo>
                  <a:cubicBezTo>
                    <a:pt x="55" y="225"/>
                    <a:pt x="36" y="224"/>
                    <a:pt x="27" y="214"/>
                  </a:cubicBezTo>
                  <a:cubicBezTo>
                    <a:pt x="41" y="213"/>
                    <a:pt x="42" y="200"/>
                    <a:pt x="42" y="197"/>
                  </a:cubicBezTo>
                  <a:cubicBezTo>
                    <a:pt x="42" y="189"/>
                    <a:pt x="36" y="182"/>
                    <a:pt x="25" y="182"/>
                  </a:cubicBezTo>
                  <a:cubicBezTo>
                    <a:pt x="15" y="182"/>
                    <a:pt x="10" y="189"/>
                    <a:pt x="10" y="199"/>
                  </a:cubicBezTo>
                  <a:cubicBezTo>
                    <a:pt x="10" y="221"/>
                    <a:pt x="29" y="237"/>
                    <a:pt x="63" y="237"/>
                  </a:cubicBezTo>
                  <a:cubicBezTo>
                    <a:pt x="112" y="237"/>
                    <a:pt x="158" y="190"/>
                    <a:pt x="158" y="116"/>
                  </a:cubicBezTo>
                  <a:cubicBezTo>
                    <a:pt x="158" y="31"/>
                    <a:pt x="120" y="0"/>
                    <a:pt x="80" y="0"/>
                  </a:cubicBezTo>
                  <a:cubicBezTo>
                    <a:pt x="69" y="0"/>
                    <a:pt x="45" y="3"/>
                    <a:pt x="25" y="21"/>
                  </a:cubicBezTo>
                  <a:cubicBezTo>
                    <a:pt x="14" y="34"/>
                    <a:pt x="0" y="46"/>
                    <a:pt x="0" y="77"/>
                  </a:cubicBezTo>
                  <a:cubicBezTo>
                    <a:pt x="0" y="122"/>
                    <a:pt x="35" y="154"/>
                    <a:pt x="74" y="154"/>
                  </a:cubicBezTo>
                  <a:cubicBezTo>
                    <a:pt x="102" y="154"/>
                    <a:pt x="118" y="136"/>
                    <a:pt x="125" y="120"/>
                  </a:cubicBezTo>
                  <a:cubicBezTo>
                    <a:pt x="125" y="123"/>
                    <a:pt x="125" y="125"/>
                    <a:pt x="125" y="127"/>
                  </a:cubicBezTo>
                  <a:moveTo>
                    <a:pt x="77" y="144"/>
                  </a:moveTo>
                  <a:cubicBezTo>
                    <a:pt x="63" y="144"/>
                    <a:pt x="50" y="140"/>
                    <a:pt x="41" y="123"/>
                  </a:cubicBezTo>
                  <a:cubicBezTo>
                    <a:pt x="32" y="111"/>
                    <a:pt x="32" y="97"/>
                    <a:pt x="32" y="77"/>
                  </a:cubicBezTo>
                  <a:cubicBezTo>
                    <a:pt x="32" y="57"/>
                    <a:pt x="32" y="43"/>
                    <a:pt x="42" y="29"/>
                  </a:cubicBezTo>
                  <a:cubicBezTo>
                    <a:pt x="50" y="18"/>
                    <a:pt x="63" y="11"/>
                    <a:pt x="80" y="11"/>
                  </a:cubicBezTo>
                  <a:cubicBezTo>
                    <a:pt x="98" y="11"/>
                    <a:pt x="108" y="21"/>
                    <a:pt x="113" y="31"/>
                  </a:cubicBezTo>
                  <a:cubicBezTo>
                    <a:pt x="123" y="45"/>
                    <a:pt x="125" y="69"/>
                    <a:pt x="125" y="81"/>
                  </a:cubicBezTo>
                  <a:cubicBezTo>
                    <a:pt x="125" y="126"/>
                    <a:pt x="98" y="144"/>
                    <a:pt x="77" y="144"/>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572" name=""/>
            <p:cNvSpPr/>
            <p:nvPr/>
          </p:nvSpPr>
          <p:spPr>
            <a:xfrm>
              <a:off x="4525560" y="42048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6" y="581"/>
                  </a:cubicBezTo>
                  <a:cubicBezTo>
                    <a:pt x="104" y="557"/>
                    <a:pt x="70" y="517"/>
                    <a:pt x="50" y="437"/>
                  </a:cubicBezTo>
                  <a:cubicBezTo>
                    <a:pt x="39" y="392"/>
                    <a:pt x="34" y="342"/>
                    <a:pt x="34" y="295"/>
                  </a:cubicBezTo>
                  <a:cubicBezTo>
                    <a:pt x="34" y="167"/>
                    <a:pt x="66" y="76"/>
                    <a:pt x="125" y="11"/>
                  </a:cubicBezTo>
                  <a:cubicBezTo>
                    <a:pt x="129" y="7"/>
                    <a:pt x="129" y="7"/>
                    <a:pt x="129" y="6"/>
                  </a:cubicBezTo>
                  <a:cubicBezTo>
                    <a:pt x="129" y="0"/>
                    <a:pt x="125" y="0"/>
                    <a:pt x="123" y="0"/>
                  </a:cubicBezTo>
                  <a:cubicBezTo>
                    <a:pt x="115" y="0"/>
                    <a:pt x="88" y="29"/>
                    <a:pt x="83" y="38"/>
                  </a:cubicBezTo>
                  <a:cubicBezTo>
                    <a:pt x="32" y="97"/>
                    <a:pt x="0" y="186"/>
                    <a:pt x="0" y="295"/>
                  </a:cubicBezTo>
                  <a:cubicBezTo>
                    <a:pt x="0" y="365"/>
                    <a:pt x="13" y="463"/>
                    <a:pt x="77" y="547"/>
                  </a:cubicBezTo>
                  <a:cubicBezTo>
                    <a:pt x="81" y="553"/>
                    <a:pt x="113"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73" name=""/>
            <p:cNvSpPr/>
            <p:nvPr/>
          </p:nvSpPr>
          <p:spPr>
            <a:xfrm>
              <a:off x="4613400" y="42062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74" name=""/>
            <p:cNvSpPr/>
            <p:nvPr/>
          </p:nvSpPr>
          <p:spPr>
            <a:xfrm>
              <a:off x="4586040" y="423468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4" y="15"/>
                    <a:pt x="227" y="15"/>
                    <a:pt x="227" y="6"/>
                  </a:cubicBezTo>
                  <a:cubicBezTo>
                    <a:pt x="227"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7"/>
                    <a:pt x="127" y="28"/>
                    <a:pt x="126" y="32"/>
                  </a:cubicBezTo>
                  <a:cubicBezTo>
                    <a:pt x="104" y="121"/>
                    <a:pt x="82"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21"/>
                  </a:cubicBezTo>
                  <a:cubicBezTo>
                    <a:pt x="101" y="319"/>
                    <a:pt x="99" y="316"/>
                    <a:pt x="99" y="312"/>
                  </a:cubicBezTo>
                  <a:cubicBezTo>
                    <a:pt x="99" y="308"/>
                    <a:pt x="99"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75" name=""/>
            <p:cNvSpPr/>
            <p:nvPr/>
          </p:nvSpPr>
          <p:spPr>
            <a:xfrm>
              <a:off x="4662720" y="429876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5"/>
                  </a:moveTo>
                  <a:cubicBezTo>
                    <a:pt x="168" y="171"/>
                    <a:pt x="168" y="168"/>
                    <a:pt x="168" y="164"/>
                  </a:cubicBezTo>
                  <a:cubicBezTo>
                    <a:pt x="155" y="164"/>
                    <a:pt x="143" y="164"/>
                    <a:pt x="130" y="164"/>
                  </a:cubicBezTo>
                  <a:cubicBezTo>
                    <a:pt x="130" y="112"/>
                    <a:pt x="130" y="61"/>
                    <a:pt x="130" y="10"/>
                  </a:cubicBezTo>
                  <a:cubicBezTo>
                    <a:pt x="130" y="3"/>
                    <a:pt x="130" y="0"/>
                    <a:pt x="123" y="0"/>
                  </a:cubicBezTo>
                  <a:cubicBezTo>
                    <a:pt x="119" y="0"/>
                    <a:pt x="118" y="0"/>
                    <a:pt x="113" y="4"/>
                  </a:cubicBezTo>
                  <a:cubicBezTo>
                    <a:pt x="76" y="57"/>
                    <a:pt x="38" y="111"/>
                    <a:pt x="0" y="164"/>
                  </a:cubicBezTo>
                  <a:cubicBezTo>
                    <a:pt x="0" y="168"/>
                    <a:pt x="0" y="171"/>
                    <a:pt x="0" y="175"/>
                  </a:cubicBezTo>
                  <a:cubicBezTo>
                    <a:pt x="34" y="175"/>
                    <a:pt x="67" y="175"/>
                    <a:pt x="101" y="175"/>
                  </a:cubicBezTo>
                  <a:cubicBezTo>
                    <a:pt x="101" y="185"/>
                    <a:pt x="101" y="195"/>
                    <a:pt x="101" y="204"/>
                  </a:cubicBezTo>
                  <a:cubicBezTo>
                    <a:pt x="101" y="216"/>
                    <a:pt x="101" y="220"/>
                    <a:pt x="73" y="220"/>
                  </a:cubicBezTo>
                  <a:cubicBezTo>
                    <a:pt x="70" y="220"/>
                    <a:pt x="67" y="220"/>
                    <a:pt x="64" y="220"/>
                  </a:cubicBezTo>
                  <a:cubicBezTo>
                    <a:pt x="64" y="224"/>
                    <a:pt x="64" y="228"/>
                    <a:pt x="64" y="232"/>
                  </a:cubicBezTo>
                  <a:cubicBezTo>
                    <a:pt x="81" y="231"/>
                    <a:pt x="104" y="231"/>
                    <a:pt x="116" y="231"/>
                  </a:cubicBezTo>
                  <a:cubicBezTo>
                    <a:pt x="129" y="231"/>
                    <a:pt x="150" y="231"/>
                    <a:pt x="168" y="232"/>
                  </a:cubicBezTo>
                  <a:cubicBezTo>
                    <a:pt x="168" y="228"/>
                    <a:pt x="168" y="224"/>
                    <a:pt x="168" y="220"/>
                  </a:cubicBezTo>
                  <a:cubicBezTo>
                    <a:pt x="165" y="220"/>
                    <a:pt x="161" y="220"/>
                    <a:pt x="158" y="220"/>
                  </a:cubicBezTo>
                  <a:cubicBezTo>
                    <a:pt x="130" y="220"/>
                    <a:pt x="130" y="216"/>
                    <a:pt x="130" y="204"/>
                  </a:cubicBezTo>
                  <a:cubicBezTo>
                    <a:pt x="130" y="195"/>
                    <a:pt x="130" y="185"/>
                    <a:pt x="130" y="175"/>
                  </a:cubicBezTo>
                  <a:cubicBezTo>
                    <a:pt x="143" y="175"/>
                    <a:pt x="155" y="175"/>
                    <a:pt x="168" y="175"/>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576" name=""/>
            <p:cNvSpPr/>
            <p:nvPr/>
          </p:nvSpPr>
          <p:spPr>
            <a:xfrm>
              <a:off x="4791240" y="43077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77" name=""/>
            <p:cNvSpPr/>
            <p:nvPr/>
          </p:nvSpPr>
          <p:spPr>
            <a:xfrm>
              <a:off x="4969440" y="4237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78" name=""/>
            <p:cNvSpPr/>
            <p:nvPr/>
          </p:nvSpPr>
          <p:spPr>
            <a:xfrm>
              <a:off x="5050080" y="420480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295"/>
                  </a:moveTo>
                  <a:cubicBezTo>
                    <a:pt x="127" y="225"/>
                    <a:pt x="116" y="127"/>
                    <a:pt x="52" y="43"/>
                  </a:cubicBezTo>
                  <a:cubicBezTo>
                    <a:pt x="46" y="38"/>
                    <a:pt x="14" y="0"/>
                    <a:pt x="6" y="0"/>
                  </a:cubicBezTo>
                  <a:cubicBezTo>
                    <a:pt x="3" y="0"/>
                    <a:pt x="0" y="1"/>
                    <a:pt x="0" y="6"/>
                  </a:cubicBezTo>
                  <a:cubicBezTo>
                    <a:pt x="0" y="7"/>
                    <a:pt x="0" y="8"/>
                    <a:pt x="3" y="10"/>
                  </a:cubicBezTo>
                  <a:cubicBezTo>
                    <a:pt x="27" y="36"/>
                    <a:pt x="57" y="76"/>
                    <a:pt x="78" y="154"/>
                  </a:cubicBezTo>
                  <a:cubicBezTo>
                    <a:pt x="90" y="199"/>
                    <a:pt x="94" y="249"/>
                    <a:pt x="94" y="295"/>
                  </a:cubicBezTo>
                  <a:cubicBezTo>
                    <a:pt x="94" y="344"/>
                    <a:pt x="90" y="395"/>
                    <a:pt x="77" y="444"/>
                  </a:cubicBezTo>
                  <a:cubicBezTo>
                    <a:pt x="57" y="512"/>
                    <a:pt x="29" y="552"/>
                    <a:pt x="4" y="580"/>
                  </a:cubicBezTo>
                  <a:cubicBezTo>
                    <a:pt x="0" y="584"/>
                    <a:pt x="1" y="583"/>
                    <a:pt x="0" y="585"/>
                  </a:cubicBezTo>
                  <a:cubicBezTo>
                    <a:pt x="0" y="589"/>
                    <a:pt x="3" y="591"/>
                    <a:pt x="6" y="591"/>
                  </a:cubicBezTo>
                  <a:cubicBezTo>
                    <a:pt x="13" y="591"/>
                    <a:pt x="39" y="560"/>
                    <a:pt x="46" y="553"/>
                  </a:cubicBezTo>
                  <a:cubicBezTo>
                    <a:pt x="97" y="494"/>
                    <a:pt x="127" y="406"/>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79" name=""/>
            <p:cNvSpPr/>
            <p:nvPr/>
          </p:nvSpPr>
          <p:spPr>
            <a:xfrm>
              <a:off x="5131440" y="416664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8" y="167"/>
                    <a:pt x="144" y="167"/>
                    <a:pt x="140" y="167"/>
                  </a:cubicBezTo>
                  <a:cubicBezTo>
                    <a:pt x="139" y="174"/>
                    <a:pt x="136" y="193"/>
                    <a:pt x="132" y="197"/>
                  </a:cubicBezTo>
                  <a:cubicBezTo>
                    <a:pt x="129" y="199"/>
                    <a:pt x="102" y="199"/>
                    <a:pt x="97" y="199"/>
                  </a:cubicBezTo>
                  <a:cubicBezTo>
                    <a:pt x="76" y="199"/>
                    <a:pt x="55" y="199"/>
                    <a:pt x="34" y="199"/>
                  </a:cubicBezTo>
                  <a:cubicBezTo>
                    <a:pt x="70" y="167"/>
                    <a:pt x="83" y="158"/>
                    <a:pt x="102" y="141"/>
                  </a:cubicBezTo>
                  <a:cubicBezTo>
                    <a:pt x="129" y="122"/>
                    <a:pt x="153" y="99"/>
                    <a:pt x="153" y="67"/>
                  </a:cubicBezTo>
                  <a:cubicBezTo>
                    <a:pt x="153" y="25"/>
                    <a:pt x="115" y="0"/>
                    <a:pt x="71" y="0"/>
                  </a:cubicBezTo>
                  <a:cubicBezTo>
                    <a:pt x="28" y="0"/>
                    <a:pt x="0" y="29"/>
                    <a:pt x="0" y="62"/>
                  </a:cubicBezTo>
                  <a:cubicBezTo>
                    <a:pt x="0" y="80"/>
                    <a:pt x="14" y="81"/>
                    <a:pt x="18" y="81"/>
                  </a:cubicBezTo>
                  <a:cubicBezTo>
                    <a:pt x="27" y="81"/>
                    <a:pt x="36" y="76"/>
                    <a:pt x="36" y="63"/>
                  </a:cubicBezTo>
                  <a:cubicBezTo>
                    <a:pt x="36" y="56"/>
                    <a:pt x="34" y="45"/>
                    <a:pt x="15" y="45"/>
                  </a:cubicBezTo>
                  <a:cubicBezTo>
                    <a:pt x="27" y="20"/>
                    <a:pt x="50" y="13"/>
                    <a:pt x="66" y="13"/>
                  </a:cubicBezTo>
                  <a:cubicBezTo>
                    <a:pt x="101" y="13"/>
                    <a:pt x="119" y="39"/>
                    <a:pt x="119" y="67"/>
                  </a:cubicBezTo>
                  <a:cubicBezTo>
                    <a:pt x="119" y="97"/>
                    <a:pt x="97" y="120"/>
                    <a:pt x="87" y="133"/>
                  </a:cubicBezTo>
                  <a:cubicBezTo>
                    <a:pt x="59" y="161"/>
                    <a:pt x="31" y="188"/>
                    <a:pt x="3" y="216"/>
                  </a:cubicBezTo>
                  <a:cubicBezTo>
                    <a:pt x="0" y="218"/>
                    <a:pt x="0" y="218"/>
                    <a:pt x="0" y="228"/>
                  </a:cubicBezTo>
                  <a:cubicBezTo>
                    <a:pt x="47" y="228"/>
                    <a:pt x="94" y="228"/>
                    <a:pt x="141" y="228"/>
                  </a:cubicBezTo>
                  <a:cubicBezTo>
                    <a:pt x="145"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580" name=""/>
            <p:cNvSpPr/>
            <p:nvPr/>
          </p:nvSpPr>
          <p:spPr>
            <a:xfrm>
              <a:off x="5252400" y="425232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81" name=""/>
            <p:cNvSpPr/>
            <p:nvPr/>
          </p:nvSpPr>
          <p:spPr>
            <a:xfrm>
              <a:off x="5426640" y="427752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6"/>
                  </a:cubicBezTo>
                  <a:cubicBezTo>
                    <a:pt x="146" y="45"/>
                    <a:pt x="144" y="53"/>
                    <a:pt x="144" y="56"/>
                  </a:cubicBezTo>
                  <a:cubicBezTo>
                    <a:pt x="144" y="69"/>
                    <a:pt x="153" y="73"/>
                    <a:pt x="162" y="73"/>
                  </a:cubicBezTo>
                  <a:cubicBezTo>
                    <a:pt x="176" y="73"/>
                    <a:pt x="190" y="62"/>
                    <a:pt x="190" y="42"/>
                  </a:cubicBezTo>
                  <a:cubicBezTo>
                    <a:pt x="190" y="18"/>
                    <a:pt x="167" y="0"/>
                    <a:pt x="132" y="0"/>
                  </a:cubicBezTo>
                  <a:cubicBezTo>
                    <a:pt x="66" y="0"/>
                    <a:pt x="0" y="70"/>
                    <a:pt x="0" y="140"/>
                  </a:cubicBezTo>
                  <a:cubicBezTo>
                    <a:pt x="0" y="183"/>
                    <a:pt x="28" y="223"/>
                    <a:pt x="80" y="223"/>
                  </a:cubicBezTo>
                  <a:cubicBezTo>
                    <a:pt x="150" y="223"/>
                    <a:pt x="192" y="171"/>
                    <a:pt x="192" y="164"/>
                  </a:cubicBezTo>
                  <a:cubicBezTo>
                    <a:pt x="192" y="161"/>
                    <a:pt x="189" y="158"/>
                    <a:pt x="185" y="158"/>
                  </a:cubicBezTo>
                  <a:cubicBezTo>
                    <a:pt x="183" y="158"/>
                    <a:pt x="182" y="160"/>
                    <a:pt x="179" y="162"/>
                  </a:cubicBezTo>
                  <a:cubicBezTo>
                    <a:pt x="140" y="211"/>
                    <a:pt x="87" y="211"/>
                    <a:pt x="81" y="211"/>
                  </a:cubicBezTo>
                  <a:cubicBezTo>
                    <a:pt x="49" y="211"/>
                    <a:pt x="36" y="188"/>
                    <a:pt x="36" y="158"/>
                  </a:cubicBezTo>
                  <a:cubicBezTo>
                    <a:pt x="36" y="139"/>
                    <a:pt x="46" y="90"/>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82" name=""/>
            <p:cNvSpPr/>
            <p:nvPr/>
          </p:nvSpPr>
          <p:spPr>
            <a:xfrm>
              <a:off x="5509440" y="429948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1"/>
                    <a:pt x="78" y="0"/>
                    <a:pt x="69" y="0"/>
                  </a:cubicBezTo>
                  <a:cubicBezTo>
                    <a:pt x="46" y="22"/>
                    <a:pt x="14" y="22"/>
                    <a:pt x="0" y="22"/>
                  </a:cubicBezTo>
                  <a:cubicBezTo>
                    <a:pt x="0" y="27"/>
                    <a:pt x="0" y="31"/>
                    <a:pt x="0" y="35"/>
                  </a:cubicBezTo>
                  <a:cubicBezTo>
                    <a:pt x="8" y="35"/>
                    <a:pt x="32" y="35"/>
                    <a:pt x="50" y="25"/>
                  </a:cubicBezTo>
                  <a:cubicBezTo>
                    <a:pt x="50" y="84"/>
                    <a:pt x="50" y="143"/>
                    <a:pt x="50" y="202"/>
                  </a:cubicBezTo>
                  <a:cubicBezTo>
                    <a:pt x="50" y="213"/>
                    <a:pt x="50" y="217"/>
                    <a:pt x="15" y="217"/>
                  </a:cubicBezTo>
                  <a:cubicBezTo>
                    <a:pt x="11" y="217"/>
                    <a:pt x="7" y="217"/>
                    <a:pt x="3" y="217"/>
                  </a:cubicBezTo>
                  <a:cubicBezTo>
                    <a:pt x="3" y="221"/>
                    <a:pt x="3" y="225"/>
                    <a:pt x="3" y="230"/>
                  </a:cubicBezTo>
                  <a:cubicBezTo>
                    <a:pt x="10" y="230"/>
                    <a:pt x="52" y="228"/>
                    <a:pt x="64" y="228"/>
                  </a:cubicBezTo>
                  <a:cubicBezTo>
                    <a:pt x="76" y="228"/>
                    <a:pt x="119" y="230"/>
                    <a:pt x="126" y="230"/>
                  </a:cubicBezTo>
                  <a:cubicBezTo>
                    <a:pt x="126" y="225"/>
                    <a:pt x="126" y="221"/>
                    <a:pt x="126" y="217"/>
                  </a:cubicBezTo>
                  <a:cubicBezTo>
                    <a:pt x="122" y="217"/>
                    <a:pt x="118" y="217"/>
                    <a:pt x="113" y="217"/>
                  </a:cubicBezTo>
                  <a:cubicBezTo>
                    <a:pt x="78" y="217"/>
                    <a:pt x="78" y="213"/>
                    <a:pt x="78" y="202"/>
                  </a:cubicBezTo>
                  <a:cubicBezTo>
                    <a:pt x="78" y="138"/>
                    <a:pt x="78" y="74"/>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83" name=""/>
            <p:cNvSpPr/>
            <p:nvPr/>
          </p:nvSpPr>
          <p:spPr>
            <a:xfrm>
              <a:off x="5572800" y="4299480"/>
              <a:ext cx="52920" cy="80280"/>
            </a:xfrm>
            <a:custGeom>
              <a:avLst/>
              <a:gdLst>
                <a:gd name="textAreaLeft" fmla="*/ 0 w 52920"/>
                <a:gd name="textAreaRight" fmla="*/ 57960 w 52920"/>
                <a:gd name="textAreaTop" fmla="*/ 0 h 80280"/>
                <a:gd name="textAreaBottom" fmla="*/ 85320 h 80280"/>
              </a:gdLst>
              <a:ahLst/>
              <a:rect l="textAreaLeft" t="textAreaTop" r="textAreaRight" b="textAreaBottom"/>
              <a:pathLst>
                <a:path w="161" h="237">
                  <a:moveTo>
                    <a:pt x="161" y="119"/>
                  </a:moveTo>
                  <a:cubicBezTo>
                    <a:pt x="161" y="81"/>
                    <a:pt x="155" y="55"/>
                    <a:pt x="140" y="31"/>
                  </a:cubicBezTo>
                  <a:cubicBezTo>
                    <a:pt x="129" y="14"/>
                    <a:pt x="108" y="0"/>
                    <a:pt x="81" y="0"/>
                  </a:cubicBezTo>
                  <a:cubicBezTo>
                    <a:pt x="0" y="0"/>
                    <a:pt x="0" y="94"/>
                    <a:pt x="0" y="119"/>
                  </a:cubicBezTo>
                  <a:cubicBezTo>
                    <a:pt x="0" y="143"/>
                    <a:pt x="1" y="237"/>
                    <a:pt x="81" y="237"/>
                  </a:cubicBezTo>
                  <a:cubicBezTo>
                    <a:pt x="162" y="237"/>
                    <a:pt x="161" y="144"/>
                    <a:pt x="161" y="119"/>
                  </a:cubicBezTo>
                  <a:moveTo>
                    <a:pt x="81" y="227"/>
                  </a:moveTo>
                  <a:cubicBezTo>
                    <a:pt x="64" y="227"/>
                    <a:pt x="43" y="217"/>
                    <a:pt x="36" y="189"/>
                  </a:cubicBezTo>
                  <a:cubicBezTo>
                    <a:pt x="32" y="169"/>
                    <a:pt x="32" y="140"/>
                    <a:pt x="32" y="115"/>
                  </a:cubicBezTo>
                  <a:cubicBezTo>
                    <a:pt x="32" y="90"/>
                    <a:pt x="32" y="63"/>
                    <a:pt x="38" y="45"/>
                  </a:cubicBezTo>
                  <a:cubicBezTo>
                    <a:pt x="45" y="18"/>
                    <a:pt x="66" y="10"/>
                    <a:pt x="81" y="10"/>
                  </a:cubicBezTo>
                  <a:cubicBezTo>
                    <a:pt x="99" y="10"/>
                    <a:pt x="118" y="21"/>
                    <a:pt x="123" y="42"/>
                  </a:cubicBezTo>
                  <a:cubicBezTo>
                    <a:pt x="129" y="60"/>
                    <a:pt x="129" y="85"/>
                    <a:pt x="129" y="115"/>
                  </a:cubicBezTo>
                  <a:cubicBezTo>
                    <a:pt x="129" y="140"/>
                    <a:pt x="129" y="167"/>
                    <a:pt x="125" y="188"/>
                  </a:cubicBezTo>
                  <a:cubicBezTo>
                    <a:pt x="118" y="218"/>
                    <a:pt x="94" y="227"/>
                    <a:pt x="81" y="227"/>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584" name=""/>
            <p:cNvSpPr/>
            <p:nvPr/>
          </p:nvSpPr>
          <p:spPr>
            <a:xfrm>
              <a:off x="5702400" y="42048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7" y="581"/>
                  </a:cubicBezTo>
                  <a:cubicBezTo>
                    <a:pt x="104" y="557"/>
                    <a:pt x="71" y="517"/>
                    <a:pt x="50" y="437"/>
                  </a:cubicBezTo>
                  <a:cubicBezTo>
                    <a:pt x="39" y="392"/>
                    <a:pt x="35" y="342"/>
                    <a:pt x="35" y="295"/>
                  </a:cubicBezTo>
                  <a:cubicBezTo>
                    <a:pt x="35" y="167"/>
                    <a:pt x="66" y="76"/>
                    <a:pt x="125" y="11"/>
                  </a:cubicBezTo>
                  <a:cubicBezTo>
                    <a:pt x="129" y="7"/>
                    <a:pt x="129" y="7"/>
                    <a:pt x="129" y="6"/>
                  </a:cubicBezTo>
                  <a:cubicBezTo>
                    <a:pt x="129" y="0"/>
                    <a:pt x="125" y="0"/>
                    <a:pt x="123" y="0"/>
                  </a:cubicBezTo>
                  <a:cubicBezTo>
                    <a:pt x="116" y="0"/>
                    <a:pt x="90" y="29"/>
                    <a:pt x="83" y="38"/>
                  </a:cubicBezTo>
                  <a:cubicBezTo>
                    <a:pt x="32" y="97"/>
                    <a:pt x="0" y="186"/>
                    <a:pt x="0" y="295"/>
                  </a:cubicBezTo>
                  <a:cubicBezTo>
                    <a:pt x="0" y="365"/>
                    <a:pt x="13" y="463"/>
                    <a:pt x="77" y="547"/>
                  </a:cubicBezTo>
                  <a:cubicBezTo>
                    <a:pt x="83" y="553"/>
                    <a:pt x="115"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85" name=""/>
            <p:cNvSpPr/>
            <p:nvPr/>
          </p:nvSpPr>
          <p:spPr>
            <a:xfrm>
              <a:off x="5789880" y="42062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86" name=""/>
            <p:cNvSpPr/>
            <p:nvPr/>
          </p:nvSpPr>
          <p:spPr>
            <a:xfrm>
              <a:off x="5762880" y="42346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7"/>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4" y="321"/>
                    <a:pt x="133" y="321"/>
                  </a:cubicBezTo>
                  <a:cubicBezTo>
                    <a:pt x="125" y="321"/>
                    <a:pt x="122" y="321"/>
                    <a:pt x="112" y="321"/>
                  </a:cubicBezTo>
                  <a:cubicBezTo>
                    <a:pt x="101" y="319"/>
                    <a:pt x="99" y="316"/>
                    <a:pt x="99" y="312"/>
                  </a:cubicBezTo>
                  <a:cubicBezTo>
                    <a:pt x="99" y="308"/>
                    <a:pt x="101"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87" name=""/>
            <p:cNvSpPr/>
            <p:nvPr/>
          </p:nvSpPr>
          <p:spPr>
            <a:xfrm>
              <a:off x="5839560" y="429876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8"/>
                    <a:pt x="169" y="164"/>
                  </a:cubicBezTo>
                  <a:cubicBezTo>
                    <a:pt x="156" y="164"/>
                    <a:pt x="143" y="164"/>
                    <a:pt x="130" y="164"/>
                  </a:cubicBezTo>
                  <a:cubicBezTo>
                    <a:pt x="130" y="112"/>
                    <a:pt x="130" y="61"/>
                    <a:pt x="130" y="10"/>
                  </a:cubicBezTo>
                  <a:cubicBezTo>
                    <a:pt x="130" y="3"/>
                    <a:pt x="130" y="0"/>
                    <a:pt x="123" y="0"/>
                  </a:cubicBezTo>
                  <a:cubicBezTo>
                    <a:pt x="119" y="0"/>
                    <a:pt x="118" y="0"/>
                    <a:pt x="115" y="4"/>
                  </a:cubicBezTo>
                  <a:cubicBezTo>
                    <a:pt x="77" y="57"/>
                    <a:pt x="38" y="111"/>
                    <a:pt x="0" y="164"/>
                  </a:cubicBezTo>
                  <a:cubicBezTo>
                    <a:pt x="0" y="168"/>
                    <a:pt x="0" y="171"/>
                    <a:pt x="0" y="175"/>
                  </a:cubicBezTo>
                  <a:cubicBezTo>
                    <a:pt x="34" y="175"/>
                    <a:pt x="67" y="175"/>
                    <a:pt x="101" y="175"/>
                  </a:cubicBezTo>
                  <a:cubicBezTo>
                    <a:pt x="101" y="185"/>
                    <a:pt x="101" y="195"/>
                    <a:pt x="101" y="204"/>
                  </a:cubicBezTo>
                  <a:cubicBezTo>
                    <a:pt x="101" y="216"/>
                    <a:pt x="101" y="220"/>
                    <a:pt x="73" y="220"/>
                  </a:cubicBezTo>
                  <a:cubicBezTo>
                    <a:pt x="70" y="220"/>
                    <a:pt x="67"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1" y="220"/>
                    <a:pt x="158" y="220"/>
                  </a:cubicBezTo>
                  <a:cubicBezTo>
                    <a:pt x="130" y="220"/>
                    <a:pt x="130" y="216"/>
                    <a:pt x="130" y="204"/>
                  </a:cubicBezTo>
                  <a:cubicBezTo>
                    <a:pt x="130" y="195"/>
                    <a:pt x="130" y="185"/>
                    <a:pt x="130" y="175"/>
                  </a:cubicBezTo>
                  <a:cubicBezTo>
                    <a:pt x="143" y="175"/>
                    <a:pt x="156" y="175"/>
                    <a:pt x="169" y="175"/>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588" name=""/>
            <p:cNvSpPr/>
            <p:nvPr/>
          </p:nvSpPr>
          <p:spPr>
            <a:xfrm>
              <a:off x="5968080" y="43077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89" name=""/>
            <p:cNvSpPr/>
            <p:nvPr/>
          </p:nvSpPr>
          <p:spPr>
            <a:xfrm>
              <a:off x="6146280" y="4237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90" name=""/>
            <p:cNvSpPr/>
            <p:nvPr/>
          </p:nvSpPr>
          <p:spPr>
            <a:xfrm>
              <a:off x="6226920" y="42048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6" y="38"/>
                    <a:pt x="14" y="0"/>
                    <a:pt x="6" y="0"/>
                  </a:cubicBezTo>
                  <a:cubicBezTo>
                    <a:pt x="3" y="0"/>
                    <a:pt x="0" y="1"/>
                    <a:pt x="0" y="6"/>
                  </a:cubicBezTo>
                  <a:cubicBezTo>
                    <a:pt x="0" y="7"/>
                    <a:pt x="1" y="8"/>
                    <a:pt x="3" y="10"/>
                  </a:cubicBezTo>
                  <a:cubicBezTo>
                    <a:pt x="27" y="36"/>
                    <a:pt x="59" y="76"/>
                    <a:pt x="78" y="154"/>
                  </a:cubicBezTo>
                  <a:cubicBezTo>
                    <a:pt x="90" y="199"/>
                    <a:pt x="94" y="249"/>
                    <a:pt x="94" y="295"/>
                  </a:cubicBezTo>
                  <a:cubicBezTo>
                    <a:pt x="94" y="344"/>
                    <a:pt x="90" y="395"/>
                    <a:pt x="77" y="444"/>
                  </a:cubicBezTo>
                  <a:cubicBezTo>
                    <a:pt x="59" y="512"/>
                    <a:pt x="29" y="552"/>
                    <a:pt x="4" y="580"/>
                  </a:cubicBezTo>
                  <a:cubicBezTo>
                    <a:pt x="0" y="584"/>
                    <a:pt x="1" y="583"/>
                    <a:pt x="0" y="585"/>
                  </a:cubicBezTo>
                  <a:cubicBezTo>
                    <a:pt x="0" y="589"/>
                    <a:pt x="3" y="591"/>
                    <a:pt x="6" y="591"/>
                  </a:cubicBezTo>
                  <a:cubicBezTo>
                    <a:pt x="13"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91" name=""/>
            <p:cNvSpPr/>
            <p:nvPr/>
          </p:nvSpPr>
          <p:spPr>
            <a:xfrm>
              <a:off x="6307200" y="416664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9"/>
                  </a:cubicBezTo>
                  <a:cubicBezTo>
                    <a:pt x="122" y="211"/>
                    <a:pt x="97" y="224"/>
                    <a:pt x="77" y="224"/>
                  </a:cubicBezTo>
                  <a:cubicBezTo>
                    <a:pt x="63" y="224"/>
                    <a:pt x="32" y="221"/>
                    <a:pt x="18" y="200"/>
                  </a:cubicBezTo>
                  <a:cubicBezTo>
                    <a:pt x="34" y="200"/>
                    <a:pt x="38" y="189"/>
                    <a:pt x="38" y="181"/>
                  </a:cubicBezTo>
                  <a:cubicBezTo>
                    <a:pt x="38" y="169"/>
                    <a:pt x="29" y="162"/>
                    <a:pt x="20" y="162"/>
                  </a:cubicBezTo>
                  <a:cubicBezTo>
                    <a:pt x="10" y="162"/>
                    <a:pt x="0" y="168"/>
                    <a:pt x="0" y="182"/>
                  </a:cubicBezTo>
                  <a:cubicBezTo>
                    <a:pt x="0" y="214"/>
                    <a:pt x="35" y="235"/>
                    <a:pt x="77" y="235"/>
                  </a:cubicBezTo>
                  <a:cubicBezTo>
                    <a:pt x="125" y="235"/>
                    <a:pt x="158" y="203"/>
                    <a:pt x="158" y="169"/>
                  </a:cubicBezTo>
                  <a:cubicBezTo>
                    <a:pt x="158" y="143"/>
                    <a:pt x="136" y="115"/>
                    <a:pt x="98" y="108"/>
                  </a:cubicBezTo>
                  <a:cubicBezTo>
                    <a:pt x="134" y="94"/>
                    <a:pt x="147" y="69"/>
                    <a:pt x="147" y="48"/>
                  </a:cubicBezTo>
                  <a:cubicBezTo>
                    <a:pt x="147" y="20"/>
                    <a:pt x="117" y="0"/>
                    <a:pt x="78" y="0"/>
                  </a:cubicBezTo>
                  <a:cubicBezTo>
                    <a:pt x="40" y="0"/>
                    <a:pt x="10" y="18"/>
                    <a:pt x="10" y="46"/>
                  </a:cubicBezTo>
                  <a:cubicBezTo>
                    <a:pt x="10" y="57"/>
                    <a:pt x="18" y="64"/>
                    <a:pt x="28" y="64"/>
                  </a:cubicBezTo>
                  <a:cubicBezTo>
                    <a:pt x="39" y="64"/>
                    <a:pt x="46" y="56"/>
                    <a:pt x="46" y="46"/>
                  </a:cubicBezTo>
                  <a:cubicBezTo>
                    <a:pt x="46" y="36"/>
                    <a:pt x="39" y="29"/>
                    <a:pt x="28" y="29"/>
                  </a:cubicBezTo>
                  <a:cubicBezTo>
                    <a:pt x="41" y="14"/>
                    <a:pt x="64" y="10"/>
                    <a:pt x="77" y="10"/>
                  </a:cubicBezTo>
                  <a:cubicBezTo>
                    <a:pt x="92" y="10"/>
                    <a:pt x="113" y="17"/>
                    <a:pt x="113" y="48"/>
                  </a:cubicBezTo>
                  <a:cubicBezTo>
                    <a:pt x="113" y="62"/>
                    <a:pt x="109" y="78"/>
                    <a:pt x="101" y="88"/>
                  </a:cubicBezTo>
                  <a:cubicBezTo>
                    <a:pt x="88" y="102"/>
                    <a:pt x="80" y="102"/>
                    <a:pt x="62" y="104"/>
                  </a:cubicBezTo>
                  <a:cubicBezTo>
                    <a:pt x="53" y="104"/>
                    <a:pt x="53" y="104"/>
                    <a:pt x="50" y="104"/>
                  </a:cubicBezTo>
                  <a:cubicBezTo>
                    <a:pt x="49" y="105"/>
                    <a:pt x="48" y="105"/>
                    <a:pt x="48" y="109"/>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92" name=""/>
            <p:cNvSpPr/>
            <p:nvPr/>
          </p:nvSpPr>
          <p:spPr>
            <a:xfrm>
              <a:off x="6428880" y="42523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93" name=""/>
            <p:cNvSpPr/>
            <p:nvPr/>
          </p:nvSpPr>
          <p:spPr>
            <a:xfrm>
              <a:off x="6603480" y="427752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6"/>
                  </a:cubicBezTo>
                  <a:cubicBezTo>
                    <a:pt x="146" y="45"/>
                    <a:pt x="144" y="53"/>
                    <a:pt x="144" y="56"/>
                  </a:cubicBezTo>
                  <a:cubicBezTo>
                    <a:pt x="144" y="69"/>
                    <a:pt x="153" y="73"/>
                    <a:pt x="162" y="73"/>
                  </a:cubicBezTo>
                  <a:cubicBezTo>
                    <a:pt x="176" y="73"/>
                    <a:pt x="190" y="62"/>
                    <a:pt x="190" y="42"/>
                  </a:cubicBezTo>
                  <a:cubicBezTo>
                    <a:pt x="190" y="18"/>
                    <a:pt x="167" y="0"/>
                    <a:pt x="132" y="0"/>
                  </a:cubicBezTo>
                  <a:cubicBezTo>
                    <a:pt x="66" y="0"/>
                    <a:pt x="0" y="70"/>
                    <a:pt x="0" y="140"/>
                  </a:cubicBezTo>
                  <a:cubicBezTo>
                    <a:pt x="0" y="183"/>
                    <a:pt x="28" y="223"/>
                    <a:pt x="80" y="223"/>
                  </a:cubicBezTo>
                  <a:cubicBezTo>
                    <a:pt x="150" y="223"/>
                    <a:pt x="192" y="171"/>
                    <a:pt x="192" y="164"/>
                  </a:cubicBezTo>
                  <a:cubicBezTo>
                    <a:pt x="192" y="161"/>
                    <a:pt x="189" y="158"/>
                    <a:pt x="186" y="158"/>
                  </a:cubicBezTo>
                  <a:cubicBezTo>
                    <a:pt x="183" y="158"/>
                    <a:pt x="182" y="160"/>
                    <a:pt x="179" y="162"/>
                  </a:cubicBezTo>
                  <a:cubicBezTo>
                    <a:pt x="140" y="211"/>
                    <a:pt x="87" y="211"/>
                    <a:pt x="81" y="211"/>
                  </a:cubicBezTo>
                  <a:cubicBezTo>
                    <a:pt x="50" y="211"/>
                    <a:pt x="36" y="188"/>
                    <a:pt x="36" y="158"/>
                  </a:cubicBezTo>
                  <a:cubicBezTo>
                    <a:pt x="36" y="139"/>
                    <a:pt x="46" y="90"/>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594" name=""/>
            <p:cNvSpPr/>
            <p:nvPr/>
          </p:nvSpPr>
          <p:spPr>
            <a:xfrm>
              <a:off x="6686640" y="4299480"/>
              <a:ext cx="39960" cy="77760"/>
            </a:xfrm>
            <a:custGeom>
              <a:avLst/>
              <a:gdLst>
                <a:gd name="textAreaLeft" fmla="*/ 0 w 39960"/>
                <a:gd name="textAreaRight" fmla="*/ 45000 w 39960"/>
                <a:gd name="textAreaTop" fmla="*/ 0 h 77760"/>
                <a:gd name="textAreaBottom" fmla="*/ 82800 h 777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8" y="35"/>
                    <a:pt x="31" y="35"/>
                    <a:pt x="49" y="25"/>
                  </a:cubicBezTo>
                  <a:cubicBezTo>
                    <a:pt x="49" y="84"/>
                    <a:pt x="49" y="143"/>
                    <a:pt x="49" y="202"/>
                  </a:cubicBezTo>
                  <a:cubicBezTo>
                    <a:pt x="49" y="213"/>
                    <a:pt x="49" y="217"/>
                    <a:pt x="15" y="217"/>
                  </a:cubicBezTo>
                  <a:cubicBezTo>
                    <a:pt x="11" y="217"/>
                    <a:pt x="6" y="217"/>
                    <a:pt x="1" y="217"/>
                  </a:cubicBezTo>
                  <a:cubicBezTo>
                    <a:pt x="1" y="221"/>
                    <a:pt x="1" y="225"/>
                    <a:pt x="1" y="230"/>
                  </a:cubicBezTo>
                  <a:cubicBezTo>
                    <a:pt x="8" y="230"/>
                    <a:pt x="50" y="228"/>
                    <a:pt x="63" y="228"/>
                  </a:cubicBezTo>
                  <a:cubicBezTo>
                    <a:pt x="74" y="228"/>
                    <a:pt x="118" y="230"/>
                    <a:pt x="125" y="230"/>
                  </a:cubicBezTo>
                  <a:cubicBezTo>
                    <a:pt x="125" y="225"/>
                    <a:pt x="125" y="221"/>
                    <a:pt x="125" y="217"/>
                  </a:cubicBezTo>
                  <a:cubicBezTo>
                    <a:pt x="120" y="217"/>
                    <a:pt x="116" y="217"/>
                    <a:pt x="112" y="217"/>
                  </a:cubicBezTo>
                  <a:cubicBezTo>
                    <a:pt x="77" y="217"/>
                    <a:pt x="77" y="213"/>
                    <a:pt x="77" y="202"/>
                  </a:cubicBezTo>
                  <a:cubicBezTo>
                    <a:pt x="77" y="138"/>
                    <a:pt x="77" y="74"/>
                    <a:pt x="77"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95" name=""/>
            <p:cNvSpPr/>
            <p:nvPr/>
          </p:nvSpPr>
          <p:spPr>
            <a:xfrm>
              <a:off x="6757200" y="4299480"/>
              <a:ext cx="39960" cy="77760"/>
            </a:xfrm>
            <a:custGeom>
              <a:avLst/>
              <a:gdLst>
                <a:gd name="textAreaLeft" fmla="*/ 0 w 39960"/>
                <a:gd name="textAreaRight" fmla="*/ 45000 w 39960"/>
                <a:gd name="textAreaTop" fmla="*/ 0 h 77760"/>
                <a:gd name="textAreaBottom" fmla="*/ 82800 h 777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8" y="35"/>
                    <a:pt x="31" y="35"/>
                    <a:pt x="49" y="25"/>
                  </a:cubicBezTo>
                  <a:cubicBezTo>
                    <a:pt x="49" y="84"/>
                    <a:pt x="49" y="143"/>
                    <a:pt x="49" y="202"/>
                  </a:cubicBezTo>
                  <a:cubicBezTo>
                    <a:pt x="49" y="213"/>
                    <a:pt x="49" y="217"/>
                    <a:pt x="15" y="217"/>
                  </a:cubicBezTo>
                  <a:cubicBezTo>
                    <a:pt x="11" y="217"/>
                    <a:pt x="6" y="217"/>
                    <a:pt x="1" y="217"/>
                  </a:cubicBezTo>
                  <a:cubicBezTo>
                    <a:pt x="1" y="221"/>
                    <a:pt x="1" y="225"/>
                    <a:pt x="1" y="230"/>
                  </a:cubicBezTo>
                  <a:cubicBezTo>
                    <a:pt x="8" y="230"/>
                    <a:pt x="50" y="228"/>
                    <a:pt x="63" y="228"/>
                  </a:cubicBezTo>
                  <a:cubicBezTo>
                    <a:pt x="74" y="228"/>
                    <a:pt x="118" y="230"/>
                    <a:pt x="125" y="230"/>
                  </a:cubicBezTo>
                  <a:cubicBezTo>
                    <a:pt x="125" y="225"/>
                    <a:pt x="125" y="221"/>
                    <a:pt x="125" y="217"/>
                  </a:cubicBezTo>
                  <a:cubicBezTo>
                    <a:pt x="120" y="217"/>
                    <a:pt x="116" y="217"/>
                    <a:pt x="112" y="217"/>
                  </a:cubicBezTo>
                  <a:cubicBezTo>
                    <a:pt x="77" y="217"/>
                    <a:pt x="77" y="213"/>
                    <a:pt x="77" y="202"/>
                  </a:cubicBezTo>
                  <a:cubicBezTo>
                    <a:pt x="77" y="138"/>
                    <a:pt x="77" y="74"/>
                    <a:pt x="77"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596" name=""/>
            <p:cNvSpPr/>
            <p:nvPr/>
          </p:nvSpPr>
          <p:spPr>
            <a:xfrm>
              <a:off x="6879600" y="420480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585"/>
                  </a:moveTo>
                  <a:cubicBezTo>
                    <a:pt x="127" y="584"/>
                    <a:pt x="127" y="582"/>
                    <a:pt x="126" y="581"/>
                  </a:cubicBezTo>
                  <a:cubicBezTo>
                    <a:pt x="104" y="557"/>
                    <a:pt x="70" y="517"/>
                    <a:pt x="49" y="437"/>
                  </a:cubicBezTo>
                  <a:cubicBezTo>
                    <a:pt x="38" y="392"/>
                    <a:pt x="34" y="342"/>
                    <a:pt x="34" y="295"/>
                  </a:cubicBezTo>
                  <a:cubicBezTo>
                    <a:pt x="34" y="167"/>
                    <a:pt x="64" y="76"/>
                    <a:pt x="123" y="11"/>
                  </a:cubicBezTo>
                  <a:cubicBezTo>
                    <a:pt x="127" y="7"/>
                    <a:pt x="127" y="7"/>
                    <a:pt x="127" y="6"/>
                  </a:cubicBezTo>
                  <a:cubicBezTo>
                    <a:pt x="127" y="0"/>
                    <a:pt x="123" y="0"/>
                    <a:pt x="122" y="0"/>
                  </a:cubicBezTo>
                  <a:cubicBezTo>
                    <a:pt x="115" y="0"/>
                    <a:pt x="88" y="29"/>
                    <a:pt x="81" y="38"/>
                  </a:cubicBezTo>
                  <a:cubicBezTo>
                    <a:pt x="31" y="97"/>
                    <a:pt x="0" y="186"/>
                    <a:pt x="0" y="295"/>
                  </a:cubicBezTo>
                  <a:cubicBezTo>
                    <a:pt x="0" y="365"/>
                    <a:pt x="11" y="463"/>
                    <a:pt x="76" y="547"/>
                  </a:cubicBezTo>
                  <a:cubicBezTo>
                    <a:pt x="81" y="553"/>
                    <a:pt x="113" y="591"/>
                    <a:pt x="122" y="591"/>
                  </a:cubicBezTo>
                  <a:cubicBezTo>
                    <a:pt x="123" y="591"/>
                    <a:pt x="127" y="591"/>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97" name=""/>
            <p:cNvSpPr/>
            <p:nvPr/>
          </p:nvSpPr>
          <p:spPr>
            <a:xfrm>
              <a:off x="6967440" y="42062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598" name=""/>
            <p:cNvSpPr/>
            <p:nvPr/>
          </p:nvSpPr>
          <p:spPr>
            <a:xfrm>
              <a:off x="6939720" y="42346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6" y="0"/>
                    <a:pt x="169" y="1"/>
                    <a:pt x="155" y="1"/>
                  </a:cubicBezTo>
                  <a:cubicBezTo>
                    <a:pt x="141" y="1"/>
                    <a:pt x="105" y="0"/>
                    <a:pt x="90" y="0"/>
                  </a:cubicBezTo>
                  <a:cubicBezTo>
                    <a:pt x="87" y="0"/>
                    <a:pt x="80" y="0"/>
                    <a:pt x="80" y="10"/>
                  </a:cubicBezTo>
                  <a:cubicBezTo>
                    <a:pt x="80" y="15"/>
                    <a:pt x="85" y="15"/>
                    <a:pt x="94" y="15"/>
                  </a:cubicBezTo>
                  <a:cubicBezTo>
                    <a:pt x="115" y="15"/>
                    <a:pt x="129" y="15"/>
                    <a:pt x="129" y="25"/>
                  </a:cubicBezTo>
                  <a:cubicBezTo>
                    <a:pt x="129" y="27"/>
                    <a:pt x="129"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2" y="336"/>
                    <a:pt x="57" y="335"/>
                    <a:pt x="71" y="335"/>
                  </a:cubicBezTo>
                  <a:cubicBezTo>
                    <a:pt x="87" y="335"/>
                    <a:pt x="123" y="336"/>
                    <a:pt x="139" y="336"/>
                  </a:cubicBezTo>
                  <a:cubicBezTo>
                    <a:pt x="141" y="336"/>
                    <a:pt x="148" y="336"/>
                    <a:pt x="148" y="326"/>
                  </a:cubicBezTo>
                  <a:cubicBezTo>
                    <a:pt x="148" y="321"/>
                    <a:pt x="144" y="321"/>
                    <a:pt x="133" y="321"/>
                  </a:cubicBezTo>
                  <a:cubicBezTo>
                    <a:pt x="125" y="321"/>
                    <a:pt x="122" y="321"/>
                    <a:pt x="112" y="321"/>
                  </a:cubicBezTo>
                  <a:cubicBezTo>
                    <a:pt x="102" y="319"/>
                    <a:pt x="99" y="316"/>
                    <a:pt x="99" y="312"/>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599" name=""/>
            <p:cNvSpPr/>
            <p:nvPr/>
          </p:nvSpPr>
          <p:spPr>
            <a:xfrm>
              <a:off x="7016040" y="429876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8"/>
                    <a:pt x="169" y="164"/>
                  </a:cubicBezTo>
                  <a:cubicBezTo>
                    <a:pt x="157" y="164"/>
                    <a:pt x="144" y="164"/>
                    <a:pt x="132" y="164"/>
                  </a:cubicBezTo>
                  <a:cubicBezTo>
                    <a:pt x="132" y="112"/>
                    <a:pt x="132" y="61"/>
                    <a:pt x="132" y="10"/>
                  </a:cubicBezTo>
                  <a:cubicBezTo>
                    <a:pt x="132" y="3"/>
                    <a:pt x="132" y="0"/>
                    <a:pt x="123" y="0"/>
                  </a:cubicBezTo>
                  <a:cubicBezTo>
                    <a:pt x="119" y="0"/>
                    <a:pt x="118" y="0"/>
                    <a:pt x="115" y="4"/>
                  </a:cubicBezTo>
                  <a:cubicBezTo>
                    <a:pt x="77" y="57"/>
                    <a:pt x="38" y="111"/>
                    <a:pt x="0" y="164"/>
                  </a:cubicBezTo>
                  <a:cubicBezTo>
                    <a:pt x="0" y="168"/>
                    <a:pt x="0" y="171"/>
                    <a:pt x="0" y="175"/>
                  </a:cubicBezTo>
                  <a:cubicBezTo>
                    <a:pt x="34" y="175"/>
                    <a:pt x="68" y="175"/>
                    <a:pt x="102" y="175"/>
                  </a:cubicBezTo>
                  <a:cubicBezTo>
                    <a:pt x="102" y="185"/>
                    <a:pt x="102" y="195"/>
                    <a:pt x="102" y="204"/>
                  </a:cubicBezTo>
                  <a:cubicBezTo>
                    <a:pt x="102" y="216"/>
                    <a:pt x="102"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1" y="220"/>
                    <a:pt x="158" y="220"/>
                  </a:cubicBezTo>
                  <a:cubicBezTo>
                    <a:pt x="132" y="220"/>
                    <a:pt x="132" y="216"/>
                    <a:pt x="132" y="204"/>
                  </a:cubicBezTo>
                  <a:cubicBezTo>
                    <a:pt x="132" y="195"/>
                    <a:pt x="132" y="185"/>
                    <a:pt x="132" y="175"/>
                  </a:cubicBezTo>
                  <a:cubicBezTo>
                    <a:pt x="144" y="175"/>
                    <a:pt x="157" y="175"/>
                    <a:pt x="169" y="175"/>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600" name=""/>
            <p:cNvSpPr/>
            <p:nvPr/>
          </p:nvSpPr>
          <p:spPr>
            <a:xfrm>
              <a:off x="7145280" y="4307760"/>
              <a:ext cx="102960" cy="2160"/>
            </a:xfrm>
            <a:custGeom>
              <a:avLst/>
              <a:gdLst>
                <a:gd name="textAreaLeft" fmla="*/ 0 w 102960"/>
                <a:gd name="textAreaRight" fmla="*/ 108000 w 102960"/>
                <a:gd name="textAreaTop" fmla="*/ 0 h 2160"/>
                <a:gd name="textAreaBottom" fmla="*/ 7200 h 2160"/>
              </a:gdLst>
              <a:ahLst/>
              <a:rect l="textAreaLeft" t="textAreaTop" r="textAreaRight" b="textAreaBottom"/>
              <a:pathLst>
                <a:path w="300" h="20">
                  <a:moveTo>
                    <a:pt x="283" y="20"/>
                  </a:moveTo>
                  <a:cubicBezTo>
                    <a:pt x="291" y="20"/>
                    <a:pt x="300" y="20"/>
                    <a:pt x="300" y="10"/>
                  </a:cubicBezTo>
                  <a:cubicBezTo>
                    <a:pt x="300"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01" name=""/>
            <p:cNvSpPr/>
            <p:nvPr/>
          </p:nvSpPr>
          <p:spPr>
            <a:xfrm>
              <a:off x="7323120" y="4237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6"/>
                  </a:cubicBezTo>
                  <a:cubicBezTo>
                    <a:pt x="10" y="46"/>
                    <a:pt x="39" y="46"/>
                    <a:pt x="64" y="34"/>
                  </a:cubicBezTo>
                  <a:cubicBezTo>
                    <a:pt x="64" y="119"/>
                    <a:pt x="64" y="203"/>
                    <a:pt x="64" y="288"/>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02" name=""/>
            <p:cNvSpPr/>
            <p:nvPr/>
          </p:nvSpPr>
          <p:spPr>
            <a:xfrm>
              <a:off x="7403760" y="42048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6" y="38"/>
                    <a:pt x="15" y="0"/>
                    <a:pt x="6" y="0"/>
                  </a:cubicBezTo>
                  <a:cubicBezTo>
                    <a:pt x="4" y="0"/>
                    <a:pt x="0" y="1"/>
                    <a:pt x="0" y="6"/>
                  </a:cubicBezTo>
                  <a:cubicBezTo>
                    <a:pt x="0" y="7"/>
                    <a:pt x="1" y="8"/>
                    <a:pt x="3" y="10"/>
                  </a:cubicBezTo>
                  <a:cubicBezTo>
                    <a:pt x="27" y="36"/>
                    <a:pt x="59" y="76"/>
                    <a:pt x="78" y="154"/>
                  </a:cubicBezTo>
                  <a:cubicBezTo>
                    <a:pt x="90" y="199"/>
                    <a:pt x="95" y="249"/>
                    <a:pt x="95" y="295"/>
                  </a:cubicBezTo>
                  <a:cubicBezTo>
                    <a:pt x="95" y="344"/>
                    <a:pt x="90" y="395"/>
                    <a:pt x="77" y="444"/>
                  </a:cubicBezTo>
                  <a:cubicBezTo>
                    <a:pt x="59" y="512"/>
                    <a:pt x="29" y="552"/>
                    <a:pt x="4" y="580"/>
                  </a:cubicBezTo>
                  <a:cubicBezTo>
                    <a:pt x="0" y="584"/>
                    <a:pt x="1" y="583"/>
                    <a:pt x="0" y="585"/>
                  </a:cubicBezTo>
                  <a:cubicBezTo>
                    <a:pt x="0" y="589"/>
                    <a:pt x="4" y="591"/>
                    <a:pt x="6" y="591"/>
                  </a:cubicBezTo>
                  <a:cubicBezTo>
                    <a:pt x="14"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03" name=""/>
            <p:cNvSpPr/>
            <p:nvPr/>
          </p:nvSpPr>
          <p:spPr>
            <a:xfrm>
              <a:off x="7481880" y="41652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2"/>
                    <a:pt x="104" y="231"/>
                    <a:pt x="116" y="231"/>
                  </a:cubicBezTo>
                  <a:cubicBezTo>
                    <a:pt x="129" y="231"/>
                    <a:pt x="151" y="232"/>
                    <a:pt x="168" y="232"/>
                  </a:cubicBezTo>
                  <a:cubicBezTo>
                    <a:pt x="168" y="228"/>
                    <a:pt x="168" y="224"/>
                    <a:pt x="168" y="220"/>
                  </a:cubicBezTo>
                  <a:cubicBezTo>
                    <a:pt x="165" y="220"/>
                    <a:pt x="161" y="220"/>
                    <a:pt x="158" y="220"/>
                  </a:cubicBezTo>
                  <a:cubicBezTo>
                    <a:pt x="132" y="220"/>
                    <a:pt x="132" y="216"/>
                    <a:pt x="132" y="204"/>
                  </a:cubicBezTo>
                  <a:cubicBezTo>
                    <a:pt x="132" y="195"/>
                    <a:pt x="132" y="186"/>
                    <a:pt x="132" y="176"/>
                  </a:cubicBezTo>
                  <a:cubicBezTo>
                    <a:pt x="144" y="176"/>
                    <a:pt x="157"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604" name=""/>
            <p:cNvSpPr/>
            <p:nvPr/>
          </p:nvSpPr>
          <p:spPr>
            <a:xfrm>
              <a:off x="7605720" y="42523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05" name=""/>
            <p:cNvSpPr/>
            <p:nvPr/>
          </p:nvSpPr>
          <p:spPr>
            <a:xfrm>
              <a:off x="7780320" y="427752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1" y="31"/>
                    <a:pt x="154" y="36"/>
                  </a:cubicBezTo>
                  <a:cubicBezTo>
                    <a:pt x="146" y="45"/>
                    <a:pt x="144" y="53"/>
                    <a:pt x="144" y="56"/>
                  </a:cubicBezTo>
                  <a:cubicBezTo>
                    <a:pt x="144" y="69"/>
                    <a:pt x="154" y="73"/>
                    <a:pt x="162" y="73"/>
                  </a:cubicBezTo>
                  <a:cubicBezTo>
                    <a:pt x="176" y="73"/>
                    <a:pt x="190" y="62"/>
                    <a:pt x="190" y="42"/>
                  </a:cubicBezTo>
                  <a:cubicBezTo>
                    <a:pt x="190" y="18"/>
                    <a:pt x="167" y="0"/>
                    <a:pt x="133" y="0"/>
                  </a:cubicBezTo>
                  <a:cubicBezTo>
                    <a:pt x="66" y="0"/>
                    <a:pt x="0" y="70"/>
                    <a:pt x="0" y="140"/>
                  </a:cubicBezTo>
                  <a:cubicBezTo>
                    <a:pt x="0" y="183"/>
                    <a:pt x="29" y="223"/>
                    <a:pt x="80" y="223"/>
                  </a:cubicBezTo>
                  <a:cubicBezTo>
                    <a:pt x="151" y="223"/>
                    <a:pt x="192" y="171"/>
                    <a:pt x="192" y="164"/>
                  </a:cubicBezTo>
                  <a:cubicBezTo>
                    <a:pt x="192" y="161"/>
                    <a:pt x="189" y="158"/>
                    <a:pt x="186" y="158"/>
                  </a:cubicBezTo>
                  <a:cubicBezTo>
                    <a:pt x="183" y="158"/>
                    <a:pt x="182" y="160"/>
                    <a:pt x="179" y="162"/>
                  </a:cubicBezTo>
                  <a:cubicBezTo>
                    <a:pt x="140" y="211"/>
                    <a:pt x="87" y="211"/>
                    <a:pt x="81" y="211"/>
                  </a:cubicBezTo>
                  <a:cubicBezTo>
                    <a:pt x="50" y="211"/>
                    <a:pt x="36" y="188"/>
                    <a:pt x="36" y="158"/>
                  </a:cubicBezTo>
                  <a:cubicBezTo>
                    <a:pt x="36" y="139"/>
                    <a:pt x="46" y="90"/>
                    <a:pt x="63" y="60"/>
                  </a:cubicBezTo>
                  <a:cubicBezTo>
                    <a:pt x="78" y="32"/>
                    <a:pt x="106"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606" name=""/>
            <p:cNvSpPr/>
            <p:nvPr/>
          </p:nvSpPr>
          <p:spPr>
            <a:xfrm>
              <a:off x="7863480" y="4299480"/>
              <a:ext cx="39960" cy="77760"/>
            </a:xfrm>
            <a:custGeom>
              <a:avLst/>
              <a:gdLst>
                <a:gd name="textAreaLeft" fmla="*/ 0 w 39960"/>
                <a:gd name="textAreaRight" fmla="*/ 45000 w 39960"/>
                <a:gd name="textAreaTop" fmla="*/ 0 h 77760"/>
                <a:gd name="textAreaBottom" fmla="*/ 82800 h 777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8" y="35"/>
                    <a:pt x="31" y="35"/>
                    <a:pt x="49" y="25"/>
                  </a:cubicBezTo>
                  <a:cubicBezTo>
                    <a:pt x="49" y="84"/>
                    <a:pt x="49" y="143"/>
                    <a:pt x="49" y="202"/>
                  </a:cubicBezTo>
                  <a:cubicBezTo>
                    <a:pt x="49" y="213"/>
                    <a:pt x="49" y="217"/>
                    <a:pt x="15" y="217"/>
                  </a:cubicBezTo>
                  <a:cubicBezTo>
                    <a:pt x="11" y="217"/>
                    <a:pt x="7" y="217"/>
                    <a:pt x="3" y="217"/>
                  </a:cubicBezTo>
                  <a:cubicBezTo>
                    <a:pt x="3" y="221"/>
                    <a:pt x="3" y="225"/>
                    <a:pt x="3" y="230"/>
                  </a:cubicBezTo>
                  <a:cubicBezTo>
                    <a:pt x="8" y="230"/>
                    <a:pt x="50" y="228"/>
                    <a:pt x="63" y="228"/>
                  </a:cubicBezTo>
                  <a:cubicBezTo>
                    <a:pt x="74" y="228"/>
                    <a:pt x="118" y="230"/>
                    <a:pt x="125" y="230"/>
                  </a:cubicBezTo>
                  <a:cubicBezTo>
                    <a:pt x="125" y="225"/>
                    <a:pt x="125" y="221"/>
                    <a:pt x="125" y="217"/>
                  </a:cubicBezTo>
                  <a:cubicBezTo>
                    <a:pt x="120" y="217"/>
                    <a:pt x="116" y="217"/>
                    <a:pt x="112" y="217"/>
                  </a:cubicBezTo>
                  <a:cubicBezTo>
                    <a:pt x="77" y="217"/>
                    <a:pt x="77" y="213"/>
                    <a:pt x="77" y="202"/>
                  </a:cubicBezTo>
                  <a:cubicBezTo>
                    <a:pt x="77" y="138"/>
                    <a:pt x="77" y="74"/>
                    <a:pt x="77"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07" name=""/>
            <p:cNvSpPr/>
            <p:nvPr/>
          </p:nvSpPr>
          <p:spPr>
            <a:xfrm>
              <a:off x="7928280" y="429948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3"/>
                  </a:cubicBezTo>
                  <a:cubicBezTo>
                    <a:pt x="127" y="122"/>
                    <a:pt x="151" y="101"/>
                    <a:pt x="151" y="67"/>
                  </a:cubicBezTo>
                  <a:cubicBezTo>
                    <a:pt x="151" y="27"/>
                    <a:pt x="115" y="0"/>
                    <a:pt x="71" y="0"/>
                  </a:cubicBezTo>
                  <a:cubicBezTo>
                    <a:pt x="28" y="0"/>
                    <a:pt x="0" y="31"/>
                    <a:pt x="0" y="63"/>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8" y="41"/>
                    <a:pt x="118" y="67"/>
                  </a:cubicBezTo>
                  <a:cubicBezTo>
                    <a:pt x="118" y="98"/>
                    <a:pt x="97" y="122"/>
                    <a:pt x="85" y="134"/>
                  </a:cubicBezTo>
                  <a:cubicBezTo>
                    <a:pt x="58" y="161"/>
                    <a:pt x="30" y="189"/>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08" name=""/>
            <p:cNvSpPr/>
            <p:nvPr/>
          </p:nvSpPr>
          <p:spPr>
            <a:xfrm>
              <a:off x="8056440" y="420480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585"/>
                  </a:moveTo>
                  <a:cubicBezTo>
                    <a:pt x="127" y="584"/>
                    <a:pt x="127" y="582"/>
                    <a:pt x="126" y="581"/>
                  </a:cubicBezTo>
                  <a:cubicBezTo>
                    <a:pt x="104" y="557"/>
                    <a:pt x="70" y="517"/>
                    <a:pt x="49" y="437"/>
                  </a:cubicBezTo>
                  <a:cubicBezTo>
                    <a:pt x="38" y="392"/>
                    <a:pt x="34" y="342"/>
                    <a:pt x="34" y="295"/>
                  </a:cubicBezTo>
                  <a:cubicBezTo>
                    <a:pt x="34" y="167"/>
                    <a:pt x="64" y="76"/>
                    <a:pt x="123" y="11"/>
                  </a:cubicBezTo>
                  <a:cubicBezTo>
                    <a:pt x="127" y="7"/>
                    <a:pt x="127" y="7"/>
                    <a:pt x="127" y="6"/>
                  </a:cubicBezTo>
                  <a:cubicBezTo>
                    <a:pt x="127" y="0"/>
                    <a:pt x="125" y="0"/>
                    <a:pt x="122" y="0"/>
                  </a:cubicBezTo>
                  <a:cubicBezTo>
                    <a:pt x="115" y="0"/>
                    <a:pt x="88" y="29"/>
                    <a:pt x="81" y="38"/>
                  </a:cubicBezTo>
                  <a:cubicBezTo>
                    <a:pt x="32" y="97"/>
                    <a:pt x="0" y="186"/>
                    <a:pt x="0" y="295"/>
                  </a:cubicBezTo>
                  <a:cubicBezTo>
                    <a:pt x="0" y="365"/>
                    <a:pt x="13" y="463"/>
                    <a:pt x="77" y="547"/>
                  </a:cubicBezTo>
                  <a:cubicBezTo>
                    <a:pt x="81" y="553"/>
                    <a:pt x="113" y="591"/>
                    <a:pt x="122" y="591"/>
                  </a:cubicBezTo>
                  <a:cubicBezTo>
                    <a:pt x="125" y="591"/>
                    <a:pt x="127" y="591"/>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09" name=""/>
            <p:cNvSpPr/>
            <p:nvPr/>
          </p:nvSpPr>
          <p:spPr>
            <a:xfrm>
              <a:off x="8143920" y="42062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10" name=""/>
            <p:cNvSpPr/>
            <p:nvPr/>
          </p:nvSpPr>
          <p:spPr>
            <a:xfrm>
              <a:off x="8116200" y="42346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5"/>
                  </a:cubicBezTo>
                  <a:cubicBezTo>
                    <a:pt x="129" y="27"/>
                    <a:pt x="129" y="28"/>
                    <a:pt x="127" y="32"/>
                  </a:cubicBezTo>
                  <a:cubicBezTo>
                    <a:pt x="105" y="121"/>
                    <a:pt x="84" y="210"/>
                    <a:pt x="62" y="298"/>
                  </a:cubicBezTo>
                  <a:cubicBezTo>
                    <a:pt x="56" y="316"/>
                    <a:pt x="55" y="321"/>
                    <a:pt x="17" y="321"/>
                  </a:cubicBezTo>
                  <a:cubicBezTo>
                    <a:pt x="6"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21"/>
                  </a:cubicBezTo>
                  <a:cubicBezTo>
                    <a:pt x="102" y="319"/>
                    <a:pt x="99" y="316"/>
                    <a:pt x="99" y="312"/>
                  </a:cubicBezTo>
                  <a:cubicBezTo>
                    <a:pt x="99" y="308"/>
                    <a:pt x="101" y="304"/>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11" name=""/>
            <p:cNvSpPr/>
            <p:nvPr/>
          </p:nvSpPr>
          <p:spPr>
            <a:xfrm>
              <a:off x="8195760" y="4299480"/>
              <a:ext cx="50040" cy="80280"/>
            </a:xfrm>
            <a:custGeom>
              <a:avLst/>
              <a:gdLst>
                <a:gd name="textAreaLeft" fmla="*/ 0 w 50040"/>
                <a:gd name="textAreaRight" fmla="*/ 55080 w 50040"/>
                <a:gd name="textAreaTop" fmla="*/ 0 h 80280"/>
                <a:gd name="textAreaBottom" fmla="*/ 85320 h 80280"/>
              </a:gdLst>
              <a:ahLst/>
              <a:rect l="textAreaLeft" t="textAreaTop" r="textAreaRight" b="textAreaBottom"/>
              <a:pathLst>
                <a:path w="153" h="237">
                  <a:moveTo>
                    <a:pt x="32" y="38"/>
                  </a:moveTo>
                  <a:cubicBezTo>
                    <a:pt x="50" y="42"/>
                    <a:pt x="60" y="42"/>
                    <a:pt x="66" y="42"/>
                  </a:cubicBezTo>
                  <a:cubicBezTo>
                    <a:pt x="111" y="42"/>
                    <a:pt x="139" y="11"/>
                    <a:pt x="139" y="6"/>
                  </a:cubicBezTo>
                  <a:cubicBezTo>
                    <a:pt x="139" y="1"/>
                    <a:pt x="136" y="0"/>
                    <a:pt x="134" y="0"/>
                  </a:cubicBezTo>
                  <a:cubicBezTo>
                    <a:pt x="133" y="0"/>
                    <a:pt x="133" y="0"/>
                    <a:pt x="132" y="1"/>
                  </a:cubicBezTo>
                  <a:cubicBezTo>
                    <a:pt x="123" y="4"/>
                    <a:pt x="105" y="11"/>
                    <a:pt x="78" y="11"/>
                  </a:cubicBezTo>
                  <a:cubicBezTo>
                    <a:pt x="70" y="11"/>
                    <a:pt x="52" y="11"/>
                    <a:pt x="29" y="3"/>
                  </a:cubicBezTo>
                  <a:cubicBezTo>
                    <a:pt x="25" y="0"/>
                    <a:pt x="25" y="0"/>
                    <a:pt x="24" y="0"/>
                  </a:cubicBezTo>
                  <a:cubicBezTo>
                    <a:pt x="20" y="0"/>
                    <a:pt x="20" y="4"/>
                    <a:pt x="20" y="10"/>
                  </a:cubicBezTo>
                  <a:cubicBezTo>
                    <a:pt x="20" y="44"/>
                    <a:pt x="20" y="78"/>
                    <a:pt x="20" y="112"/>
                  </a:cubicBezTo>
                  <a:cubicBezTo>
                    <a:pt x="20" y="118"/>
                    <a:pt x="20" y="122"/>
                    <a:pt x="25" y="122"/>
                  </a:cubicBezTo>
                  <a:cubicBezTo>
                    <a:pt x="28" y="122"/>
                    <a:pt x="29" y="120"/>
                    <a:pt x="32" y="116"/>
                  </a:cubicBezTo>
                  <a:cubicBezTo>
                    <a:pt x="48" y="98"/>
                    <a:pt x="69" y="95"/>
                    <a:pt x="80" y="95"/>
                  </a:cubicBezTo>
                  <a:cubicBezTo>
                    <a:pt x="101" y="95"/>
                    <a:pt x="111" y="112"/>
                    <a:pt x="112" y="115"/>
                  </a:cubicBezTo>
                  <a:cubicBezTo>
                    <a:pt x="118" y="126"/>
                    <a:pt x="120" y="139"/>
                    <a:pt x="120" y="158"/>
                  </a:cubicBezTo>
                  <a:cubicBezTo>
                    <a:pt x="120" y="169"/>
                    <a:pt x="120" y="189"/>
                    <a:pt x="109" y="204"/>
                  </a:cubicBezTo>
                  <a:cubicBezTo>
                    <a:pt x="101" y="217"/>
                    <a:pt x="87" y="225"/>
                    <a:pt x="70" y="225"/>
                  </a:cubicBezTo>
                  <a:cubicBezTo>
                    <a:pt x="48" y="225"/>
                    <a:pt x="24" y="213"/>
                    <a:pt x="15" y="190"/>
                  </a:cubicBezTo>
                  <a:cubicBezTo>
                    <a:pt x="28" y="192"/>
                    <a:pt x="35" y="182"/>
                    <a:pt x="35" y="174"/>
                  </a:cubicBezTo>
                  <a:cubicBezTo>
                    <a:pt x="35" y="158"/>
                    <a:pt x="22" y="155"/>
                    <a:pt x="18" y="155"/>
                  </a:cubicBezTo>
                  <a:cubicBezTo>
                    <a:pt x="17" y="155"/>
                    <a:pt x="0" y="155"/>
                    <a:pt x="0" y="174"/>
                  </a:cubicBezTo>
                  <a:cubicBezTo>
                    <a:pt x="0" y="206"/>
                    <a:pt x="29" y="237"/>
                    <a:pt x="70" y="237"/>
                  </a:cubicBezTo>
                  <a:cubicBezTo>
                    <a:pt x="115" y="237"/>
                    <a:pt x="153" y="203"/>
                    <a:pt x="153" y="160"/>
                  </a:cubicBezTo>
                  <a:cubicBezTo>
                    <a:pt x="153" y="122"/>
                    <a:pt x="123" y="85"/>
                    <a:pt x="80" y="85"/>
                  </a:cubicBezTo>
                  <a:cubicBezTo>
                    <a:pt x="66" y="85"/>
                    <a:pt x="48" y="90"/>
                    <a:pt x="32" y="102"/>
                  </a:cubicBezTo>
                  <a:cubicBezTo>
                    <a:pt x="32" y="81"/>
                    <a:pt x="32" y="59"/>
                    <a:pt x="32" y="38"/>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612" name=""/>
            <p:cNvSpPr/>
            <p:nvPr/>
          </p:nvSpPr>
          <p:spPr>
            <a:xfrm>
              <a:off x="8321760" y="430776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13" name=""/>
            <p:cNvSpPr/>
            <p:nvPr/>
          </p:nvSpPr>
          <p:spPr>
            <a:xfrm>
              <a:off x="8499960" y="42375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60" y="32"/>
                    <a:pt x="17" y="32"/>
                    <a:pt x="0" y="32"/>
                  </a:cubicBezTo>
                  <a:cubicBezTo>
                    <a:pt x="0" y="37"/>
                    <a:pt x="0" y="42"/>
                    <a:pt x="0" y="46"/>
                  </a:cubicBezTo>
                  <a:cubicBezTo>
                    <a:pt x="10" y="46"/>
                    <a:pt x="39" y="46"/>
                    <a:pt x="64" y="34"/>
                  </a:cubicBezTo>
                  <a:cubicBezTo>
                    <a:pt x="64" y="119"/>
                    <a:pt x="64" y="203"/>
                    <a:pt x="64" y="288"/>
                  </a:cubicBezTo>
                  <a:cubicBezTo>
                    <a:pt x="64" y="307"/>
                    <a:pt x="63" y="312"/>
                    <a:pt x="20" y="312"/>
                  </a:cubicBezTo>
                  <a:cubicBezTo>
                    <a:pt x="14" y="312"/>
                    <a:pt x="9" y="312"/>
                    <a:pt x="4" y="312"/>
                  </a:cubicBezTo>
                  <a:cubicBezTo>
                    <a:pt x="4" y="317"/>
                    <a:pt x="4" y="322"/>
                    <a:pt x="4"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14" name=""/>
            <p:cNvSpPr/>
            <p:nvPr/>
          </p:nvSpPr>
          <p:spPr>
            <a:xfrm>
              <a:off x="8580600" y="42048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8" y="38"/>
                    <a:pt x="15" y="0"/>
                    <a:pt x="7" y="0"/>
                  </a:cubicBezTo>
                  <a:cubicBezTo>
                    <a:pt x="4" y="0"/>
                    <a:pt x="0" y="1"/>
                    <a:pt x="0" y="6"/>
                  </a:cubicBezTo>
                  <a:cubicBezTo>
                    <a:pt x="0" y="7"/>
                    <a:pt x="1" y="8"/>
                    <a:pt x="3" y="10"/>
                  </a:cubicBezTo>
                  <a:cubicBezTo>
                    <a:pt x="27" y="36"/>
                    <a:pt x="59" y="76"/>
                    <a:pt x="80" y="154"/>
                  </a:cubicBezTo>
                  <a:cubicBezTo>
                    <a:pt x="91" y="199"/>
                    <a:pt x="95" y="249"/>
                    <a:pt x="95" y="295"/>
                  </a:cubicBezTo>
                  <a:cubicBezTo>
                    <a:pt x="95" y="344"/>
                    <a:pt x="91" y="395"/>
                    <a:pt x="77" y="444"/>
                  </a:cubicBezTo>
                  <a:cubicBezTo>
                    <a:pt x="59" y="512"/>
                    <a:pt x="29" y="552"/>
                    <a:pt x="4" y="580"/>
                  </a:cubicBezTo>
                  <a:cubicBezTo>
                    <a:pt x="0" y="584"/>
                    <a:pt x="1" y="583"/>
                    <a:pt x="0" y="585"/>
                  </a:cubicBezTo>
                  <a:cubicBezTo>
                    <a:pt x="0" y="589"/>
                    <a:pt x="4" y="591"/>
                    <a:pt x="7" y="591"/>
                  </a:cubicBezTo>
                  <a:cubicBezTo>
                    <a:pt x="14"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15" name=""/>
            <p:cNvSpPr/>
            <p:nvPr/>
          </p:nvSpPr>
          <p:spPr>
            <a:xfrm>
              <a:off x="8693280" y="425232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16" name=""/>
            <p:cNvSpPr/>
            <p:nvPr/>
          </p:nvSpPr>
          <p:spPr>
            <a:xfrm>
              <a:off x="4320360" y="458064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31"/>
                  </a:moveTo>
                  <a:cubicBezTo>
                    <a:pt x="167" y="31"/>
                    <a:pt x="160" y="31"/>
                    <a:pt x="153" y="38"/>
                  </a:cubicBezTo>
                  <a:cubicBezTo>
                    <a:pt x="144" y="45"/>
                    <a:pt x="144" y="53"/>
                    <a:pt x="144" y="56"/>
                  </a:cubicBezTo>
                  <a:cubicBezTo>
                    <a:pt x="144" y="69"/>
                    <a:pt x="153" y="74"/>
                    <a:pt x="162" y="74"/>
                  </a:cubicBezTo>
                  <a:cubicBezTo>
                    <a:pt x="176" y="74"/>
                    <a:pt x="189" y="62"/>
                    <a:pt x="189" y="42"/>
                  </a:cubicBezTo>
                  <a:cubicBezTo>
                    <a:pt x="189" y="18"/>
                    <a:pt x="167" y="0"/>
                    <a:pt x="132" y="0"/>
                  </a:cubicBezTo>
                  <a:cubicBezTo>
                    <a:pt x="66" y="0"/>
                    <a:pt x="0" y="70"/>
                    <a:pt x="0" y="140"/>
                  </a:cubicBezTo>
                  <a:cubicBezTo>
                    <a:pt x="0" y="183"/>
                    <a:pt x="28" y="223"/>
                    <a:pt x="80" y="223"/>
                  </a:cubicBezTo>
                  <a:cubicBezTo>
                    <a:pt x="150" y="223"/>
                    <a:pt x="190" y="171"/>
                    <a:pt x="190" y="165"/>
                  </a:cubicBezTo>
                  <a:cubicBezTo>
                    <a:pt x="190" y="162"/>
                    <a:pt x="188" y="158"/>
                    <a:pt x="185" y="158"/>
                  </a:cubicBezTo>
                  <a:cubicBezTo>
                    <a:pt x="183"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617" name=""/>
            <p:cNvSpPr/>
            <p:nvPr/>
          </p:nvSpPr>
          <p:spPr>
            <a:xfrm>
              <a:off x="4403160" y="460332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6" y="21"/>
                    <a:pt x="14" y="21"/>
                    <a:pt x="0" y="21"/>
                  </a:cubicBezTo>
                  <a:cubicBezTo>
                    <a:pt x="0" y="25"/>
                    <a:pt x="0" y="29"/>
                    <a:pt x="0" y="34"/>
                  </a:cubicBezTo>
                  <a:cubicBezTo>
                    <a:pt x="8" y="34"/>
                    <a:pt x="31" y="34"/>
                    <a:pt x="50" y="24"/>
                  </a:cubicBezTo>
                  <a:cubicBezTo>
                    <a:pt x="50" y="83"/>
                    <a:pt x="50" y="141"/>
                    <a:pt x="50" y="200"/>
                  </a:cubicBezTo>
                  <a:cubicBezTo>
                    <a:pt x="50" y="211"/>
                    <a:pt x="50" y="216"/>
                    <a:pt x="15" y="216"/>
                  </a:cubicBezTo>
                  <a:cubicBezTo>
                    <a:pt x="11" y="216"/>
                    <a:pt x="7" y="216"/>
                    <a:pt x="3" y="216"/>
                  </a:cubicBezTo>
                  <a:cubicBezTo>
                    <a:pt x="3" y="220"/>
                    <a:pt x="3" y="224"/>
                    <a:pt x="3" y="228"/>
                  </a:cubicBezTo>
                  <a:cubicBezTo>
                    <a:pt x="8" y="228"/>
                    <a:pt x="52"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18" name=""/>
            <p:cNvSpPr/>
            <p:nvPr/>
          </p:nvSpPr>
          <p:spPr>
            <a:xfrm>
              <a:off x="4467240" y="460332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9"/>
                  </a:cubicBezTo>
                  <a:cubicBezTo>
                    <a:pt x="122" y="211"/>
                    <a:pt x="97" y="224"/>
                    <a:pt x="77" y="224"/>
                  </a:cubicBezTo>
                  <a:cubicBezTo>
                    <a:pt x="63" y="224"/>
                    <a:pt x="32" y="220"/>
                    <a:pt x="18" y="200"/>
                  </a:cubicBezTo>
                  <a:cubicBezTo>
                    <a:pt x="34" y="199"/>
                    <a:pt x="38" y="188"/>
                    <a:pt x="38" y="181"/>
                  </a:cubicBezTo>
                  <a:cubicBezTo>
                    <a:pt x="38" y="169"/>
                    <a:pt x="29" y="162"/>
                    <a:pt x="20" y="162"/>
                  </a:cubicBezTo>
                  <a:cubicBezTo>
                    <a:pt x="10" y="162"/>
                    <a:pt x="0" y="168"/>
                    <a:pt x="0" y="182"/>
                  </a:cubicBezTo>
                  <a:cubicBezTo>
                    <a:pt x="0" y="214"/>
                    <a:pt x="35" y="235"/>
                    <a:pt x="77" y="235"/>
                  </a:cubicBezTo>
                  <a:cubicBezTo>
                    <a:pt x="125" y="235"/>
                    <a:pt x="158" y="203"/>
                    <a:pt x="158" y="169"/>
                  </a:cubicBezTo>
                  <a:cubicBezTo>
                    <a:pt x="158" y="141"/>
                    <a:pt x="136" y="115"/>
                    <a:pt x="98" y="106"/>
                  </a:cubicBezTo>
                  <a:cubicBezTo>
                    <a:pt x="134" y="94"/>
                    <a:pt x="147" y="69"/>
                    <a:pt x="147" y="48"/>
                  </a:cubicBezTo>
                  <a:cubicBezTo>
                    <a:pt x="147" y="20"/>
                    <a:pt x="117" y="0"/>
                    <a:pt x="78" y="0"/>
                  </a:cubicBezTo>
                  <a:cubicBezTo>
                    <a:pt x="40" y="0"/>
                    <a:pt x="10" y="18"/>
                    <a:pt x="10" y="46"/>
                  </a:cubicBezTo>
                  <a:cubicBezTo>
                    <a:pt x="10" y="57"/>
                    <a:pt x="18" y="64"/>
                    <a:pt x="28" y="64"/>
                  </a:cubicBezTo>
                  <a:cubicBezTo>
                    <a:pt x="39" y="64"/>
                    <a:pt x="46" y="56"/>
                    <a:pt x="46" y="46"/>
                  </a:cubicBezTo>
                  <a:cubicBezTo>
                    <a:pt x="46" y="36"/>
                    <a:pt x="39" y="29"/>
                    <a:pt x="28" y="28"/>
                  </a:cubicBezTo>
                  <a:cubicBezTo>
                    <a:pt x="41" y="14"/>
                    <a:pt x="64" y="10"/>
                    <a:pt x="77" y="10"/>
                  </a:cubicBezTo>
                  <a:cubicBezTo>
                    <a:pt x="92" y="10"/>
                    <a:pt x="115" y="17"/>
                    <a:pt x="115" y="48"/>
                  </a:cubicBezTo>
                  <a:cubicBezTo>
                    <a:pt x="115" y="62"/>
                    <a:pt x="109" y="77"/>
                    <a:pt x="101" y="88"/>
                  </a:cubicBezTo>
                  <a:cubicBezTo>
                    <a:pt x="90" y="101"/>
                    <a:pt x="80" y="102"/>
                    <a:pt x="62" y="104"/>
                  </a:cubicBezTo>
                  <a:cubicBezTo>
                    <a:pt x="53" y="104"/>
                    <a:pt x="53" y="104"/>
                    <a:pt x="50" y="104"/>
                  </a:cubicBezTo>
                  <a:cubicBezTo>
                    <a:pt x="49" y="105"/>
                    <a:pt x="48" y="105"/>
                    <a:pt x="48" y="108"/>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19" name=""/>
            <p:cNvSpPr/>
            <p:nvPr/>
          </p:nvSpPr>
          <p:spPr>
            <a:xfrm>
              <a:off x="4596120" y="450864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4"/>
                  </a:moveTo>
                  <a:cubicBezTo>
                    <a:pt x="129" y="582"/>
                    <a:pt x="127" y="581"/>
                    <a:pt x="127" y="580"/>
                  </a:cubicBezTo>
                  <a:cubicBezTo>
                    <a:pt x="104" y="556"/>
                    <a:pt x="70" y="517"/>
                    <a:pt x="50" y="435"/>
                  </a:cubicBezTo>
                  <a:cubicBezTo>
                    <a:pt x="39" y="391"/>
                    <a:pt x="34" y="340"/>
                    <a:pt x="34" y="295"/>
                  </a:cubicBezTo>
                  <a:cubicBezTo>
                    <a:pt x="34" y="165"/>
                    <a:pt x="66" y="74"/>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3" y="552"/>
                    <a:pt x="113" y="589"/>
                    <a:pt x="123" y="589"/>
                  </a:cubicBezTo>
                  <a:cubicBezTo>
                    <a:pt x="125" y="589"/>
                    <a:pt x="129" y="589"/>
                    <a:pt x="129" y="5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20" name=""/>
            <p:cNvSpPr/>
            <p:nvPr/>
          </p:nvSpPr>
          <p:spPr>
            <a:xfrm>
              <a:off x="4683960" y="45097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21" name=""/>
            <p:cNvSpPr/>
            <p:nvPr/>
          </p:nvSpPr>
          <p:spPr>
            <a:xfrm>
              <a:off x="4656600" y="4538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1" y="21"/>
                    <a:pt x="174" y="15"/>
                    <a:pt x="211" y="15"/>
                  </a:cubicBezTo>
                  <a:cubicBezTo>
                    <a:pt x="224" y="15"/>
                    <a:pt x="228" y="15"/>
                    <a:pt x="228" y="7"/>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8"/>
                    <a:pt x="127" y="28"/>
                    <a:pt x="126" y="34"/>
                  </a:cubicBezTo>
                  <a:cubicBezTo>
                    <a:pt x="104" y="122"/>
                    <a:pt x="82" y="210"/>
                    <a:pt x="60" y="298"/>
                  </a:cubicBezTo>
                  <a:cubicBezTo>
                    <a:pt x="56" y="316"/>
                    <a:pt x="55" y="321"/>
                    <a:pt x="15" y="321"/>
                  </a:cubicBezTo>
                  <a:cubicBezTo>
                    <a:pt x="4" y="321"/>
                    <a:pt x="0" y="321"/>
                    <a:pt x="0" y="332"/>
                  </a:cubicBezTo>
                  <a:cubicBezTo>
                    <a:pt x="0" y="336"/>
                    <a:pt x="6" y="336"/>
                    <a:pt x="7" y="336"/>
                  </a:cubicBezTo>
                  <a:cubicBezTo>
                    <a:pt x="21" y="336"/>
                    <a:pt x="57" y="335"/>
                    <a:pt x="71" y="335"/>
                  </a:cubicBezTo>
                  <a:cubicBezTo>
                    <a:pt x="87" y="335"/>
                    <a:pt x="123" y="336"/>
                    <a:pt x="137" y="336"/>
                  </a:cubicBezTo>
                  <a:cubicBezTo>
                    <a:pt x="141" y="336"/>
                    <a:pt x="147" y="336"/>
                    <a:pt x="147" y="328"/>
                  </a:cubicBezTo>
                  <a:cubicBezTo>
                    <a:pt x="147" y="321"/>
                    <a:pt x="143" y="321"/>
                    <a:pt x="133" y="321"/>
                  </a:cubicBezTo>
                  <a:cubicBezTo>
                    <a:pt x="123" y="321"/>
                    <a:pt x="122" y="321"/>
                    <a:pt x="112" y="321"/>
                  </a:cubicBezTo>
                  <a:cubicBezTo>
                    <a:pt x="101" y="319"/>
                    <a:pt x="99" y="318"/>
                    <a:pt x="99" y="312"/>
                  </a:cubicBezTo>
                  <a:cubicBezTo>
                    <a:pt x="99" y="308"/>
                    <a:pt x="101"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22" name=""/>
            <p:cNvSpPr/>
            <p:nvPr/>
          </p:nvSpPr>
          <p:spPr>
            <a:xfrm>
              <a:off x="4736160" y="460332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1" y="36"/>
                  </a:moveTo>
                  <a:cubicBezTo>
                    <a:pt x="49" y="41"/>
                    <a:pt x="59" y="41"/>
                    <a:pt x="64" y="41"/>
                  </a:cubicBezTo>
                  <a:cubicBezTo>
                    <a:pt x="111" y="41"/>
                    <a:pt x="137" y="10"/>
                    <a:pt x="137" y="4"/>
                  </a:cubicBezTo>
                  <a:cubicBezTo>
                    <a:pt x="137" y="0"/>
                    <a:pt x="134" y="0"/>
                    <a:pt x="133" y="0"/>
                  </a:cubicBezTo>
                  <a:cubicBezTo>
                    <a:pt x="132" y="0"/>
                    <a:pt x="132" y="0"/>
                    <a:pt x="130" y="0"/>
                  </a:cubicBezTo>
                  <a:cubicBezTo>
                    <a:pt x="122" y="4"/>
                    <a:pt x="104" y="11"/>
                    <a:pt x="78" y="11"/>
                  </a:cubicBezTo>
                  <a:cubicBezTo>
                    <a:pt x="69" y="11"/>
                    <a:pt x="50" y="10"/>
                    <a:pt x="28" y="1"/>
                  </a:cubicBezTo>
                  <a:cubicBezTo>
                    <a:pt x="25" y="0"/>
                    <a:pt x="25" y="0"/>
                    <a:pt x="24" y="0"/>
                  </a:cubicBezTo>
                  <a:cubicBezTo>
                    <a:pt x="20" y="0"/>
                    <a:pt x="20" y="3"/>
                    <a:pt x="20" y="8"/>
                  </a:cubicBezTo>
                  <a:cubicBezTo>
                    <a:pt x="20" y="42"/>
                    <a:pt x="20" y="77"/>
                    <a:pt x="20" y="111"/>
                  </a:cubicBezTo>
                  <a:cubicBezTo>
                    <a:pt x="20" y="116"/>
                    <a:pt x="20" y="120"/>
                    <a:pt x="25" y="120"/>
                  </a:cubicBezTo>
                  <a:cubicBezTo>
                    <a:pt x="28" y="120"/>
                    <a:pt x="28" y="120"/>
                    <a:pt x="31" y="116"/>
                  </a:cubicBezTo>
                  <a:cubicBezTo>
                    <a:pt x="46" y="97"/>
                    <a:pt x="67" y="94"/>
                    <a:pt x="80" y="94"/>
                  </a:cubicBezTo>
                  <a:cubicBezTo>
                    <a:pt x="99" y="94"/>
                    <a:pt x="109" y="111"/>
                    <a:pt x="111" y="113"/>
                  </a:cubicBezTo>
                  <a:cubicBezTo>
                    <a:pt x="118" y="125"/>
                    <a:pt x="119" y="137"/>
                    <a:pt x="119" y="158"/>
                  </a:cubicBezTo>
                  <a:cubicBezTo>
                    <a:pt x="119" y="168"/>
                    <a:pt x="119" y="189"/>
                    <a:pt x="109" y="203"/>
                  </a:cubicBezTo>
                  <a:cubicBezTo>
                    <a:pt x="101" y="216"/>
                    <a:pt x="85" y="224"/>
                    <a:pt x="69" y="224"/>
                  </a:cubicBezTo>
                  <a:cubicBezTo>
                    <a:pt x="46" y="224"/>
                    <a:pt x="24" y="211"/>
                    <a:pt x="14" y="189"/>
                  </a:cubicBezTo>
                  <a:cubicBezTo>
                    <a:pt x="28" y="190"/>
                    <a:pt x="34" y="182"/>
                    <a:pt x="34" y="172"/>
                  </a:cubicBezTo>
                  <a:cubicBezTo>
                    <a:pt x="34" y="157"/>
                    <a:pt x="21" y="154"/>
                    <a:pt x="17" y="154"/>
                  </a:cubicBezTo>
                  <a:cubicBezTo>
                    <a:pt x="11" y="161"/>
                    <a:pt x="0" y="154"/>
                    <a:pt x="0" y="174"/>
                  </a:cubicBezTo>
                  <a:cubicBezTo>
                    <a:pt x="0" y="204"/>
                    <a:pt x="28" y="235"/>
                    <a:pt x="70" y="235"/>
                  </a:cubicBezTo>
                  <a:cubicBezTo>
                    <a:pt x="113" y="235"/>
                    <a:pt x="153" y="203"/>
                    <a:pt x="153" y="160"/>
                  </a:cubicBezTo>
                  <a:cubicBezTo>
                    <a:pt x="153" y="120"/>
                    <a:pt x="122" y="84"/>
                    <a:pt x="80" y="84"/>
                  </a:cubicBezTo>
                  <a:cubicBezTo>
                    <a:pt x="64" y="84"/>
                    <a:pt x="46" y="88"/>
                    <a:pt x="31" y="101"/>
                  </a:cubicBezTo>
                  <a:cubicBezTo>
                    <a:pt x="31" y="79"/>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23" name=""/>
            <p:cNvSpPr/>
            <p:nvPr/>
          </p:nvSpPr>
          <p:spPr>
            <a:xfrm>
              <a:off x="4861800" y="4610880"/>
              <a:ext cx="103320" cy="2520"/>
            </a:xfrm>
            <a:custGeom>
              <a:avLst/>
              <a:gdLst>
                <a:gd name="textAreaLeft" fmla="*/ 0 w 103320"/>
                <a:gd name="textAreaRight" fmla="*/ 108360 w 103320"/>
                <a:gd name="textAreaTop" fmla="*/ 0 h 2520"/>
                <a:gd name="textAreaBottom" fmla="*/ 7560 h 2520"/>
              </a:gdLst>
              <a:ahLst/>
              <a:rect l="textAreaLeft" t="textAreaTop" r="textAreaRight" b="textAreaBottom"/>
              <a:pathLst>
                <a:path w="301" h="21">
                  <a:moveTo>
                    <a:pt x="284" y="21"/>
                  </a:moveTo>
                  <a:cubicBezTo>
                    <a:pt x="293" y="21"/>
                    <a:pt x="301" y="22"/>
                    <a:pt x="301" y="11"/>
                  </a:cubicBezTo>
                  <a:cubicBezTo>
                    <a:pt x="301" y="1"/>
                    <a:pt x="293" y="0"/>
                    <a:pt x="284" y="0"/>
                  </a:cubicBezTo>
                  <a:cubicBezTo>
                    <a:pt x="196" y="0"/>
                    <a:pt x="107" y="0"/>
                    <a:pt x="18" y="0"/>
                  </a:cubicBezTo>
                  <a:cubicBezTo>
                    <a:pt x="10" y="0"/>
                    <a:pt x="0" y="1"/>
                    <a:pt x="0" y="11"/>
                  </a:cubicBezTo>
                  <a:cubicBezTo>
                    <a:pt x="0" y="22"/>
                    <a:pt x="10" y="21"/>
                    <a:pt x="18" y="21"/>
                  </a:cubicBezTo>
                  <a:cubicBezTo>
                    <a:pt x="107" y="21"/>
                    <a:pt x="196" y="21"/>
                    <a:pt x="284" y="21"/>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a typeface="DejaVu Sans"/>
              </a:endParaRPr>
            </a:p>
          </p:txBody>
        </p:sp>
        <p:sp>
          <p:nvSpPr>
            <p:cNvPr id="624" name=""/>
            <p:cNvSpPr/>
            <p:nvPr/>
          </p:nvSpPr>
          <p:spPr>
            <a:xfrm>
              <a:off x="5040000" y="454104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8"/>
                    <a:pt x="101" y="290"/>
                  </a:cubicBezTo>
                  <a:cubicBezTo>
                    <a:pt x="101" y="197"/>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25" name=""/>
            <p:cNvSpPr/>
            <p:nvPr/>
          </p:nvSpPr>
          <p:spPr>
            <a:xfrm>
              <a:off x="5120640" y="450864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6"/>
                    <a:pt x="14" y="0"/>
                    <a:pt x="6" y="0"/>
                  </a:cubicBezTo>
                  <a:cubicBezTo>
                    <a:pt x="3" y="0"/>
                    <a:pt x="0" y="0"/>
                    <a:pt x="0" y="4"/>
                  </a:cubicBezTo>
                  <a:cubicBezTo>
                    <a:pt x="0" y="7"/>
                    <a:pt x="0" y="8"/>
                    <a:pt x="3" y="10"/>
                  </a:cubicBezTo>
                  <a:cubicBezTo>
                    <a:pt x="27" y="35"/>
                    <a:pt x="59" y="74"/>
                    <a:pt x="78" y="153"/>
                  </a:cubicBezTo>
                  <a:cubicBezTo>
                    <a:pt x="90" y="197"/>
                    <a:pt x="94" y="248"/>
                    <a:pt x="94" y="294"/>
                  </a:cubicBezTo>
                  <a:cubicBezTo>
                    <a:pt x="94" y="344"/>
                    <a:pt x="90" y="393"/>
                    <a:pt x="77" y="442"/>
                  </a:cubicBezTo>
                  <a:cubicBezTo>
                    <a:pt x="59" y="511"/>
                    <a:pt x="29" y="550"/>
                    <a:pt x="4" y="578"/>
                  </a:cubicBezTo>
                  <a:cubicBezTo>
                    <a:pt x="0" y="582"/>
                    <a:pt x="1" y="582"/>
                    <a:pt x="0" y="584"/>
                  </a:cubicBezTo>
                  <a:cubicBezTo>
                    <a:pt x="0" y="588"/>
                    <a:pt x="3" y="589"/>
                    <a:pt x="6" y="589"/>
                  </a:cubicBezTo>
                  <a:cubicBezTo>
                    <a:pt x="13" y="589"/>
                    <a:pt x="41" y="560"/>
                    <a:pt x="46" y="553"/>
                  </a:cubicBezTo>
                  <a:cubicBezTo>
                    <a:pt x="97"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26" name=""/>
            <p:cNvSpPr/>
            <p:nvPr/>
          </p:nvSpPr>
          <p:spPr>
            <a:xfrm>
              <a:off x="5202000" y="447012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8" y="167"/>
                    <a:pt x="144" y="167"/>
                    <a:pt x="140" y="167"/>
                  </a:cubicBezTo>
                  <a:cubicBezTo>
                    <a:pt x="140" y="174"/>
                    <a:pt x="136" y="195"/>
                    <a:pt x="132" y="197"/>
                  </a:cubicBezTo>
                  <a:cubicBezTo>
                    <a:pt x="129" y="200"/>
                    <a:pt x="102" y="200"/>
                    <a:pt x="97" y="200"/>
                  </a:cubicBezTo>
                  <a:cubicBezTo>
                    <a:pt x="76" y="200"/>
                    <a:pt x="55" y="200"/>
                    <a:pt x="34" y="200"/>
                  </a:cubicBezTo>
                  <a:cubicBezTo>
                    <a:pt x="70" y="168"/>
                    <a:pt x="83" y="158"/>
                    <a:pt x="102" y="141"/>
                  </a:cubicBezTo>
                  <a:cubicBezTo>
                    <a:pt x="129" y="122"/>
                    <a:pt x="153" y="101"/>
                    <a:pt x="153" y="67"/>
                  </a:cubicBezTo>
                  <a:cubicBezTo>
                    <a:pt x="153" y="25"/>
                    <a:pt x="116" y="0"/>
                    <a:pt x="71" y="0"/>
                  </a:cubicBezTo>
                  <a:cubicBezTo>
                    <a:pt x="29" y="0"/>
                    <a:pt x="0" y="31"/>
                    <a:pt x="0" y="62"/>
                  </a:cubicBezTo>
                  <a:cubicBezTo>
                    <a:pt x="0" y="80"/>
                    <a:pt x="14" y="81"/>
                    <a:pt x="18" y="81"/>
                  </a:cubicBezTo>
                  <a:cubicBezTo>
                    <a:pt x="27" y="81"/>
                    <a:pt x="36" y="76"/>
                    <a:pt x="36" y="63"/>
                  </a:cubicBezTo>
                  <a:cubicBezTo>
                    <a:pt x="36" y="57"/>
                    <a:pt x="34" y="45"/>
                    <a:pt x="15" y="45"/>
                  </a:cubicBezTo>
                  <a:cubicBezTo>
                    <a:pt x="27" y="20"/>
                    <a:pt x="50" y="13"/>
                    <a:pt x="66" y="13"/>
                  </a:cubicBezTo>
                  <a:cubicBezTo>
                    <a:pt x="101" y="13"/>
                    <a:pt x="119" y="39"/>
                    <a:pt x="119" y="67"/>
                  </a:cubicBezTo>
                  <a:cubicBezTo>
                    <a:pt x="119" y="98"/>
                    <a:pt x="97" y="122"/>
                    <a:pt x="87" y="133"/>
                  </a:cubicBezTo>
                  <a:cubicBezTo>
                    <a:pt x="59" y="161"/>
                    <a:pt x="31" y="188"/>
                    <a:pt x="3" y="216"/>
                  </a:cubicBezTo>
                  <a:cubicBezTo>
                    <a:pt x="0" y="218"/>
                    <a:pt x="0" y="220"/>
                    <a:pt x="0" y="230"/>
                  </a:cubicBezTo>
                  <a:cubicBezTo>
                    <a:pt x="47" y="230"/>
                    <a:pt x="94" y="230"/>
                    <a:pt x="141" y="230"/>
                  </a:cubicBezTo>
                  <a:cubicBezTo>
                    <a:pt x="145"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27" name=""/>
            <p:cNvSpPr/>
            <p:nvPr/>
          </p:nvSpPr>
          <p:spPr>
            <a:xfrm>
              <a:off x="5322960" y="45561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3"/>
                    <a:pt x="318" y="153"/>
                    <a:pt x="311" y="153"/>
                  </a:cubicBezTo>
                  <a:cubicBezTo>
                    <a:pt x="265" y="153"/>
                    <a:pt x="219" y="153"/>
                    <a:pt x="174" y="153"/>
                  </a:cubicBezTo>
                  <a:cubicBezTo>
                    <a:pt x="174" y="107"/>
                    <a:pt x="174" y="61"/>
                    <a:pt x="174" y="15"/>
                  </a:cubicBezTo>
                  <a:cubicBezTo>
                    <a:pt x="174" y="8"/>
                    <a:pt x="174" y="0"/>
                    <a:pt x="164" y="0"/>
                  </a:cubicBezTo>
                  <a:cubicBezTo>
                    <a:pt x="154" y="0"/>
                    <a:pt x="154" y="8"/>
                    <a:pt x="154" y="15"/>
                  </a:cubicBezTo>
                  <a:cubicBezTo>
                    <a:pt x="154" y="61"/>
                    <a:pt x="154" y="107"/>
                    <a:pt x="154" y="153"/>
                  </a:cubicBezTo>
                  <a:cubicBezTo>
                    <a:pt x="108" y="153"/>
                    <a:pt x="62" y="153"/>
                    <a:pt x="15" y="153"/>
                  </a:cubicBezTo>
                  <a:cubicBezTo>
                    <a:pt x="8" y="153"/>
                    <a:pt x="0" y="153"/>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28" name=""/>
            <p:cNvSpPr/>
            <p:nvPr/>
          </p:nvSpPr>
          <p:spPr>
            <a:xfrm>
              <a:off x="5497200" y="458064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6" y="45"/>
                    <a:pt x="144" y="53"/>
                    <a:pt x="144" y="56"/>
                  </a:cubicBezTo>
                  <a:cubicBezTo>
                    <a:pt x="144" y="69"/>
                    <a:pt x="153" y="74"/>
                    <a:pt x="162" y="74"/>
                  </a:cubicBezTo>
                  <a:cubicBezTo>
                    <a:pt x="176" y="74"/>
                    <a:pt x="190" y="62"/>
                    <a:pt x="190" y="42"/>
                  </a:cubicBezTo>
                  <a:cubicBezTo>
                    <a:pt x="190" y="18"/>
                    <a:pt x="167" y="0"/>
                    <a:pt x="132" y="0"/>
                  </a:cubicBezTo>
                  <a:cubicBezTo>
                    <a:pt x="66" y="0"/>
                    <a:pt x="0" y="70"/>
                    <a:pt x="0" y="140"/>
                  </a:cubicBezTo>
                  <a:cubicBezTo>
                    <a:pt x="0" y="183"/>
                    <a:pt x="28" y="223"/>
                    <a:pt x="80" y="223"/>
                  </a:cubicBezTo>
                  <a:cubicBezTo>
                    <a:pt x="150" y="223"/>
                    <a:pt x="192" y="171"/>
                    <a:pt x="192" y="165"/>
                  </a:cubicBezTo>
                  <a:cubicBezTo>
                    <a:pt x="192" y="162"/>
                    <a:pt x="189" y="158"/>
                    <a:pt x="185" y="158"/>
                  </a:cubicBezTo>
                  <a:cubicBezTo>
                    <a:pt x="183" y="158"/>
                    <a:pt x="182" y="160"/>
                    <a:pt x="179" y="164"/>
                  </a:cubicBezTo>
                  <a:cubicBezTo>
                    <a:pt x="140" y="213"/>
                    <a:pt x="87" y="213"/>
                    <a:pt x="81" y="213"/>
                  </a:cubicBezTo>
                  <a:cubicBezTo>
                    <a:pt x="49" y="213"/>
                    <a:pt x="36" y="188"/>
                    <a:pt x="36" y="158"/>
                  </a:cubicBezTo>
                  <a:cubicBezTo>
                    <a:pt x="36" y="139"/>
                    <a:pt x="46" y="91"/>
                    <a:pt x="63" y="60"/>
                  </a:cubicBezTo>
                  <a:cubicBezTo>
                    <a:pt x="78" y="32"/>
                    <a:pt x="105" y="11"/>
                    <a:pt x="133"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629" name=""/>
            <p:cNvSpPr/>
            <p:nvPr/>
          </p:nvSpPr>
          <p:spPr>
            <a:xfrm>
              <a:off x="5580000" y="460332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8" y="0"/>
                    <a:pt x="69" y="0"/>
                  </a:cubicBezTo>
                  <a:cubicBezTo>
                    <a:pt x="46" y="21"/>
                    <a:pt x="15" y="21"/>
                    <a:pt x="0" y="21"/>
                  </a:cubicBezTo>
                  <a:cubicBezTo>
                    <a:pt x="0" y="25"/>
                    <a:pt x="0" y="29"/>
                    <a:pt x="0" y="34"/>
                  </a:cubicBezTo>
                  <a:cubicBezTo>
                    <a:pt x="8" y="34"/>
                    <a:pt x="32" y="34"/>
                    <a:pt x="50" y="24"/>
                  </a:cubicBezTo>
                  <a:cubicBezTo>
                    <a:pt x="50" y="83"/>
                    <a:pt x="50" y="141"/>
                    <a:pt x="50" y="200"/>
                  </a:cubicBezTo>
                  <a:cubicBezTo>
                    <a:pt x="50" y="211"/>
                    <a:pt x="50" y="216"/>
                    <a:pt x="17" y="216"/>
                  </a:cubicBezTo>
                  <a:cubicBezTo>
                    <a:pt x="12" y="216"/>
                    <a:pt x="7" y="216"/>
                    <a:pt x="3" y="216"/>
                  </a:cubicBezTo>
                  <a:cubicBezTo>
                    <a:pt x="3" y="220"/>
                    <a:pt x="3" y="224"/>
                    <a:pt x="3" y="228"/>
                  </a:cubicBezTo>
                  <a:cubicBezTo>
                    <a:pt x="10" y="228"/>
                    <a:pt x="52" y="227"/>
                    <a:pt x="64" y="227"/>
                  </a:cubicBezTo>
                  <a:cubicBezTo>
                    <a:pt x="76" y="227"/>
                    <a:pt x="119" y="228"/>
                    <a:pt x="126" y="228"/>
                  </a:cubicBezTo>
                  <a:cubicBezTo>
                    <a:pt x="126" y="224"/>
                    <a:pt x="126" y="220"/>
                    <a:pt x="126" y="216"/>
                  </a:cubicBezTo>
                  <a:cubicBezTo>
                    <a:pt x="122" y="216"/>
                    <a:pt x="118" y="216"/>
                    <a:pt x="113"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30" name=""/>
            <p:cNvSpPr/>
            <p:nvPr/>
          </p:nvSpPr>
          <p:spPr>
            <a:xfrm>
              <a:off x="5641920" y="460188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7" y="164"/>
                    <a:pt x="144" y="164"/>
                    <a:pt x="132" y="164"/>
                  </a:cubicBezTo>
                  <a:cubicBezTo>
                    <a:pt x="132" y="112"/>
                    <a:pt x="132" y="61"/>
                    <a:pt x="132" y="10"/>
                  </a:cubicBezTo>
                  <a:cubicBezTo>
                    <a:pt x="132" y="3"/>
                    <a:pt x="132"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2"/>
                    <a:pt x="104" y="231"/>
                    <a:pt x="116" y="231"/>
                  </a:cubicBezTo>
                  <a:cubicBezTo>
                    <a:pt x="129" y="231"/>
                    <a:pt x="151" y="232"/>
                    <a:pt x="168" y="232"/>
                  </a:cubicBezTo>
                  <a:cubicBezTo>
                    <a:pt x="168" y="228"/>
                    <a:pt x="168" y="224"/>
                    <a:pt x="168" y="220"/>
                  </a:cubicBezTo>
                  <a:cubicBezTo>
                    <a:pt x="165" y="220"/>
                    <a:pt x="162" y="220"/>
                    <a:pt x="160" y="220"/>
                  </a:cubicBezTo>
                  <a:cubicBezTo>
                    <a:pt x="132" y="220"/>
                    <a:pt x="132" y="216"/>
                    <a:pt x="132" y="204"/>
                  </a:cubicBezTo>
                  <a:cubicBezTo>
                    <a:pt x="132" y="195"/>
                    <a:pt x="132" y="186"/>
                    <a:pt x="132" y="176"/>
                  </a:cubicBezTo>
                  <a:cubicBezTo>
                    <a:pt x="144" y="176"/>
                    <a:pt x="157"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631" name=""/>
            <p:cNvSpPr/>
            <p:nvPr/>
          </p:nvSpPr>
          <p:spPr>
            <a:xfrm>
              <a:off x="5772960" y="450864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4"/>
                  </a:moveTo>
                  <a:cubicBezTo>
                    <a:pt x="129" y="582"/>
                    <a:pt x="127" y="581"/>
                    <a:pt x="127" y="580"/>
                  </a:cubicBezTo>
                  <a:cubicBezTo>
                    <a:pt x="105" y="556"/>
                    <a:pt x="71" y="517"/>
                    <a:pt x="50" y="435"/>
                  </a:cubicBezTo>
                  <a:cubicBezTo>
                    <a:pt x="39" y="391"/>
                    <a:pt x="35" y="340"/>
                    <a:pt x="35" y="295"/>
                  </a:cubicBezTo>
                  <a:cubicBezTo>
                    <a:pt x="35" y="165"/>
                    <a:pt x="66" y="74"/>
                    <a:pt x="125" y="11"/>
                  </a:cubicBezTo>
                  <a:cubicBezTo>
                    <a:pt x="129" y="7"/>
                    <a:pt x="129" y="6"/>
                    <a:pt x="129" y="4"/>
                  </a:cubicBezTo>
                  <a:cubicBezTo>
                    <a:pt x="129" y="0"/>
                    <a:pt x="125" y="0"/>
                    <a:pt x="123" y="0"/>
                  </a:cubicBezTo>
                  <a:cubicBezTo>
                    <a:pt x="116" y="0"/>
                    <a:pt x="90" y="29"/>
                    <a:pt x="83" y="36"/>
                  </a:cubicBezTo>
                  <a:cubicBezTo>
                    <a:pt x="32" y="97"/>
                    <a:pt x="0" y="185"/>
                    <a:pt x="0" y="294"/>
                  </a:cubicBezTo>
                  <a:cubicBezTo>
                    <a:pt x="0" y="364"/>
                    <a:pt x="13" y="463"/>
                    <a:pt x="77" y="546"/>
                  </a:cubicBezTo>
                  <a:cubicBezTo>
                    <a:pt x="83" y="552"/>
                    <a:pt x="115" y="589"/>
                    <a:pt x="123" y="589"/>
                  </a:cubicBezTo>
                  <a:cubicBezTo>
                    <a:pt x="125" y="589"/>
                    <a:pt x="129" y="589"/>
                    <a:pt x="129" y="5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32" name=""/>
            <p:cNvSpPr/>
            <p:nvPr/>
          </p:nvSpPr>
          <p:spPr>
            <a:xfrm>
              <a:off x="5861160" y="450972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33" name=""/>
            <p:cNvSpPr/>
            <p:nvPr/>
          </p:nvSpPr>
          <p:spPr>
            <a:xfrm>
              <a:off x="5833440" y="4538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0" y="0"/>
                  </a:cubicBezTo>
                  <a:cubicBezTo>
                    <a:pt x="206" y="0"/>
                    <a:pt x="169" y="1"/>
                    <a:pt x="155" y="1"/>
                  </a:cubicBezTo>
                  <a:cubicBezTo>
                    <a:pt x="141" y="1"/>
                    <a:pt x="105" y="0"/>
                    <a:pt x="90" y="0"/>
                  </a:cubicBezTo>
                  <a:cubicBezTo>
                    <a:pt x="87" y="0"/>
                    <a:pt x="80" y="0"/>
                    <a:pt x="80" y="10"/>
                  </a:cubicBezTo>
                  <a:cubicBezTo>
                    <a:pt x="80" y="15"/>
                    <a:pt x="84" y="15"/>
                    <a:pt x="94" y="15"/>
                  </a:cubicBezTo>
                  <a:cubicBezTo>
                    <a:pt x="115" y="15"/>
                    <a:pt x="127" y="15"/>
                    <a:pt x="127" y="25"/>
                  </a:cubicBezTo>
                  <a:cubicBezTo>
                    <a:pt x="127" y="28"/>
                    <a:pt x="127" y="28"/>
                    <a:pt x="127" y="34"/>
                  </a:cubicBezTo>
                  <a:cubicBezTo>
                    <a:pt x="105" y="122"/>
                    <a:pt x="83" y="210"/>
                    <a:pt x="60" y="298"/>
                  </a:cubicBezTo>
                  <a:cubicBezTo>
                    <a:pt x="56" y="316"/>
                    <a:pt x="55" y="321"/>
                    <a:pt x="15" y="321"/>
                  </a:cubicBezTo>
                  <a:cubicBezTo>
                    <a:pt x="4" y="321"/>
                    <a:pt x="0" y="321"/>
                    <a:pt x="0" y="332"/>
                  </a:cubicBezTo>
                  <a:cubicBezTo>
                    <a:pt x="0" y="336"/>
                    <a:pt x="6" y="336"/>
                    <a:pt x="7" y="336"/>
                  </a:cubicBezTo>
                  <a:cubicBezTo>
                    <a:pt x="21" y="336"/>
                    <a:pt x="57" y="335"/>
                    <a:pt x="71" y="335"/>
                  </a:cubicBezTo>
                  <a:cubicBezTo>
                    <a:pt x="87" y="335"/>
                    <a:pt x="123" y="336"/>
                    <a:pt x="137" y="336"/>
                  </a:cubicBezTo>
                  <a:cubicBezTo>
                    <a:pt x="141" y="336"/>
                    <a:pt x="147" y="336"/>
                    <a:pt x="147" y="328"/>
                  </a:cubicBezTo>
                  <a:cubicBezTo>
                    <a:pt x="147" y="321"/>
                    <a:pt x="144" y="321"/>
                    <a:pt x="133" y="321"/>
                  </a:cubicBezTo>
                  <a:cubicBezTo>
                    <a:pt x="125" y="321"/>
                    <a:pt x="122" y="321"/>
                    <a:pt x="112" y="321"/>
                  </a:cubicBezTo>
                  <a:cubicBezTo>
                    <a:pt x="101" y="319"/>
                    <a:pt x="99" y="318"/>
                    <a:pt x="99" y="312"/>
                  </a:cubicBezTo>
                  <a:cubicBezTo>
                    <a:pt x="99" y="308"/>
                    <a:pt x="101" y="304"/>
                    <a:pt x="101" y="301"/>
                  </a:cubicBezTo>
                  <a:cubicBezTo>
                    <a:pt x="123"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34" name=""/>
            <p:cNvSpPr/>
            <p:nvPr/>
          </p:nvSpPr>
          <p:spPr>
            <a:xfrm>
              <a:off x="5913000" y="460332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49" y="41"/>
                    <a:pt x="60" y="41"/>
                    <a:pt x="66" y="41"/>
                  </a:cubicBezTo>
                  <a:cubicBezTo>
                    <a:pt x="111" y="41"/>
                    <a:pt x="137" y="10"/>
                    <a:pt x="137" y="4"/>
                  </a:cubicBezTo>
                  <a:cubicBezTo>
                    <a:pt x="137" y="0"/>
                    <a:pt x="136" y="0"/>
                    <a:pt x="133" y="0"/>
                  </a:cubicBezTo>
                  <a:cubicBezTo>
                    <a:pt x="132" y="0"/>
                    <a:pt x="132" y="0"/>
                    <a:pt x="130" y="0"/>
                  </a:cubicBezTo>
                  <a:cubicBezTo>
                    <a:pt x="122" y="4"/>
                    <a:pt x="104" y="11"/>
                    <a:pt x="78" y="11"/>
                  </a:cubicBezTo>
                  <a:cubicBezTo>
                    <a:pt x="69" y="11"/>
                    <a:pt x="50" y="10"/>
                    <a:pt x="28" y="1"/>
                  </a:cubicBezTo>
                  <a:cubicBezTo>
                    <a:pt x="25" y="0"/>
                    <a:pt x="25" y="0"/>
                    <a:pt x="24" y="0"/>
                  </a:cubicBezTo>
                  <a:cubicBezTo>
                    <a:pt x="20" y="0"/>
                    <a:pt x="20" y="3"/>
                    <a:pt x="20" y="8"/>
                  </a:cubicBezTo>
                  <a:cubicBezTo>
                    <a:pt x="20" y="42"/>
                    <a:pt x="20" y="77"/>
                    <a:pt x="20" y="111"/>
                  </a:cubicBezTo>
                  <a:cubicBezTo>
                    <a:pt x="20" y="116"/>
                    <a:pt x="20" y="120"/>
                    <a:pt x="25" y="120"/>
                  </a:cubicBezTo>
                  <a:cubicBezTo>
                    <a:pt x="28" y="120"/>
                    <a:pt x="28" y="120"/>
                    <a:pt x="32" y="116"/>
                  </a:cubicBezTo>
                  <a:cubicBezTo>
                    <a:pt x="46" y="97"/>
                    <a:pt x="67" y="94"/>
                    <a:pt x="80" y="94"/>
                  </a:cubicBezTo>
                  <a:cubicBezTo>
                    <a:pt x="101" y="94"/>
                    <a:pt x="109" y="111"/>
                    <a:pt x="112" y="113"/>
                  </a:cubicBezTo>
                  <a:cubicBezTo>
                    <a:pt x="118" y="125"/>
                    <a:pt x="119" y="137"/>
                    <a:pt x="119" y="158"/>
                  </a:cubicBezTo>
                  <a:cubicBezTo>
                    <a:pt x="119" y="168"/>
                    <a:pt x="119" y="189"/>
                    <a:pt x="109" y="203"/>
                  </a:cubicBezTo>
                  <a:cubicBezTo>
                    <a:pt x="101" y="216"/>
                    <a:pt x="85" y="224"/>
                    <a:pt x="69" y="224"/>
                  </a:cubicBezTo>
                  <a:cubicBezTo>
                    <a:pt x="46" y="224"/>
                    <a:pt x="24" y="211"/>
                    <a:pt x="15" y="189"/>
                  </a:cubicBezTo>
                  <a:cubicBezTo>
                    <a:pt x="28" y="190"/>
                    <a:pt x="35" y="182"/>
                    <a:pt x="35" y="172"/>
                  </a:cubicBezTo>
                  <a:cubicBezTo>
                    <a:pt x="35" y="157"/>
                    <a:pt x="22" y="154"/>
                    <a:pt x="17" y="154"/>
                  </a:cubicBezTo>
                  <a:cubicBezTo>
                    <a:pt x="11" y="161"/>
                    <a:pt x="0" y="154"/>
                    <a:pt x="0" y="174"/>
                  </a:cubicBezTo>
                  <a:cubicBezTo>
                    <a:pt x="0" y="204"/>
                    <a:pt x="28" y="235"/>
                    <a:pt x="70" y="235"/>
                  </a:cubicBezTo>
                  <a:cubicBezTo>
                    <a:pt x="113" y="235"/>
                    <a:pt x="153" y="203"/>
                    <a:pt x="153" y="160"/>
                  </a:cubicBezTo>
                  <a:cubicBezTo>
                    <a:pt x="153" y="120"/>
                    <a:pt x="123" y="84"/>
                    <a:pt x="80" y="84"/>
                  </a:cubicBezTo>
                  <a:cubicBezTo>
                    <a:pt x="64"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35" name=""/>
            <p:cNvSpPr/>
            <p:nvPr/>
          </p:nvSpPr>
          <p:spPr>
            <a:xfrm>
              <a:off x="6039000" y="4610880"/>
              <a:ext cx="102960" cy="2520"/>
            </a:xfrm>
            <a:custGeom>
              <a:avLst/>
              <a:gdLst>
                <a:gd name="textAreaLeft" fmla="*/ 0 w 102960"/>
                <a:gd name="textAreaRight" fmla="*/ 108000 w 102960"/>
                <a:gd name="textAreaTop" fmla="*/ 0 h 2520"/>
                <a:gd name="textAreaBottom" fmla="*/ 7560 h 2520"/>
              </a:gdLst>
              <a:ahLst/>
              <a:rect l="textAreaLeft" t="textAreaTop" r="textAreaRight" b="textAreaBottom"/>
              <a:pathLst>
                <a:path w="300" h="21">
                  <a:moveTo>
                    <a:pt x="283" y="21"/>
                  </a:moveTo>
                  <a:cubicBezTo>
                    <a:pt x="291" y="21"/>
                    <a:pt x="300" y="22"/>
                    <a:pt x="300" y="11"/>
                  </a:cubicBezTo>
                  <a:cubicBezTo>
                    <a:pt x="300" y="1"/>
                    <a:pt x="291" y="0"/>
                    <a:pt x="283" y="0"/>
                  </a:cubicBezTo>
                  <a:cubicBezTo>
                    <a:pt x="194" y="0"/>
                    <a:pt x="105" y="0"/>
                    <a:pt x="17" y="0"/>
                  </a:cubicBezTo>
                  <a:cubicBezTo>
                    <a:pt x="8" y="0"/>
                    <a:pt x="0" y="1"/>
                    <a:pt x="0" y="11"/>
                  </a:cubicBezTo>
                  <a:cubicBezTo>
                    <a:pt x="0" y="22"/>
                    <a:pt x="8" y="21"/>
                    <a:pt x="17" y="21"/>
                  </a:cubicBezTo>
                  <a:cubicBezTo>
                    <a:pt x="105" y="21"/>
                    <a:pt x="194" y="21"/>
                    <a:pt x="283" y="21"/>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a typeface="DejaVu Sans"/>
              </a:endParaRPr>
            </a:p>
          </p:txBody>
        </p:sp>
        <p:sp>
          <p:nvSpPr>
            <p:cNvPr id="636" name=""/>
            <p:cNvSpPr/>
            <p:nvPr/>
          </p:nvSpPr>
          <p:spPr>
            <a:xfrm>
              <a:off x="6216840" y="454104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8"/>
                    <a:pt x="101" y="290"/>
                  </a:cubicBezTo>
                  <a:cubicBezTo>
                    <a:pt x="101" y="197"/>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37" name=""/>
            <p:cNvSpPr/>
            <p:nvPr/>
          </p:nvSpPr>
          <p:spPr>
            <a:xfrm>
              <a:off x="6297480" y="450864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6"/>
                    <a:pt x="15" y="0"/>
                    <a:pt x="6" y="0"/>
                  </a:cubicBezTo>
                  <a:cubicBezTo>
                    <a:pt x="3" y="0"/>
                    <a:pt x="0" y="0"/>
                    <a:pt x="0" y="4"/>
                  </a:cubicBezTo>
                  <a:cubicBezTo>
                    <a:pt x="0" y="7"/>
                    <a:pt x="1" y="8"/>
                    <a:pt x="3" y="10"/>
                  </a:cubicBezTo>
                  <a:cubicBezTo>
                    <a:pt x="27" y="35"/>
                    <a:pt x="59" y="74"/>
                    <a:pt x="78" y="153"/>
                  </a:cubicBezTo>
                  <a:cubicBezTo>
                    <a:pt x="90" y="197"/>
                    <a:pt x="94" y="248"/>
                    <a:pt x="94" y="294"/>
                  </a:cubicBezTo>
                  <a:cubicBezTo>
                    <a:pt x="94" y="344"/>
                    <a:pt x="90" y="393"/>
                    <a:pt x="77" y="442"/>
                  </a:cubicBezTo>
                  <a:cubicBezTo>
                    <a:pt x="59" y="511"/>
                    <a:pt x="29" y="550"/>
                    <a:pt x="4" y="578"/>
                  </a:cubicBezTo>
                  <a:cubicBezTo>
                    <a:pt x="0" y="582"/>
                    <a:pt x="1" y="582"/>
                    <a:pt x="0" y="584"/>
                  </a:cubicBezTo>
                  <a:cubicBezTo>
                    <a:pt x="0" y="588"/>
                    <a:pt x="3" y="589"/>
                    <a:pt x="6" y="589"/>
                  </a:cubicBezTo>
                  <a:cubicBezTo>
                    <a:pt x="13"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38" name=""/>
            <p:cNvSpPr/>
            <p:nvPr/>
          </p:nvSpPr>
          <p:spPr>
            <a:xfrm>
              <a:off x="6377760" y="447012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3"/>
                    <a:pt x="122" y="169"/>
                  </a:cubicBezTo>
                  <a:cubicBezTo>
                    <a:pt x="122" y="211"/>
                    <a:pt x="97" y="225"/>
                    <a:pt x="77" y="225"/>
                  </a:cubicBezTo>
                  <a:cubicBezTo>
                    <a:pt x="63" y="225"/>
                    <a:pt x="32" y="221"/>
                    <a:pt x="18" y="200"/>
                  </a:cubicBezTo>
                  <a:cubicBezTo>
                    <a:pt x="34" y="200"/>
                    <a:pt x="38" y="189"/>
                    <a:pt x="38" y="182"/>
                  </a:cubicBezTo>
                  <a:cubicBezTo>
                    <a:pt x="38" y="171"/>
                    <a:pt x="29" y="162"/>
                    <a:pt x="20" y="162"/>
                  </a:cubicBezTo>
                  <a:cubicBezTo>
                    <a:pt x="10" y="162"/>
                    <a:pt x="0" y="168"/>
                    <a:pt x="0" y="182"/>
                  </a:cubicBezTo>
                  <a:cubicBezTo>
                    <a:pt x="0" y="214"/>
                    <a:pt x="35" y="235"/>
                    <a:pt x="77" y="235"/>
                  </a:cubicBezTo>
                  <a:cubicBezTo>
                    <a:pt x="125" y="235"/>
                    <a:pt x="158" y="204"/>
                    <a:pt x="158" y="169"/>
                  </a:cubicBezTo>
                  <a:cubicBezTo>
                    <a:pt x="158" y="143"/>
                    <a:pt x="136" y="116"/>
                    <a:pt x="98" y="108"/>
                  </a:cubicBezTo>
                  <a:cubicBezTo>
                    <a:pt x="134" y="95"/>
                    <a:pt x="147" y="69"/>
                    <a:pt x="147" y="48"/>
                  </a:cubicBezTo>
                  <a:cubicBezTo>
                    <a:pt x="147" y="21"/>
                    <a:pt x="117" y="0"/>
                    <a:pt x="78" y="0"/>
                  </a:cubicBezTo>
                  <a:cubicBezTo>
                    <a:pt x="40" y="0"/>
                    <a:pt x="10" y="18"/>
                    <a:pt x="10" y="46"/>
                  </a:cubicBezTo>
                  <a:cubicBezTo>
                    <a:pt x="10" y="59"/>
                    <a:pt x="18" y="64"/>
                    <a:pt x="28" y="64"/>
                  </a:cubicBezTo>
                  <a:cubicBezTo>
                    <a:pt x="39" y="64"/>
                    <a:pt x="46" y="57"/>
                    <a:pt x="46" y="48"/>
                  </a:cubicBezTo>
                  <a:cubicBezTo>
                    <a:pt x="46" y="38"/>
                    <a:pt x="39" y="29"/>
                    <a:pt x="28" y="29"/>
                  </a:cubicBezTo>
                  <a:cubicBezTo>
                    <a:pt x="41" y="14"/>
                    <a:pt x="64" y="10"/>
                    <a:pt x="77" y="10"/>
                  </a:cubicBezTo>
                  <a:cubicBezTo>
                    <a:pt x="92" y="10"/>
                    <a:pt x="115" y="18"/>
                    <a:pt x="115" y="48"/>
                  </a:cubicBezTo>
                  <a:cubicBezTo>
                    <a:pt x="115" y="62"/>
                    <a:pt x="109" y="78"/>
                    <a:pt x="101" y="88"/>
                  </a:cubicBezTo>
                  <a:cubicBezTo>
                    <a:pt x="90" y="102"/>
                    <a:pt x="80" y="102"/>
                    <a:pt x="62" y="104"/>
                  </a:cubicBezTo>
                  <a:cubicBezTo>
                    <a:pt x="53" y="105"/>
                    <a:pt x="53" y="105"/>
                    <a:pt x="52" y="105"/>
                  </a:cubicBezTo>
                  <a:cubicBezTo>
                    <a:pt x="50" y="105"/>
                    <a:pt x="48" y="105"/>
                    <a:pt x="48" y="109"/>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39" name=""/>
            <p:cNvSpPr/>
            <p:nvPr/>
          </p:nvSpPr>
          <p:spPr>
            <a:xfrm>
              <a:off x="6499440" y="45561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3"/>
                    <a:pt x="318" y="153"/>
                    <a:pt x="311" y="153"/>
                  </a:cubicBezTo>
                  <a:cubicBezTo>
                    <a:pt x="265" y="153"/>
                    <a:pt x="219" y="153"/>
                    <a:pt x="174" y="153"/>
                  </a:cubicBezTo>
                  <a:cubicBezTo>
                    <a:pt x="174" y="107"/>
                    <a:pt x="174" y="61"/>
                    <a:pt x="174" y="15"/>
                  </a:cubicBezTo>
                  <a:cubicBezTo>
                    <a:pt x="174" y="8"/>
                    <a:pt x="174" y="0"/>
                    <a:pt x="164" y="0"/>
                  </a:cubicBezTo>
                  <a:cubicBezTo>
                    <a:pt x="154" y="0"/>
                    <a:pt x="154" y="8"/>
                    <a:pt x="154" y="15"/>
                  </a:cubicBezTo>
                  <a:cubicBezTo>
                    <a:pt x="154" y="61"/>
                    <a:pt x="154" y="107"/>
                    <a:pt x="154" y="153"/>
                  </a:cubicBezTo>
                  <a:cubicBezTo>
                    <a:pt x="108" y="153"/>
                    <a:pt x="63" y="153"/>
                    <a:pt x="17" y="153"/>
                  </a:cubicBezTo>
                  <a:cubicBezTo>
                    <a:pt x="10" y="153"/>
                    <a:pt x="0" y="153"/>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40" name=""/>
            <p:cNvSpPr/>
            <p:nvPr/>
          </p:nvSpPr>
          <p:spPr>
            <a:xfrm>
              <a:off x="6674040" y="458064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4" y="38"/>
                  </a:cubicBezTo>
                  <a:cubicBezTo>
                    <a:pt x="146" y="45"/>
                    <a:pt x="144" y="53"/>
                    <a:pt x="144" y="56"/>
                  </a:cubicBezTo>
                  <a:cubicBezTo>
                    <a:pt x="144" y="69"/>
                    <a:pt x="154" y="74"/>
                    <a:pt x="162" y="74"/>
                  </a:cubicBezTo>
                  <a:cubicBezTo>
                    <a:pt x="176" y="74"/>
                    <a:pt x="190" y="62"/>
                    <a:pt x="190" y="42"/>
                  </a:cubicBezTo>
                  <a:cubicBezTo>
                    <a:pt x="190" y="18"/>
                    <a:pt x="167" y="0"/>
                    <a:pt x="132" y="0"/>
                  </a:cubicBezTo>
                  <a:cubicBezTo>
                    <a:pt x="66" y="0"/>
                    <a:pt x="0" y="70"/>
                    <a:pt x="0" y="140"/>
                  </a:cubicBezTo>
                  <a:cubicBezTo>
                    <a:pt x="0" y="183"/>
                    <a:pt x="29" y="223"/>
                    <a:pt x="80" y="223"/>
                  </a:cubicBezTo>
                  <a:cubicBezTo>
                    <a:pt x="150" y="223"/>
                    <a:pt x="192" y="171"/>
                    <a:pt x="192" y="165"/>
                  </a:cubicBezTo>
                  <a:cubicBezTo>
                    <a:pt x="192" y="162"/>
                    <a:pt x="189" y="158"/>
                    <a:pt x="186" y="158"/>
                  </a:cubicBezTo>
                  <a:cubicBezTo>
                    <a:pt x="183" y="158"/>
                    <a:pt x="182" y="160"/>
                    <a:pt x="179" y="164"/>
                  </a:cubicBezTo>
                  <a:cubicBezTo>
                    <a:pt x="140" y="213"/>
                    <a:pt x="87" y="213"/>
                    <a:pt x="81" y="213"/>
                  </a:cubicBezTo>
                  <a:cubicBezTo>
                    <a:pt x="50" y="213"/>
                    <a:pt x="36" y="188"/>
                    <a:pt x="36" y="158"/>
                  </a:cubicBezTo>
                  <a:cubicBezTo>
                    <a:pt x="36" y="139"/>
                    <a:pt x="46" y="91"/>
                    <a:pt x="63" y="60"/>
                  </a:cubicBezTo>
                  <a:cubicBezTo>
                    <a:pt x="78" y="32"/>
                    <a:pt x="105"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641" name=""/>
            <p:cNvSpPr/>
            <p:nvPr/>
          </p:nvSpPr>
          <p:spPr>
            <a:xfrm>
              <a:off x="6757200" y="460332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1"/>
                    <a:pt x="14" y="21"/>
                    <a:pt x="0" y="21"/>
                  </a:cubicBezTo>
                  <a:cubicBezTo>
                    <a:pt x="0" y="25"/>
                    <a:pt x="0" y="29"/>
                    <a:pt x="0" y="34"/>
                  </a:cubicBezTo>
                  <a:cubicBezTo>
                    <a:pt x="8" y="34"/>
                    <a:pt x="31" y="34"/>
                    <a:pt x="49" y="24"/>
                  </a:cubicBezTo>
                  <a:cubicBezTo>
                    <a:pt x="49" y="83"/>
                    <a:pt x="49" y="141"/>
                    <a:pt x="49" y="200"/>
                  </a:cubicBezTo>
                  <a:cubicBezTo>
                    <a:pt x="49" y="211"/>
                    <a:pt x="49" y="216"/>
                    <a:pt x="15" y="216"/>
                  </a:cubicBezTo>
                  <a:cubicBezTo>
                    <a:pt x="11" y="216"/>
                    <a:pt x="6" y="216"/>
                    <a:pt x="1" y="216"/>
                  </a:cubicBezTo>
                  <a:cubicBezTo>
                    <a:pt x="1" y="220"/>
                    <a:pt x="1" y="224"/>
                    <a:pt x="1"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42" name=""/>
            <p:cNvSpPr/>
            <p:nvPr/>
          </p:nvSpPr>
          <p:spPr>
            <a:xfrm>
              <a:off x="6821640" y="460332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50" y="41"/>
                    <a:pt x="60" y="41"/>
                    <a:pt x="66" y="41"/>
                  </a:cubicBezTo>
                  <a:cubicBezTo>
                    <a:pt x="111" y="41"/>
                    <a:pt x="139" y="10"/>
                    <a:pt x="139" y="4"/>
                  </a:cubicBezTo>
                  <a:cubicBezTo>
                    <a:pt x="139" y="0"/>
                    <a:pt x="136" y="0"/>
                    <a:pt x="134" y="0"/>
                  </a:cubicBezTo>
                  <a:cubicBezTo>
                    <a:pt x="133" y="0"/>
                    <a:pt x="133" y="0"/>
                    <a:pt x="132" y="0"/>
                  </a:cubicBezTo>
                  <a:cubicBezTo>
                    <a:pt x="123" y="4"/>
                    <a:pt x="105" y="11"/>
                    <a:pt x="80" y="11"/>
                  </a:cubicBezTo>
                  <a:cubicBezTo>
                    <a:pt x="70" y="11"/>
                    <a:pt x="52" y="10"/>
                    <a:pt x="29" y="1"/>
                  </a:cubicBezTo>
                  <a:cubicBezTo>
                    <a:pt x="25" y="0"/>
                    <a:pt x="25" y="0"/>
                    <a:pt x="24" y="0"/>
                  </a:cubicBezTo>
                  <a:cubicBezTo>
                    <a:pt x="20" y="0"/>
                    <a:pt x="20" y="3"/>
                    <a:pt x="20" y="8"/>
                  </a:cubicBezTo>
                  <a:cubicBezTo>
                    <a:pt x="20" y="42"/>
                    <a:pt x="20" y="77"/>
                    <a:pt x="20" y="111"/>
                  </a:cubicBezTo>
                  <a:cubicBezTo>
                    <a:pt x="20" y="116"/>
                    <a:pt x="20" y="120"/>
                    <a:pt x="25" y="120"/>
                  </a:cubicBezTo>
                  <a:cubicBezTo>
                    <a:pt x="28" y="120"/>
                    <a:pt x="29" y="120"/>
                    <a:pt x="32" y="116"/>
                  </a:cubicBezTo>
                  <a:cubicBezTo>
                    <a:pt x="48" y="97"/>
                    <a:pt x="69" y="94"/>
                    <a:pt x="80" y="94"/>
                  </a:cubicBezTo>
                  <a:cubicBezTo>
                    <a:pt x="101" y="94"/>
                    <a:pt x="111" y="111"/>
                    <a:pt x="112" y="113"/>
                  </a:cubicBezTo>
                  <a:cubicBezTo>
                    <a:pt x="118" y="125"/>
                    <a:pt x="120" y="137"/>
                    <a:pt x="120" y="158"/>
                  </a:cubicBezTo>
                  <a:cubicBezTo>
                    <a:pt x="120" y="168"/>
                    <a:pt x="120" y="189"/>
                    <a:pt x="109" y="203"/>
                  </a:cubicBezTo>
                  <a:cubicBezTo>
                    <a:pt x="101" y="216"/>
                    <a:pt x="87" y="224"/>
                    <a:pt x="70" y="224"/>
                  </a:cubicBezTo>
                  <a:cubicBezTo>
                    <a:pt x="48" y="224"/>
                    <a:pt x="24" y="211"/>
                    <a:pt x="15" y="189"/>
                  </a:cubicBezTo>
                  <a:cubicBezTo>
                    <a:pt x="28" y="190"/>
                    <a:pt x="35" y="182"/>
                    <a:pt x="35" y="172"/>
                  </a:cubicBezTo>
                  <a:cubicBezTo>
                    <a:pt x="35" y="157"/>
                    <a:pt x="22" y="154"/>
                    <a:pt x="18" y="154"/>
                  </a:cubicBezTo>
                  <a:cubicBezTo>
                    <a:pt x="17" y="154"/>
                    <a:pt x="0" y="154"/>
                    <a:pt x="0" y="174"/>
                  </a:cubicBezTo>
                  <a:cubicBezTo>
                    <a:pt x="0" y="204"/>
                    <a:pt x="29" y="235"/>
                    <a:pt x="70" y="235"/>
                  </a:cubicBezTo>
                  <a:cubicBezTo>
                    <a:pt x="115" y="235"/>
                    <a:pt x="153" y="203"/>
                    <a:pt x="153" y="160"/>
                  </a:cubicBezTo>
                  <a:cubicBezTo>
                    <a:pt x="153" y="120"/>
                    <a:pt x="123" y="84"/>
                    <a:pt x="81" y="84"/>
                  </a:cubicBezTo>
                  <a:cubicBezTo>
                    <a:pt x="66"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43" name=""/>
            <p:cNvSpPr/>
            <p:nvPr/>
          </p:nvSpPr>
          <p:spPr>
            <a:xfrm>
              <a:off x="6950160" y="450864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584"/>
                  </a:moveTo>
                  <a:cubicBezTo>
                    <a:pt x="127" y="582"/>
                    <a:pt x="127" y="581"/>
                    <a:pt x="126" y="580"/>
                  </a:cubicBezTo>
                  <a:cubicBezTo>
                    <a:pt x="104" y="556"/>
                    <a:pt x="70" y="517"/>
                    <a:pt x="49" y="435"/>
                  </a:cubicBezTo>
                  <a:cubicBezTo>
                    <a:pt x="38" y="391"/>
                    <a:pt x="34" y="340"/>
                    <a:pt x="34" y="295"/>
                  </a:cubicBezTo>
                  <a:cubicBezTo>
                    <a:pt x="34" y="165"/>
                    <a:pt x="64" y="74"/>
                    <a:pt x="123" y="11"/>
                  </a:cubicBezTo>
                  <a:cubicBezTo>
                    <a:pt x="127" y="7"/>
                    <a:pt x="127" y="6"/>
                    <a:pt x="127" y="4"/>
                  </a:cubicBezTo>
                  <a:cubicBezTo>
                    <a:pt x="127" y="0"/>
                    <a:pt x="125" y="0"/>
                    <a:pt x="122" y="0"/>
                  </a:cubicBezTo>
                  <a:cubicBezTo>
                    <a:pt x="115" y="0"/>
                    <a:pt x="88" y="29"/>
                    <a:pt x="81" y="36"/>
                  </a:cubicBezTo>
                  <a:cubicBezTo>
                    <a:pt x="31" y="97"/>
                    <a:pt x="0" y="185"/>
                    <a:pt x="0" y="294"/>
                  </a:cubicBezTo>
                  <a:cubicBezTo>
                    <a:pt x="0" y="364"/>
                    <a:pt x="11" y="463"/>
                    <a:pt x="76" y="546"/>
                  </a:cubicBezTo>
                  <a:cubicBezTo>
                    <a:pt x="81" y="552"/>
                    <a:pt x="113" y="589"/>
                    <a:pt x="122" y="589"/>
                  </a:cubicBezTo>
                  <a:cubicBezTo>
                    <a:pt x="125" y="589"/>
                    <a:pt x="127" y="589"/>
                    <a:pt x="127" y="5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44" name=""/>
            <p:cNvSpPr/>
            <p:nvPr/>
          </p:nvSpPr>
          <p:spPr>
            <a:xfrm>
              <a:off x="7037640" y="45097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45" name=""/>
            <p:cNvSpPr/>
            <p:nvPr/>
          </p:nvSpPr>
          <p:spPr>
            <a:xfrm>
              <a:off x="7009920" y="453816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6" y="0"/>
                    <a:pt x="169" y="1"/>
                    <a:pt x="155" y="1"/>
                  </a:cubicBezTo>
                  <a:cubicBezTo>
                    <a:pt x="141" y="1"/>
                    <a:pt x="105" y="0"/>
                    <a:pt x="91" y="0"/>
                  </a:cubicBezTo>
                  <a:cubicBezTo>
                    <a:pt x="87" y="0"/>
                    <a:pt x="81" y="0"/>
                    <a:pt x="81" y="10"/>
                  </a:cubicBezTo>
                  <a:cubicBezTo>
                    <a:pt x="81" y="15"/>
                    <a:pt x="85" y="15"/>
                    <a:pt x="94" y="15"/>
                  </a:cubicBezTo>
                  <a:cubicBezTo>
                    <a:pt x="115" y="15"/>
                    <a:pt x="129" y="15"/>
                    <a:pt x="129" y="25"/>
                  </a:cubicBezTo>
                  <a:cubicBezTo>
                    <a:pt x="129" y="28"/>
                    <a:pt x="129" y="28"/>
                    <a:pt x="127" y="34"/>
                  </a:cubicBezTo>
                  <a:cubicBezTo>
                    <a:pt x="105" y="122"/>
                    <a:pt x="83" y="210"/>
                    <a:pt x="60" y="298"/>
                  </a:cubicBezTo>
                  <a:cubicBezTo>
                    <a:pt x="56" y="316"/>
                    <a:pt x="55" y="321"/>
                    <a:pt x="15" y="321"/>
                  </a:cubicBezTo>
                  <a:cubicBezTo>
                    <a:pt x="4" y="321"/>
                    <a:pt x="0" y="321"/>
                    <a:pt x="0" y="332"/>
                  </a:cubicBezTo>
                  <a:cubicBezTo>
                    <a:pt x="0" y="336"/>
                    <a:pt x="6" y="336"/>
                    <a:pt x="8" y="336"/>
                  </a:cubicBezTo>
                  <a:cubicBezTo>
                    <a:pt x="22" y="336"/>
                    <a:pt x="57" y="335"/>
                    <a:pt x="73" y="335"/>
                  </a:cubicBezTo>
                  <a:cubicBezTo>
                    <a:pt x="87" y="335"/>
                    <a:pt x="123" y="336"/>
                    <a:pt x="139" y="336"/>
                  </a:cubicBezTo>
                  <a:cubicBezTo>
                    <a:pt x="141" y="336"/>
                    <a:pt x="148" y="336"/>
                    <a:pt x="148" y="328"/>
                  </a:cubicBezTo>
                  <a:cubicBezTo>
                    <a:pt x="148" y="321"/>
                    <a:pt x="144" y="321"/>
                    <a:pt x="133" y="321"/>
                  </a:cubicBezTo>
                  <a:cubicBezTo>
                    <a:pt x="125" y="321"/>
                    <a:pt x="122" y="321"/>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46" name=""/>
            <p:cNvSpPr/>
            <p:nvPr/>
          </p:nvSpPr>
          <p:spPr>
            <a:xfrm>
              <a:off x="7089840" y="460332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49" y="41"/>
                    <a:pt x="60" y="41"/>
                    <a:pt x="66" y="41"/>
                  </a:cubicBezTo>
                  <a:cubicBezTo>
                    <a:pt x="111" y="41"/>
                    <a:pt x="137" y="10"/>
                    <a:pt x="137" y="4"/>
                  </a:cubicBezTo>
                  <a:cubicBezTo>
                    <a:pt x="137" y="0"/>
                    <a:pt x="136" y="0"/>
                    <a:pt x="133" y="0"/>
                  </a:cubicBezTo>
                  <a:lnTo>
                    <a:pt x="132" y="0"/>
                  </a:lnTo>
                  <a:cubicBezTo>
                    <a:pt x="123" y="4"/>
                    <a:pt x="105" y="11"/>
                    <a:pt x="78" y="11"/>
                  </a:cubicBezTo>
                  <a:cubicBezTo>
                    <a:pt x="69" y="11"/>
                    <a:pt x="50" y="10"/>
                    <a:pt x="28" y="1"/>
                  </a:cubicBezTo>
                  <a:cubicBezTo>
                    <a:pt x="25" y="0"/>
                    <a:pt x="25" y="0"/>
                    <a:pt x="24" y="0"/>
                  </a:cubicBezTo>
                  <a:cubicBezTo>
                    <a:pt x="20" y="0"/>
                    <a:pt x="20" y="3"/>
                    <a:pt x="20" y="8"/>
                  </a:cubicBezTo>
                  <a:cubicBezTo>
                    <a:pt x="20" y="42"/>
                    <a:pt x="20" y="77"/>
                    <a:pt x="20" y="111"/>
                  </a:cubicBezTo>
                  <a:cubicBezTo>
                    <a:pt x="20" y="116"/>
                    <a:pt x="20" y="120"/>
                    <a:pt x="25" y="120"/>
                  </a:cubicBezTo>
                  <a:cubicBezTo>
                    <a:pt x="28" y="120"/>
                    <a:pt x="28" y="120"/>
                    <a:pt x="32" y="116"/>
                  </a:cubicBezTo>
                  <a:cubicBezTo>
                    <a:pt x="46" y="97"/>
                    <a:pt x="69" y="94"/>
                    <a:pt x="80" y="94"/>
                  </a:cubicBezTo>
                  <a:cubicBezTo>
                    <a:pt x="101" y="94"/>
                    <a:pt x="111" y="111"/>
                    <a:pt x="112" y="113"/>
                  </a:cubicBezTo>
                  <a:cubicBezTo>
                    <a:pt x="118" y="125"/>
                    <a:pt x="120" y="137"/>
                    <a:pt x="120" y="158"/>
                  </a:cubicBezTo>
                  <a:cubicBezTo>
                    <a:pt x="120" y="168"/>
                    <a:pt x="120" y="189"/>
                    <a:pt x="109" y="203"/>
                  </a:cubicBezTo>
                  <a:cubicBezTo>
                    <a:pt x="101" y="216"/>
                    <a:pt x="87" y="224"/>
                    <a:pt x="69" y="224"/>
                  </a:cubicBezTo>
                  <a:cubicBezTo>
                    <a:pt x="46" y="224"/>
                    <a:pt x="24" y="211"/>
                    <a:pt x="15" y="189"/>
                  </a:cubicBezTo>
                  <a:cubicBezTo>
                    <a:pt x="28" y="190"/>
                    <a:pt x="35" y="182"/>
                    <a:pt x="35" y="172"/>
                  </a:cubicBezTo>
                  <a:cubicBezTo>
                    <a:pt x="35" y="157"/>
                    <a:pt x="22" y="154"/>
                    <a:pt x="18" y="154"/>
                  </a:cubicBezTo>
                  <a:cubicBezTo>
                    <a:pt x="17" y="154"/>
                    <a:pt x="0" y="154"/>
                    <a:pt x="0" y="174"/>
                  </a:cubicBezTo>
                  <a:cubicBezTo>
                    <a:pt x="0" y="204"/>
                    <a:pt x="28" y="235"/>
                    <a:pt x="70" y="235"/>
                  </a:cubicBezTo>
                  <a:cubicBezTo>
                    <a:pt x="113" y="235"/>
                    <a:pt x="153" y="203"/>
                    <a:pt x="153" y="160"/>
                  </a:cubicBezTo>
                  <a:cubicBezTo>
                    <a:pt x="153" y="120"/>
                    <a:pt x="123" y="84"/>
                    <a:pt x="80" y="84"/>
                  </a:cubicBezTo>
                  <a:cubicBezTo>
                    <a:pt x="66"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47" name=""/>
            <p:cNvSpPr/>
            <p:nvPr/>
          </p:nvSpPr>
          <p:spPr>
            <a:xfrm>
              <a:off x="7215840" y="4610880"/>
              <a:ext cx="102960" cy="2520"/>
            </a:xfrm>
            <a:custGeom>
              <a:avLst/>
              <a:gdLst>
                <a:gd name="textAreaLeft" fmla="*/ 0 w 102960"/>
                <a:gd name="textAreaRight" fmla="*/ 108000 w 102960"/>
                <a:gd name="textAreaTop" fmla="*/ 0 h 2520"/>
                <a:gd name="textAreaBottom" fmla="*/ 7560 h 2520"/>
              </a:gdLst>
              <a:ahLst/>
              <a:rect l="textAreaLeft" t="textAreaTop" r="textAreaRight" b="textAreaBottom"/>
              <a:pathLst>
                <a:path w="300" h="21">
                  <a:moveTo>
                    <a:pt x="283" y="21"/>
                  </a:moveTo>
                  <a:cubicBezTo>
                    <a:pt x="291" y="21"/>
                    <a:pt x="300" y="22"/>
                    <a:pt x="300" y="11"/>
                  </a:cubicBezTo>
                  <a:cubicBezTo>
                    <a:pt x="300" y="1"/>
                    <a:pt x="291" y="0"/>
                    <a:pt x="283" y="0"/>
                  </a:cubicBezTo>
                  <a:cubicBezTo>
                    <a:pt x="194" y="0"/>
                    <a:pt x="105" y="0"/>
                    <a:pt x="17" y="0"/>
                  </a:cubicBezTo>
                  <a:cubicBezTo>
                    <a:pt x="8" y="0"/>
                    <a:pt x="0" y="1"/>
                    <a:pt x="0" y="11"/>
                  </a:cubicBezTo>
                  <a:cubicBezTo>
                    <a:pt x="0" y="22"/>
                    <a:pt x="8" y="21"/>
                    <a:pt x="17" y="21"/>
                  </a:cubicBezTo>
                  <a:cubicBezTo>
                    <a:pt x="105" y="21"/>
                    <a:pt x="194" y="21"/>
                    <a:pt x="283" y="21"/>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a typeface="DejaVu Sans"/>
              </a:endParaRPr>
            </a:p>
          </p:txBody>
        </p:sp>
        <p:sp>
          <p:nvSpPr>
            <p:cNvPr id="648" name=""/>
            <p:cNvSpPr/>
            <p:nvPr/>
          </p:nvSpPr>
          <p:spPr>
            <a:xfrm>
              <a:off x="7393680" y="454104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7" y="32"/>
                    <a:pt x="0" y="32"/>
                  </a:cubicBezTo>
                  <a:cubicBezTo>
                    <a:pt x="0" y="37"/>
                    <a:pt x="0" y="42"/>
                    <a:pt x="0" y="48"/>
                  </a:cubicBezTo>
                  <a:cubicBezTo>
                    <a:pt x="10" y="48"/>
                    <a:pt x="39" y="48"/>
                    <a:pt x="64" y="35"/>
                  </a:cubicBezTo>
                  <a:cubicBezTo>
                    <a:pt x="64" y="120"/>
                    <a:pt x="64" y="205"/>
                    <a:pt x="64" y="290"/>
                  </a:cubicBezTo>
                  <a:cubicBezTo>
                    <a:pt x="64" y="307"/>
                    <a:pt x="63" y="312"/>
                    <a:pt x="20" y="312"/>
                  </a:cubicBezTo>
                  <a:cubicBezTo>
                    <a:pt x="14" y="312"/>
                    <a:pt x="8" y="312"/>
                    <a:pt x="3" y="312"/>
                  </a:cubicBezTo>
                  <a:cubicBezTo>
                    <a:pt x="3" y="317"/>
                    <a:pt x="3" y="322"/>
                    <a:pt x="3" y="328"/>
                  </a:cubicBezTo>
                  <a:cubicBezTo>
                    <a:pt x="21"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8"/>
                    <a:pt x="101" y="290"/>
                  </a:cubicBezTo>
                  <a:cubicBezTo>
                    <a:pt x="101" y="197"/>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49" name=""/>
            <p:cNvSpPr/>
            <p:nvPr/>
          </p:nvSpPr>
          <p:spPr>
            <a:xfrm>
              <a:off x="7474320" y="450864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6"/>
                    <a:pt x="15" y="0"/>
                    <a:pt x="6" y="0"/>
                  </a:cubicBezTo>
                  <a:cubicBezTo>
                    <a:pt x="4" y="0"/>
                    <a:pt x="0" y="0"/>
                    <a:pt x="0" y="4"/>
                  </a:cubicBezTo>
                  <a:cubicBezTo>
                    <a:pt x="0" y="7"/>
                    <a:pt x="1" y="8"/>
                    <a:pt x="3" y="10"/>
                  </a:cubicBezTo>
                  <a:cubicBezTo>
                    <a:pt x="27" y="35"/>
                    <a:pt x="59" y="74"/>
                    <a:pt x="78" y="153"/>
                  </a:cubicBezTo>
                  <a:cubicBezTo>
                    <a:pt x="90" y="197"/>
                    <a:pt x="95" y="248"/>
                    <a:pt x="95" y="294"/>
                  </a:cubicBezTo>
                  <a:cubicBezTo>
                    <a:pt x="95" y="344"/>
                    <a:pt x="90" y="393"/>
                    <a:pt x="77" y="442"/>
                  </a:cubicBezTo>
                  <a:cubicBezTo>
                    <a:pt x="59" y="511"/>
                    <a:pt x="29" y="550"/>
                    <a:pt x="4" y="578"/>
                  </a:cubicBezTo>
                  <a:cubicBezTo>
                    <a:pt x="0" y="582"/>
                    <a:pt x="1" y="582"/>
                    <a:pt x="0" y="584"/>
                  </a:cubicBezTo>
                  <a:cubicBezTo>
                    <a:pt x="0" y="588"/>
                    <a:pt x="4" y="589"/>
                    <a:pt x="6"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50" name=""/>
            <p:cNvSpPr/>
            <p:nvPr/>
          </p:nvSpPr>
          <p:spPr>
            <a:xfrm>
              <a:off x="7552440" y="446904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5"/>
                  </a:moveTo>
                  <a:cubicBezTo>
                    <a:pt x="169" y="171"/>
                    <a:pt x="169" y="167"/>
                    <a:pt x="169" y="162"/>
                  </a:cubicBezTo>
                  <a:cubicBezTo>
                    <a:pt x="157" y="162"/>
                    <a:pt x="144" y="162"/>
                    <a:pt x="132" y="162"/>
                  </a:cubicBezTo>
                  <a:cubicBezTo>
                    <a:pt x="132" y="112"/>
                    <a:pt x="132" y="61"/>
                    <a:pt x="132" y="10"/>
                  </a:cubicBezTo>
                  <a:cubicBezTo>
                    <a:pt x="132" y="1"/>
                    <a:pt x="132" y="0"/>
                    <a:pt x="123" y="0"/>
                  </a:cubicBezTo>
                  <a:cubicBezTo>
                    <a:pt x="119" y="0"/>
                    <a:pt x="118" y="0"/>
                    <a:pt x="115" y="4"/>
                  </a:cubicBezTo>
                  <a:cubicBezTo>
                    <a:pt x="77" y="57"/>
                    <a:pt x="38" y="110"/>
                    <a:pt x="0" y="162"/>
                  </a:cubicBezTo>
                  <a:cubicBezTo>
                    <a:pt x="0" y="167"/>
                    <a:pt x="0" y="171"/>
                    <a:pt x="0" y="175"/>
                  </a:cubicBezTo>
                  <a:cubicBezTo>
                    <a:pt x="34" y="175"/>
                    <a:pt x="68" y="175"/>
                    <a:pt x="102" y="175"/>
                  </a:cubicBezTo>
                  <a:cubicBezTo>
                    <a:pt x="102" y="184"/>
                    <a:pt x="102" y="194"/>
                    <a:pt x="102" y="203"/>
                  </a:cubicBezTo>
                  <a:cubicBezTo>
                    <a:pt x="102" y="216"/>
                    <a:pt x="102" y="220"/>
                    <a:pt x="74" y="220"/>
                  </a:cubicBezTo>
                  <a:cubicBezTo>
                    <a:pt x="71" y="220"/>
                    <a:pt x="68" y="220"/>
                    <a:pt x="64" y="220"/>
                  </a:cubicBezTo>
                  <a:cubicBezTo>
                    <a:pt x="64" y="224"/>
                    <a:pt x="64" y="228"/>
                    <a:pt x="64" y="232"/>
                  </a:cubicBezTo>
                  <a:cubicBezTo>
                    <a:pt x="81" y="231"/>
                    <a:pt x="104" y="231"/>
                    <a:pt x="116" y="231"/>
                  </a:cubicBezTo>
                  <a:cubicBezTo>
                    <a:pt x="129" y="231"/>
                    <a:pt x="151" y="231"/>
                    <a:pt x="168" y="232"/>
                  </a:cubicBezTo>
                  <a:cubicBezTo>
                    <a:pt x="168" y="228"/>
                    <a:pt x="168" y="224"/>
                    <a:pt x="168" y="220"/>
                  </a:cubicBezTo>
                  <a:cubicBezTo>
                    <a:pt x="165" y="220"/>
                    <a:pt x="162" y="220"/>
                    <a:pt x="160" y="220"/>
                  </a:cubicBezTo>
                  <a:cubicBezTo>
                    <a:pt x="132" y="220"/>
                    <a:pt x="132" y="216"/>
                    <a:pt x="132" y="203"/>
                  </a:cubicBezTo>
                  <a:cubicBezTo>
                    <a:pt x="132" y="194"/>
                    <a:pt x="132" y="184"/>
                    <a:pt x="132" y="175"/>
                  </a:cubicBezTo>
                  <a:cubicBezTo>
                    <a:pt x="144" y="175"/>
                    <a:pt x="157" y="175"/>
                    <a:pt x="169"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651" name=""/>
            <p:cNvSpPr/>
            <p:nvPr/>
          </p:nvSpPr>
          <p:spPr>
            <a:xfrm>
              <a:off x="7666920" y="455616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3"/>
                    <a:pt x="318" y="153"/>
                    <a:pt x="311" y="153"/>
                  </a:cubicBezTo>
                  <a:cubicBezTo>
                    <a:pt x="265" y="153"/>
                    <a:pt x="219" y="153"/>
                    <a:pt x="174" y="153"/>
                  </a:cubicBezTo>
                  <a:cubicBezTo>
                    <a:pt x="174" y="107"/>
                    <a:pt x="174" y="61"/>
                    <a:pt x="174" y="15"/>
                  </a:cubicBezTo>
                  <a:cubicBezTo>
                    <a:pt x="174" y="8"/>
                    <a:pt x="174" y="0"/>
                    <a:pt x="164" y="0"/>
                  </a:cubicBezTo>
                  <a:cubicBezTo>
                    <a:pt x="154" y="0"/>
                    <a:pt x="154" y="8"/>
                    <a:pt x="154" y="15"/>
                  </a:cubicBezTo>
                  <a:cubicBezTo>
                    <a:pt x="154" y="61"/>
                    <a:pt x="154" y="107"/>
                    <a:pt x="154" y="153"/>
                  </a:cubicBezTo>
                  <a:cubicBezTo>
                    <a:pt x="108" y="153"/>
                    <a:pt x="62" y="153"/>
                    <a:pt x="15" y="153"/>
                  </a:cubicBezTo>
                  <a:cubicBezTo>
                    <a:pt x="8" y="153"/>
                    <a:pt x="0" y="153"/>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52" name=""/>
            <p:cNvSpPr/>
            <p:nvPr/>
          </p:nvSpPr>
          <p:spPr>
            <a:xfrm>
              <a:off x="4320360" y="4884120"/>
              <a:ext cx="63360" cy="75600"/>
            </a:xfrm>
            <a:custGeom>
              <a:avLst/>
              <a:gdLst>
                <a:gd name="textAreaLeft" fmla="*/ 0 w 63360"/>
                <a:gd name="textAreaRight" fmla="*/ 68400 w 63360"/>
                <a:gd name="textAreaTop" fmla="*/ 0 h 75600"/>
                <a:gd name="textAreaBottom" fmla="*/ 80640 h 75600"/>
              </a:gdLst>
              <a:ahLst/>
              <a:rect l="textAreaLeft" t="textAreaTop" r="textAreaRight" b="textAreaBottom"/>
              <a:pathLst>
                <a:path w="190" h="224">
                  <a:moveTo>
                    <a:pt x="175" y="31"/>
                  </a:moveTo>
                  <a:cubicBezTo>
                    <a:pt x="167" y="31"/>
                    <a:pt x="160" y="31"/>
                    <a:pt x="153" y="38"/>
                  </a:cubicBezTo>
                  <a:cubicBezTo>
                    <a:pt x="144" y="45"/>
                    <a:pt x="144" y="53"/>
                    <a:pt x="144" y="57"/>
                  </a:cubicBezTo>
                  <a:cubicBezTo>
                    <a:pt x="144" y="69"/>
                    <a:pt x="153" y="74"/>
                    <a:pt x="162" y="74"/>
                  </a:cubicBezTo>
                  <a:cubicBezTo>
                    <a:pt x="176" y="74"/>
                    <a:pt x="189" y="63"/>
                    <a:pt x="189" y="43"/>
                  </a:cubicBezTo>
                  <a:cubicBezTo>
                    <a:pt x="189" y="18"/>
                    <a:pt x="167" y="0"/>
                    <a:pt x="132" y="0"/>
                  </a:cubicBezTo>
                  <a:cubicBezTo>
                    <a:pt x="66" y="0"/>
                    <a:pt x="0" y="71"/>
                    <a:pt x="0" y="140"/>
                  </a:cubicBezTo>
                  <a:cubicBezTo>
                    <a:pt x="0" y="185"/>
                    <a:pt x="28" y="224"/>
                    <a:pt x="80" y="224"/>
                  </a:cubicBezTo>
                  <a:cubicBezTo>
                    <a:pt x="150" y="224"/>
                    <a:pt x="190" y="171"/>
                    <a:pt x="190" y="165"/>
                  </a:cubicBezTo>
                  <a:cubicBezTo>
                    <a:pt x="190" y="162"/>
                    <a:pt x="188" y="158"/>
                    <a:pt x="185" y="158"/>
                  </a:cubicBezTo>
                  <a:cubicBezTo>
                    <a:pt x="183" y="158"/>
                    <a:pt x="182" y="160"/>
                    <a:pt x="179" y="164"/>
                  </a:cubicBezTo>
                  <a:cubicBezTo>
                    <a:pt x="140" y="213"/>
                    <a:pt x="87" y="213"/>
                    <a:pt x="80" y="213"/>
                  </a:cubicBezTo>
                  <a:cubicBezTo>
                    <a:pt x="49" y="213"/>
                    <a:pt x="36" y="189"/>
                    <a:pt x="36" y="158"/>
                  </a:cubicBezTo>
                  <a:cubicBezTo>
                    <a:pt x="36" y="139"/>
                    <a:pt x="46" y="91"/>
                    <a:pt x="63" y="60"/>
                  </a:cubicBezTo>
                  <a:cubicBezTo>
                    <a:pt x="78" y="32"/>
                    <a:pt x="105" y="11"/>
                    <a:pt x="132" y="11"/>
                  </a:cubicBezTo>
                  <a:cubicBezTo>
                    <a:pt x="148"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653" name=""/>
            <p:cNvSpPr/>
            <p:nvPr/>
          </p:nvSpPr>
          <p:spPr>
            <a:xfrm>
              <a:off x="4403160" y="490680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6" y="22"/>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2"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54" name=""/>
            <p:cNvSpPr/>
            <p:nvPr/>
          </p:nvSpPr>
          <p:spPr>
            <a:xfrm>
              <a:off x="4467240" y="490680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32" y="116"/>
                  </a:moveTo>
                  <a:cubicBezTo>
                    <a:pt x="32" y="88"/>
                    <a:pt x="35" y="63"/>
                    <a:pt x="49" y="42"/>
                  </a:cubicBezTo>
                  <a:cubicBezTo>
                    <a:pt x="60" y="22"/>
                    <a:pt x="78" y="10"/>
                    <a:pt x="101" y="10"/>
                  </a:cubicBezTo>
                  <a:cubicBezTo>
                    <a:pt x="111" y="10"/>
                    <a:pt x="125" y="13"/>
                    <a:pt x="132" y="22"/>
                  </a:cubicBezTo>
                  <a:cubicBezTo>
                    <a:pt x="123" y="22"/>
                    <a:pt x="116" y="28"/>
                    <a:pt x="116" y="39"/>
                  </a:cubicBezTo>
                  <a:cubicBezTo>
                    <a:pt x="116" y="48"/>
                    <a:pt x="121" y="55"/>
                    <a:pt x="132" y="55"/>
                  </a:cubicBezTo>
                  <a:cubicBezTo>
                    <a:pt x="142" y="55"/>
                    <a:pt x="148" y="48"/>
                    <a:pt x="148" y="38"/>
                  </a:cubicBezTo>
                  <a:cubicBezTo>
                    <a:pt x="148" y="18"/>
                    <a:pt x="134" y="0"/>
                    <a:pt x="99" y="0"/>
                  </a:cubicBezTo>
                  <a:cubicBezTo>
                    <a:pt x="50" y="0"/>
                    <a:pt x="0" y="45"/>
                    <a:pt x="0" y="119"/>
                  </a:cubicBezTo>
                  <a:cubicBezTo>
                    <a:pt x="0" y="209"/>
                    <a:pt x="42" y="235"/>
                    <a:pt x="80" y="235"/>
                  </a:cubicBezTo>
                  <a:cubicBezTo>
                    <a:pt x="122" y="235"/>
                    <a:pt x="158" y="203"/>
                    <a:pt x="158" y="158"/>
                  </a:cubicBezTo>
                  <a:cubicBezTo>
                    <a:pt x="158" y="115"/>
                    <a:pt x="123" y="83"/>
                    <a:pt x="83" y="83"/>
                  </a:cubicBezTo>
                  <a:cubicBezTo>
                    <a:pt x="56" y="83"/>
                    <a:pt x="41" y="101"/>
                    <a:pt x="32" y="116"/>
                  </a:cubicBezTo>
                  <a:moveTo>
                    <a:pt x="80" y="224"/>
                  </a:moveTo>
                  <a:cubicBezTo>
                    <a:pt x="63" y="224"/>
                    <a:pt x="49" y="214"/>
                    <a:pt x="42" y="199"/>
                  </a:cubicBezTo>
                  <a:cubicBezTo>
                    <a:pt x="36" y="189"/>
                    <a:pt x="34" y="172"/>
                    <a:pt x="34" y="151"/>
                  </a:cubicBezTo>
                  <a:cubicBezTo>
                    <a:pt x="34" y="118"/>
                    <a:pt x="53" y="92"/>
                    <a:pt x="81" y="92"/>
                  </a:cubicBezTo>
                  <a:cubicBezTo>
                    <a:pt x="97" y="92"/>
                    <a:pt x="108" y="98"/>
                    <a:pt x="116" y="111"/>
                  </a:cubicBezTo>
                  <a:cubicBezTo>
                    <a:pt x="125" y="125"/>
                    <a:pt x="125" y="139"/>
                    <a:pt x="125" y="158"/>
                  </a:cubicBezTo>
                  <a:cubicBezTo>
                    <a:pt x="125" y="178"/>
                    <a:pt x="125" y="193"/>
                    <a:pt x="116" y="206"/>
                  </a:cubicBezTo>
                  <a:cubicBezTo>
                    <a:pt x="108" y="218"/>
                    <a:pt x="97" y="224"/>
                    <a:pt x="80" y="224"/>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55" name=""/>
            <p:cNvSpPr/>
            <p:nvPr/>
          </p:nvSpPr>
          <p:spPr>
            <a:xfrm>
              <a:off x="459612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7" y="581"/>
                  </a:cubicBezTo>
                  <a:cubicBezTo>
                    <a:pt x="104" y="556"/>
                    <a:pt x="70" y="517"/>
                    <a:pt x="50" y="437"/>
                  </a:cubicBezTo>
                  <a:cubicBezTo>
                    <a:pt x="39" y="392"/>
                    <a:pt x="34" y="340"/>
                    <a:pt x="34" y="295"/>
                  </a:cubicBezTo>
                  <a:cubicBezTo>
                    <a:pt x="34" y="165"/>
                    <a:pt x="66"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3" y="553"/>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56" name=""/>
            <p:cNvSpPr/>
            <p:nvPr/>
          </p:nvSpPr>
          <p:spPr>
            <a:xfrm>
              <a:off x="4683960" y="481320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57" name=""/>
            <p:cNvSpPr/>
            <p:nvPr/>
          </p:nvSpPr>
          <p:spPr>
            <a:xfrm>
              <a:off x="4656600" y="48420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1"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19"/>
                  </a:cubicBezTo>
                  <a:cubicBezTo>
                    <a:pt x="101" y="318"/>
                    <a:pt x="99" y="316"/>
                    <a:pt x="99" y="311"/>
                  </a:cubicBezTo>
                  <a:cubicBezTo>
                    <a:pt x="99" y="307"/>
                    <a:pt x="101"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58" name=""/>
            <p:cNvSpPr/>
            <p:nvPr/>
          </p:nvSpPr>
          <p:spPr>
            <a:xfrm>
              <a:off x="4736160" y="490680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1" y="36"/>
                  </a:moveTo>
                  <a:cubicBezTo>
                    <a:pt x="49" y="41"/>
                    <a:pt x="59"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5" y="0"/>
                    <a:pt x="25" y="0"/>
                    <a:pt x="24" y="0"/>
                  </a:cubicBezTo>
                  <a:cubicBezTo>
                    <a:pt x="20" y="0"/>
                    <a:pt x="20" y="4"/>
                    <a:pt x="20" y="10"/>
                  </a:cubicBezTo>
                  <a:cubicBezTo>
                    <a:pt x="20" y="43"/>
                    <a:pt x="20" y="77"/>
                    <a:pt x="20" y="111"/>
                  </a:cubicBezTo>
                  <a:cubicBezTo>
                    <a:pt x="20" y="116"/>
                    <a:pt x="20" y="120"/>
                    <a:pt x="25" y="120"/>
                  </a:cubicBezTo>
                  <a:cubicBezTo>
                    <a:pt x="28" y="120"/>
                    <a:pt x="28" y="120"/>
                    <a:pt x="31" y="116"/>
                  </a:cubicBezTo>
                  <a:cubicBezTo>
                    <a:pt x="46" y="97"/>
                    <a:pt x="67" y="94"/>
                    <a:pt x="80" y="94"/>
                  </a:cubicBezTo>
                  <a:cubicBezTo>
                    <a:pt x="99" y="94"/>
                    <a:pt x="109" y="111"/>
                    <a:pt x="111" y="113"/>
                  </a:cubicBezTo>
                  <a:cubicBezTo>
                    <a:pt x="118" y="125"/>
                    <a:pt x="119" y="139"/>
                    <a:pt x="119" y="158"/>
                  </a:cubicBezTo>
                  <a:cubicBezTo>
                    <a:pt x="119" y="168"/>
                    <a:pt x="119" y="189"/>
                    <a:pt x="109" y="204"/>
                  </a:cubicBezTo>
                  <a:cubicBezTo>
                    <a:pt x="101" y="216"/>
                    <a:pt x="85" y="224"/>
                    <a:pt x="69" y="224"/>
                  </a:cubicBezTo>
                  <a:cubicBezTo>
                    <a:pt x="46" y="224"/>
                    <a:pt x="24" y="213"/>
                    <a:pt x="14" y="189"/>
                  </a:cubicBezTo>
                  <a:cubicBezTo>
                    <a:pt x="28" y="190"/>
                    <a:pt x="34" y="182"/>
                    <a:pt x="34" y="172"/>
                  </a:cubicBezTo>
                  <a:cubicBezTo>
                    <a:pt x="34" y="158"/>
                    <a:pt x="21" y="155"/>
                    <a:pt x="17" y="155"/>
                  </a:cubicBezTo>
                  <a:cubicBezTo>
                    <a:pt x="11" y="161"/>
                    <a:pt x="0" y="155"/>
                    <a:pt x="0" y="174"/>
                  </a:cubicBezTo>
                  <a:cubicBezTo>
                    <a:pt x="0" y="204"/>
                    <a:pt x="28" y="235"/>
                    <a:pt x="70" y="235"/>
                  </a:cubicBezTo>
                  <a:cubicBezTo>
                    <a:pt x="113" y="235"/>
                    <a:pt x="153" y="203"/>
                    <a:pt x="153" y="160"/>
                  </a:cubicBezTo>
                  <a:cubicBezTo>
                    <a:pt x="153"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59" name=""/>
            <p:cNvSpPr/>
            <p:nvPr/>
          </p:nvSpPr>
          <p:spPr>
            <a:xfrm>
              <a:off x="486180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60" name=""/>
            <p:cNvSpPr/>
            <p:nvPr/>
          </p:nvSpPr>
          <p:spPr>
            <a:xfrm>
              <a:off x="5040000" y="48448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1" name=""/>
            <p:cNvSpPr/>
            <p:nvPr/>
          </p:nvSpPr>
          <p:spPr>
            <a:xfrm>
              <a:off x="5120640" y="481212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8"/>
                    <a:pt x="14" y="0"/>
                    <a:pt x="6" y="0"/>
                  </a:cubicBezTo>
                  <a:cubicBezTo>
                    <a:pt x="3" y="0"/>
                    <a:pt x="0" y="1"/>
                    <a:pt x="0" y="4"/>
                  </a:cubicBezTo>
                  <a:cubicBezTo>
                    <a:pt x="0" y="7"/>
                    <a:pt x="0" y="8"/>
                    <a:pt x="3" y="10"/>
                  </a:cubicBezTo>
                  <a:cubicBezTo>
                    <a:pt x="27" y="35"/>
                    <a:pt x="59" y="76"/>
                    <a:pt x="78" y="154"/>
                  </a:cubicBezTo>
                  <a:cubicBezTo>
                    <a:pt x="90" y="199"/>
                    <a:pt x="94" y="249"/>
                    <a:pt x="94" y="294"/>
                  </a:cubicBezTo>
                  <a:cubicBezTo>
                    <a:pt x="94" y="344"/>
                    <a:pt x="90" y="395"/>
                    <a:pt x="77" y="442"/>
                  </a:cubicBezTo>
                  <a:cubicBezTo>
                    <a:pt x="59" y="511"/>
                    <a:pt x="29" y="552"/>
                    <a:pt x="4" y="578"/>
                  </a:cubicBezTo>
                  <a:cubicBezTo>
                    <a:pt x="0" y="582"/>
                    <a:pt x="0" y="584"/>
                    <a:pt x="0" y="585"/>
                  </a:cubicBezTo>
                  <a:cubicBezTo>
                    <a:pt x="0" y="589"/>
                    <a:pt x="3" y="589"/>
                    <a:pt x="6" y="589"/>
                  </a:cubicBezTo>
                  <a:cubicBezTo>
                    <a:pt x="13" y="589"/>
                    <a:pt x="41" y="560"/>
                    <a:pt x="46" y="553"/>
                  </a:cubicBezTo>
                  <a:cubicBezTo>
                    <a:pt x="97"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2" name=""/>
            <p:cNvSpPr/>
            <p:nvPr/>
          </p:nvSpPr>
          <p:spPr>
            <a:xfrm>
              <a:off x="525024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7" y="581"/>
                  </a:cubicBezTo>
                  <a:cubicBezTo>
                    <a:pt x="105" y="556"/>
                    <a:pt x="71" y="517"/>
                    <a:pt x="50" y="437"/>
                  </a:cubicBezTo>
                  <a:cubicBezTo>
                    <a:pt x="39" y="392"/>
                    <a:pt x="35" y="340"/>
                    <a:pt x="35" y="295"/>
                  </a:cubicBezTo>
                  <a:cubicBezTo>
                    <a:pt x="35" y="165"/>
                    <a:pt x="66" y="76"/>
                    <a:pt x="125" y="11"/>
                  </a:cubicBezTo>
                  <a:cubicBezTo>
                    <a:pt x="129" y="7"/>
                    <a:pt x="129" y="6"/>
                    <a:pt x="129" y="4"/>
                  </a:cubicBezTo>
                  <a:cubicBezTo>
                    <a:pt x="129" y="0"/>
                    <a:pt x="125" y="0"/>
                    <a:pt x="123" y="0"/>
                  </a:cubicBezTo>
                  <a:cubicBezTo>
                    <a:pt x="116" y="0"/>
                    <a:pt x="90" y="29"/>
                    <a:pt x="83" y="36"/>
                  </a:cubicBezTo>
                  <a:cubicBezTo>
                    <a:pt x="32" y="97"/>
                    <a:pt x="0" y="185"/>
                    <a:pt x="0" y="294"/>
                  </a:cubicBezTo>
                  <a:cubicBezTo>
                    <a:pt x="0" y="364"/>
                    <a:pt x="13" y="463"/>
                    <a:pt x="77" y="546"/>
                  </a:cubicBezTo>
                  <a:cubicBezTo>
                    <a:pt x="83" y="553"/>
                    <a:pt x="115"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3" name=""/>
            <p:cNvSpPr/>
            <p:nvPr/>
          </p:nvSpPr>
          <p:spPr>
            <a:xfrm>
              <a:off x="5338440" y="481320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64" name=""/>
            <p:cNvSpPr/>
            <p:nvPr/>
          </p:nvSpPr>
          <p:spPr>
            <a:xfrm>
              <a:off x="5310720" y="48420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7" y="32"/>
                  </a:cubicBezTo>
                  <a:cubicBezTo>
                    <a:pt x="105" y="120"/>
                    <a:pt x="83"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4" y="321"/>
                    <a:pt x="133" y="321"/>
                  </a:cubicBezTo>
                  <a:cubicBezTo>
                    <a:pt x="125" y="321"/>
                    <a:pt x="122" y="321"/>
                    <a:pt x="112" y="319"/>
                  </a:cubicBezTo>
                  <a:cubicBezTo>
                    <a:pt x="101" y="318"/>
                    <a:pt x="99" y="316"/>
                    <a:pt x="99" y="311"/>
                  </a:cubicBezTo>
                  <a:cubicBezTo>
                    <a:pt x="99" y="307"/>
                    <a:pt x="101"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5" name=""/>
            <p:cNvSpPr/>
            <p:nvPr/>
          </p:nvSpPr>
          <p:spPr>
            <a:xfrm>
              <a:off x="5396040" y="490680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9" y="0"/>
                  </a:cubicBezTo>
                  <a:cubicBezTo>
                    <a:pt x="46" y="22"/>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2" y="227"/>
                    <a:pt x="64" y="227"/>
                  </a:cubicBezTo>
                  <a:cubicBezTo>
                    <a:pt x="74" y="227"/>
                    <a:pt x="118" y="228"/>
                    <a:pt x="126" y="228"/>
                  </a:cubicBezTo>
                  <a:cubicBezTo>
                    <a:pt x="126" y="224"/>
                    <a:pt x="126" y="220"/>
                    <a:pt x="126" y="216"/>
                  </a:cubicBezTo>
                  <a:cubicBezTo>
                    <a:pt x="122" y="216"/>
                    <a:pt x="118" y="216"/>
                    <a:pt x="113"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66" name=""/>
            <p:cNvSpPr/>
            <p:nvPr/>
          </p:nvSpPr>
          <p:spPr>
            <a:xfrm>
              <a:off x="551592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67" name=""/>
            <p:cNvSpPr/>
            <p:nvPr/>
          </p:nvSpPr>
          <p:spPr>
            <a:xfrm>
              <a:off x="5685840" y="484488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3" y="154"/>
                  </a:moveTo>
                  <a:cubicBezTo>
                    <a:pt x="162" y="140"/>
                    <a:pt x="192" y="106"/>
                    <a:pt x="192" y="67"/>
                  </a:cubicBezTo>
                  <a:cubicBezTo>
                    <a:pt x="192" y="27"/>
                    <a:pt x="148" y="0"/>
                    <a:pt x="101" y="0"/>
                  </a:cubicBezTo>
                  <a:cubicBezTo>
                    <a:pt x="52" y="0"/>
                    <a:pt x="14" y="29"/>
                    <a:pt x="14" y="66"/>
                  </a:cubicBezTo>
                  <a:cubicBezTo>
                    <a:pt x="14" y="83"/>
                    <a:pt x="25" y="92"/>
                    <a:pt x="39" y="92"/>
                  </a:cubicBezTo>
                  <a:cubicBezTo>
                    <a:pt x="55" y="92"/>
                    <a:pt x="64" y="81"/>
                    <a:pt x="64" y="67"/>
                  </a:cubicBezTo>
                  <a:cubicBezTo>
                    <a:pt x="64" y="42"/>
                    <a:pt x="41" y="42"/>
                    <a:pt x="34" y="42"/>
                  </a:cubicBezTo>
                  <a:cubicBezTo>
                    <a:pt x="49" y="18"/>
                    <a:pt x="81" y="11"/>
                    <a:pt x="99" y="11"/>
                  </a:cubicBezTo>
                  <a:cubicBezTo>
                    <a:pt x="119" y="11"/>
                    <a:pt x="147" y="22"/>
                    <a:pt x="147" y="67"/>
                  </a:cubicBezTo>
                  <a:cubicBezTo>
                    <a:pt x="147" y="73"/>
                    <a:pt x="146" y="101"/>
                    <a:pt x="133" y="123"/>
                  </a:cubicBezTo>
                  <a:cubicBezTo>
                    <a:pt x="118" y="147"/>
                    <a:pt x="101" y="148"/>
                    <a:pt x="88" y="148"/>
                  </a:cubicBezTo>
                  <a:cubicBezTo>
                    <a:pt x="85" y="148"/>
                    <a:pt x="73" y="150"/>
                    <a:pt x="70" y="150"/>
                  </a:cubicBezTo>
                  <a:cubicBezTo>
                    <a:pt x="66" y="150"/>
                    <a:pt x="62" y="151"/>
                    <a:pt x="62" y="155"/>
                  </a:cubicBezTo>
                  <a:cubicBezTo>
                    <a:pt x="62" y="161"/>
                    <a:pt x="66" y="161"/>
                    <a:pt x="74" y="161"/>
                  </a:cubicBezTo>
                  <a:cubicBezTo>
                    <a:pt x="81" y="161"/>
                    <a:pt x="88" y="161"/>
                    <a:pt x="95" y="161"/>
                  </a:cubicBezTo>
                  <a:cubicBezTo>
                    <a:pt x="136" y="161"/>
                    <a:pt x="154" y="195"/>
                    <a:pt x="154" y="244"/>
                  </a:cubicBezTo>
                  <a:cubicBezTo>
                    <a:pt x="154" y="309"/>
                    <a:pt x="120" y="325"/>
                    <a:pt x="98" y="325"/>
                  </a:cubicBezTo>
                  <a:cubicBezTo>
                    <a:pt x="77" y="325"/>
                    <a:pt x="41" y="316"/>
                    <a:pt x="24" y="287"/>
                  </a:cubicBezTo>
                  <a:cubicBezTo>
                    <a:pt x="41" y="290"/>
                    <a:pt x="56" y="279"/>
                    <a:pt x="56" y="259"/>
                  </a:cubicBezTo>
                  <a:cubicBezTo>
                    <a:pt x="56" y="242"/>
                    <a:pt x="42" y="232"/>
                    <a:pt x="28" y="232"/>
                  </a:cubicBezTo>
                  <a:cubicBezTo>
                    <a:pt x="17" y="232"/>
                    <a:pt x="0" y="239"/>
                    <a:pt x="0" y="260"/>
                  </a:cubicBezTo>
                  <a:cubicBezTo>
                    <a:pt x="0" y="305"/>
                    <a:pt x="46" y="337"/>
                    <a:pt x="99" y="337"/>
                  </a:cubicBezTo>
                  <a:cubicBezTo>
                    <a:pt x="160" y="337"/>
                    <a:pt x="204" y="293"/>
                    <a:pt x="204" y="244"/>
                  </a:cubicBezTo>
                  <a:cubicBezTo>
                    <a:pt x="204" y="203"/>
                    <a:pt x="174" y="164"/>
                    <a:pt x="123"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8" name=""/>
            <p:cNvSpPr/>
            <p:nvPr/>
          </p:nvSpPr>
          <p:spPr>
            <a:xfrm>
              <a:off x="577476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8"/>
                    <a:pt x="14" y="0"/>
                    <a:pt x="6" y="0"/>
                  </a:cubicBezTo>
                  <a:cubicBezTo>
                    <a:pt x="3" y="0"/>
                    <a:pt x="0" y="1"/>
                    <a:pt x="0" y="4"/>
                  </a:cubicBezTo>
                  <a:cubicBezTo>
                    <a:pt x="0" y="7"/>
                    <a:pt x="1" y="8"/>
                    <a:pt x="3" y="10"/>
                  </a:cubicBezTo>
                  <a:cubicBezTo>
                    <a:pt x="27" y="35"/>
                    <a:pt x="59" y="76"/>
                    <a:pt x="78" y="154"/>
                  </a:cubicBezTo>
                  <a:cubicBezTo>
                    <a:pt x="90" y="199"/>
                    <a:pt x="94" y="249"/>
                    <a:pt x="94" y="294"/>
                  </a:cubicBezTo>
                  <a:cubicBezTo>
                    <a:pt x="94" y="344"/>
                    <a:pt x="90" y="395"/>
                    <a:pt x="77" y="442"/>
                  </a:cubicBezTo>
                  <a:cubicBezTo>
                    <a:pt x="59" y="511"/>
                    <a:pt x="29" y="552"/>
                    <a:pt x="4" y="578"/>
                  </a:cubicBezTo>
                  <a:cubicBezTo>
                    <a:pt x="0" y="582"/>
                    <a:pt x="0" y="584"/>
                    <a:pt x="0" y="585"/>
                  </a:cubicBezTo>
                  <a:cubicBezTo>
                    <a:pt x="0" y="589"/>
                    <a:pt x="3" y="589"/>
                    <a:pt x="6" y="589"/>
                  </a:cubicBezTo>
                  <a:cubicBezTo>
                    <a:pt x="13"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69" name=""/>
            <p:cNvSpPr/>
            <p:nvPr/>
          </p:nvSpPr>
          <p:spPr>
            <a:xfrm>
              <a:off x="5897520" y="485964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70" name=""/>
            <p:cNvSpPr/>
            <p:nvPr/>
          </p:nvSpPr>
          <p:spPr>
            <a:xfrm>
              <a:off x="6071760" y="4884120"/>
              <a:ext cx="64080" cy="75600"/>
            </a:xfrm>
            <a:custGeom>
              <a:avLst/>
              <a:gdLst>
                <a:gd name="textAreaLeft" fmla="*/ 0 w 64080"/>
                <a:gd name="textAreaRight" fmla="*/ 69120 w 64080"/>
                <a:gd name="textAreaTop" fmla="*/ 0 h 75600"/>
                <a:gd name="textAreaBottom" fmla="*/ 80640 h 75600"/>
              </a:gdLst>
              <a:ahLst/>
              <a:rect l="textAreaLeft" t="textAreaTop" r="textAreaRight" b="textAreaBottom"/>
              <a:pathLst>
                <a:path w="192" h="224">
                  <a:moveTo>
                    <a:pt x="175" y="31"/>
                  </a:moveTo>
                  <a:cubicBezTo>
                    <a:pt x="168" y="31"/>
                    <a:pt x="161" y="31"/>
                    <a:pt x="154" y="38"/>
                  </a:cubicBezTo>
                  <a:cubicBezTo>
                    <a:pt x="146" y="45"/>
                    <a:pt x="144" y="53"/>
                    <a:pt x="144" y="57"/>
                  </a:cubicBezTo>
                  <a:cubicBezTo>
                    <a:pt x="144" y="69"/>
                    <a:pt x="154" y="74"/>
                    <a:pt x="162" y="74"/>
                  </a:cubicBezTo>
                  <a:cubicBezTo>
                    <a:pt x="178" y="74"/>
                    <a:pt x="190" y="63"/>
                    <a:pt x="190" y="43"/>
                  </a:cubicBezTo>
                  <a:cubicBezTo>
                    <a:pt x="190" y="18"/>
                    <a:pt x="168" y="0"/>
                    <a:pt x="133" y="0"/>
                  </a:cubicBezTo>
                  <a:cubicBezTo>
                    <a:pt x="66" y="0"/>
                    <a:pt x="0" y="71"/>
                    <a:pt x="0" y="140"/>
                  </a:cubicBezTo>
                  <a:cubicBezTo>
                    <a:pt x="0" y="185"/>
                    <a:pt x="29" y="224"/>
                    <a:pt x="80" y="224"/>
                  </a:cubicBezTo>
                  <a:cubicBezTo>
                    <a:pt x="151" y="224"/>
                    <a:pt x="192" y="171"/>
                    <a:pt x="192" y="165"/>
                  </a:cubicBezTo>
                  <a:cubicBezTo>
                    <a:pt x="192" y="162"/>
                    <a:pt x="189" y="158"/>
                    <a:pt x="186" y="158"/>
                  </a:cubicBezTo>
                  <a:cubicBezTo>
                    <a:pt x="183" y="158"/>
                    <a:pt x="183" y="160"/>
                    <a:pt x="179" y="164"/>
                  </a:cubicBezTo>
                  <a:cubicBezTo>
                    <a:pt x="141" y="213"/>
                    <a:pt x="87" y="213"/>
                    <a:pt x="81" y="213"/>
                  </a:cubicBezTo>
                  <a:cubicBezTo>
                    <a:pt x="50" y="213"/>
                    <a:pt x="36" y="189"/>
                    <a:pt x="36" y="158"/>
                  </a:cubicBezTo>
                  <a:cubicBezTo>
                    <a:pt x="36" y="139"/>
                    <a:pt x="48" y="91"/>
                    <a:pt x="63" y="60"/>
                  </a:cubicBezTo>
                  <a:cubicBezTo>
                    <a:pt x="78" y="32"/>
                    <a:pt x="106" y="11"/>
                    <a:pt x="133" y="11"/>
                  </a:cubicBezTo>
                  <a:cubicBezTo>
                    <a:pt x="150" y="11"/>
                    <a:pt x="168" y="18"/>
                    <a:pt x="175"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671" name=""/>
            <p:cNvSpPr/>
            <p:nvPr/>
          </p:nvSpPr>
          <p:spPr>
            <a:xfrm>
              <a:off x="6154920" y="490680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5" y="22"/>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0" y="227"/>
                    <a:pt x="63"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72" name=""/>
            <p:cNvSpPr/>
            <p:nvPr/>
          </p:nvSpPr>
          <p:spPr>
            <a:xfrm>
              <a:off x="6220440" y="4905360"/>
              <a:ext cx="54000" cy="81000"/>
            </a:xfrm>
            <a:custGeom>
              <a:avLst/>
              <a:gdLst>
                <a:gd name="textAreaLeft" fmla="*/ 0 w 54000"/>
                <a:gd name="textAreaRight" fmla="*/ 59040 w 54000"/>
                <a:gd name="textAreaTop" fmla="*/ 0 h 81000"/>
                <a:gd name="textAreaBottom" fmla="*/ 86040 h 81000"/>
              </a:gdLst>
              <a:ahLst/>
              <a:rect l="textAreaLeft" t="textAreaTop" r="textAreaRight" b="textAreaBottom"/>
              <a:pathLst>
                <a:path w="164" h="239">
                  <a:moveTo>
                    <a:pt x="161" y="25"/>
                  </a:moveTo>
                  <a:cubicBezTo>
                    <a:pt x="164" y="21"/>
                    <a:pt x="164" y="20"/>
                    <a:pt x="164" y="11"/>
                  </a:cubicBezTo>
                  <a:cubicBezTo>
                    <a:pt x="134" y="11"/>
                    <a:pt x="104" y="11"/>
                    <a:pt x="74" y="11"/>
                  </a:cubicBezTo>
                  <a:cubicBezTo>
                    <a:pt x="60" y="11"/>
                    <a:pt x="56" y="11"/>
                    <a:pt x="43" y="10"/>
                  </a:cubicBezTo>
                  <a:cubicBezTo>
                    <a:pt x="27" y="8"/>
                    <a:pt x="25" y="6"/>
                    <a:pt x="24" y="0"/>
                  </a:cubicBezTo>
                  <a:cubicBezTo>
                    <a:pt x="20" y="0"/>
                    <a:pt x="16" y="0"/>
                    <a:pt x="13" y="0"/>
                  </a:cubicBezTo>
                  <a:cubicBezTo>
                    <a:pt x="8" y="25"/>
                    <a:pt x="4" y="49"/>
                    <a:pt x="0" y="74"/>
                  </a:cubicBezTo>
                  <a:cubicBezTo>
                    <a:pt x="4" y="74"/>
                    <a:pt x="8" y="74"/>
                    <a:pt x="13" y="74"/>
                  </a:cubicBezTo>
                  <a:cubicBezTo>
                    <a:pt x="13" y="69"/>
                    <a:pt x="17" y="46"/>
                    <a:pt x="22" y="42"/>
                  </a:cubicBezTo>
                  <a:cubicBezTo>
                    <a:pt x="25" y="41"/>
                    <a:pt x="53" y="41"/>
                    <a:pt x="57" y="41"/>
                  </a:cubicBezTo>
                  <a:cubicBezTo>
                    <a:pt x="83" y="41"/>
                    <a:pt x="108" y="41"/>
                    <a:pt x="133" y="41"/>
                  </a:cubicBezTo>
                  <a:cubicBezTo>
                    <a:pt x="122" y="55"/>
                    <a:pt x="105" y="76"/>
                    <a:pt x="97" y="85"/>
                  </a:cubicBezTo>
                  <a:cubicBezTo>
                    <a:pt x="52" y="146"/>
                    <a:pt x="48" y="200"/>
                    <a:pt x="48" y="220"/>
                  </a:cubicBezTo>
                  <a:cubicBezTo>
                    <a:pt x="48" y="224"/>
                    <a:pt x="48" y="239"/>
                    <a:pt x="64" y="239"/>
                  </a:cubicBezTo>
                  <a:cubicBezTo>
                    <a:pt x="81" y="239"/>
                    <a:pt x="81" y="224"/>
                    <a:pt x="81" y="220"/>
                  </a:cubicBezTo>
                  <a:cubicBezTo>
                    <a:pt x="81" y="215"/>
                    <a:pt x="81" y="210"/>
                    <a:pt x="81" y="206"/>
                  </a:cubicBezTo>
                  <a:cubicBezTo>
                    <a:pt x="81" y="139"/>
                    <a:pt x="94" y="109"/>
                    <a:pt x="109" y="90"/>
                  </a:cubicBezTo>
                  <a:cubicBezTo>
                    <a:pt x="126" y="68"/>
                    <a:pt x="144" y="47"/>
                    <a:pt x="161" y="25"/>
                  </a:cubicBezTo>
                  <a:close/>
                </a:path>
              </a:pathLst>
            </a:custGeom>
            <a:solidFill>
              <a:srgbClr val="000000"/>
            </a:solidFill>
            <a:ln w="0">
              <a:noFill/>
            </a:ln>
          </p:spPr>
          <p:style>
            <a:lnRef idx="0"/>
            <a:fillRef idx="0"/>
            <a:effectRef idx="0"/>
            <a:fontRef idx="minor"/>
          </p:style>
          <p:txBody>
            <a:bodyPr lIns="90000" rIns="90000" tIns="41040" bIns="41040" anchor="ctr" anchorCtr="1">
              <a:noAutofit/>
            </a:bodyPr>
            <a:p>
              <a:pPr>
                <a:lnSpc>
                  <a:spcPct val="100000"/>
                </a:lnSpc>
              </a:pPr>
              <a:endParaRPr b="0" lang="en-US" sz="1800" spc="-1" strike="noStrike">
                <a:solidFill>
                  <a:srgbClr val="ffffff"/>
                </a:solidFill>
                <a:latin typeface="Arial"/>
                <a:ea typeface="DejaVu Sans"/>
              </a:endParaRPr>
            </a:p>
          </p:txBody>
        </p:sp>
        <p:sp>
          <p:nvSpPr>
            <p:cNvPr id="673" name=""/>
            <p:cNvSpPr/>
            <p:nvPr/>
          </p:nvSpPr>
          <p:spPr>
            <a:xfrm>
              <a:off x="634788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6" y="581"/>
                  </a:cubicBezTo>
                  <a:cubicBezTo>
                    <a:pt x="104" y="556"/>
                    <a:pt x="70" y="517"/>
                    <a:pt x="49" y="437"/>
                  </a:cubicBezTo>
                  <a:cubicBezTo>
                    <a:pt x="38" y="392"/>
                    <a:pt x="34" y="340"/>
                    <a:pt x="34" y="295"/>
                  </a:cubicBezTo>
                  <a:cubicBezTo>
                    <a:pt x="34" y="165"/>
                    <a:pt x="64" y="76"/>
                    <a:pt x="123" y="11"/>
                  </a:cubicBezTo>
                  <a:cubicBezTo>
                    <a:pt x="129" y="7"/>
                    <a:pt x="129" y="6"/>
                    <a:pt x="129" y="4"/>
                  </a:cubicBezTo>
                  <a:cubicBezTo>
                    <a:pt x="129" y="0"/>
                    <a:pt x="125" y="0"/>
                    <a:pt x="122" y="0"/>
                  </a:cubicBezTo>
                  <a:cubicBezTo>
                    <a:pt x="115" y="0"/>
                    <a:pt x="88" y="29"/>
                    <a:pt x="83" y="36"/>
                  </a:cubicBezTo>
                  <a:cubicBezTo>
                    <a:pt x="32" y="97"/>
                    <a:pt x="0" y="185"/>
                    <a:pt x="0" y="294"/>
                  </a:cubicBezTo>
                  <a:cubicBezTo>
                    <a:pt x="0" y="364"/>
                    <a:pt x="13" y="463"/>
                    <a:pt x="77" y="546"/>
                  </a:cubicBezTo>
                  <a:cubicBezTo>
                    <a:pt x="81" y="553"/>
                    <a:pt x="113" y="589"/>
                    <a:pt x="122"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74" name=""/>
            <p:cNvSpPr/>
            <p:nvPr/>
          </p:nvSpPr>
          <p:spPr>
            <a:xfrm>
              <a:off x="6435720" y="481320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75" name=""/>
            <p:cNvSpPr/>
            <p:nvPr/>
          </p:nvSpPr>
          <p:spPr>
            <a:xfrm>
              <a:off x="6408360" y="48420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3"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5" y="335"/>
                    <a:pt x="122" y="336"/>
                    <a:pt x="137" y="336"/>
                  </a:cubicBezTo>
                  <a:cubicBezTo>
                    <a:pt x="141" y="336"/>
                    <a:pt x="147" y="336"/>
                    <a:pt x="147" y="326"/>
                  </a:cubicBezTo>
                  <a:cubicBezTo>
                    <a:pt x="147" y="321"/>
                    <a:pt x="143" y="321"/>
                    <a:pt x="132" y="321"/>
                  </a:cubicBezTo>
                  <a:cubicBezTo>
                    <a:pt x="123" y="321"/>
                    <a:pt x="120" y="321"/>
                    <a:pt x="111" y="319"/>
                  </a:cubicBezTo>
                  <a:cubicBezTo>
                    <a:pt x="101" y="318"/>
                    <a:pt x="99" y="316"/>
                    <a:pt x="99" y="311"/>
                  </a:cubicBezTo>
                  <a:cubicBezTo>
                    <a:pt x="99" y="307"/>
                    <a:pt x="99"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76" name=""/>
            <p:cNvSpPr/>
            <p:nvPr/>
          </p:nvSpPr>
          <p:spPr>
            <a:xfrm>
              <a:off x="6487920" y="4906800"/>
              <a:ext cx="49320" cy="79560"/>
            </a:xfrm>
            <a:custGeom>
              <a:avLst/>
              <a:gdLst>
                <a:gd name="textAreaLeft" fmla="*/ 0 w 49320"/>
                <a:gd name="textAreaRight" fmla="*/ 54360 w 49320"/>
                <a:gd name="textAreaTop" fmla="*/ 0 h 79560"/>
                <a:gd name="textAreaBottom" fmla="*/ 84600 h 79560"/>
              </a:gdLst>
              <a:ahLst/>
              <a:rect l="textAreaLeft" t="textAreaTop" r="textAreaRight" b="textAreaBottom"/>
              <a:pathLst>
                <a:path w="151" h="235">
                  <a:moveTo>
                    <a:pt x="31" y="36"/>
                  </a:moveTo>
                  <a:cubicBezTo>
                    <a:pt x="49" y="41"/>
                    <a:pt x="59"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4" y="0"/>
                    <a:pt x="25" y="0"/>
                    <a:pt x="24" y="0"/>
                  </a:cubicBezTo>
                  <a:cubicBezTo>
                    <a:pt x="18" y="0"/>
                    <a:pt x="18" y="4"/>
                    <a:pt x="18" y="10"/>
                  </a:cubicBezTo>
                  <a:cubicBezTo>
                    <a:pt x="18" y="43"/>
                    <a:pt x="18" y="77"/>
                    <a:pt x="18" y="111"/>
                  </a:cubicBezTo>
                  <a:cubicBezTo>
                    <a:pt x="18" y="116"/>
                    <a:pt x="18" y="120"/>
                    <a:pt x="24" y="120"/>
                  </a:cubicBezTo>
                  <a:cubicBezTo>
                    <a:pt x="27" y="120"/>
                    <a:pt x="28" y="120"/>
                    <a:pt x="31" y="116"/>
                  </a:cubicBezTo>
                  <a:cubicBezTo>
                    <a:pt x="46" y="97"/>
                    <a:pt x="67" y="94"/>
                    <a:pt x="78" y="94"/>
                  </a:cubicBezTo>
                  <a:cubicBezTo>
                    <a:pt x="99" y="94"/>
                    <a:pt x="109" y="111"/>
                    <a:pt x="111" y="113"/>
                  </a:cubicBezTo>
                  <a:cubicBezTo>
                    <a:pt x="116" y="125"/>
                    <a:pt x="119" y="139"/>
                    <a:pt x="119" y="158"/>
                  </a:cubicBezTo>
                  <a:cubicBezTo>
                    <a:pt x="119" y="168"/>
                    <a:pt x="119" y="189"/>
                    <a:pt x="109" y="204"/>
                  </a:cubicBezTo>
                  <a:cubicBezTo>
                    <a:pt x="99" y="216"/>
                    <a:pt x="85" y="224"/>
                    <a:pt x="69" y="224"/>
                  </a:cubicBezTo>
                  <a:cubicBezTo>
                    <a:pt x="46" y="224"/>
                    <a:pt x="22" y="213"/>
                    <a:pt x="14" y="189"/>
                  </a:cubicBezTo>
                  <a:cubicBezTo>
                    <a:pt x="27" y="190"/>
                    <a:pt x="34" y="182"/>
                    <a:pt x="34" y="172"/>
                  </a:cubicBezTo>
                  <a:cubicBezTo>
                    <a:pt x="34" y="158"/>
                    <a:pt x="21" y="155"/>
                    <a:pt x="17" y="155"/>
                  </a:cubicBezTo>
                  <a:cubicBezTo>
                    <a:pt x="15" y="155"/>
                    <a:pt x="0" y="155"/>
                    <a:pt x="0" y="174"/>
                  </a:cubicBezTo>
                  <a:cubicBezTo>
                    <a:pt x="0" y="204"/>
                    <a:pt x="28" y="235"/>
                    <a:pt x="69" y="235"/>
                  </a:cubicBezTo>
                  <a:cubicBezTo>
                    <a:pt x="113" y="235"/>
                    <a:pt x="151" y="203"/>
                    <a:pt x="151" y="160"/>
                  </a:cubicBezTo>
                  <a:cubicBezTo>
                    <a:pt x="151"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77" name=""/>
            <p:cNvSpPr/>
            <p:nvPr/>
          </p:nvSpPr>
          <p:spPr>
            <a:xfrm>
              <a:off x="661356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78" name=""/>
            <p:cNvSpPr/>
            <p:nvPr/>
          </p:nvSpPr>
          <p:spPr>
            <a:xfrm>
              <a:off x="6791760" y="48448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8"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79" name=""/>
            <p:cNvSpPr/>
            <p:nvPr/>
          </p:nvSpPr>
          <p:spPr>
            <a:xfrm>
              <a:off x="687204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8"/>
                    <a:pt x="15" y="0"/>
                    <a:pt x="7" y="0"/>
                  </a:cubicBezTo>
                  <a:cubicBezTo>
                    <a:pt x="4" y="0"/>
                    <a:pt x="0" y="1"/>
                    <a:pt x="0" y="4"/>
                  </a:cubicBezTo>
                  <a:cubicBezTo>
                    <a:pt x="0" y="7"/>
                    <a:pt x="1" y="8"/>
                    <a:pt x="4" y="10"/>
                  </a:cubicBezTo>
                  <a:cubicBezTo>
                    <a:pt x="27" y="35"/>
                    <a:pt x="59" y="76"/>
                    <a:pt x="80" y="154"/>
                  </a:cubicBezTo>
                  <a:cubicBezTo>
                    <a:pt x="91" y="199"/>
                    <a:pt x="95" y="249"/>
                    <a:pt x="95" y="294"/>
                  </a:cubicBezTo>
                  <a:cubicBezTo>
                    <a:pt x="95" y="344"/>
                    <a:pt x="91" y="395"/>
                    <a:pt x="78" y="442"/>
                  </a:cubicBezTo>
                  <a:cubicBezTo>
                    <a:pt x="59" y="511"/>
                    <a:pt x="31" y="552"/>
                    <a:pt x="6" y="578"/>
                  </a:cubicBezTo>
                  <a:cubicBezTo>
                    <a:pt x="0" y="582"/>
                    <a:pt x="0" y="584"/>
                    <a:pt x="0" y="585"/>
                  </a:cubicBezTo>
                  <a:cubicBezTo>
                    <a:pt x="0" y="589"/>
                    <a:pt x="4" y="589"/>
                    <a:pt x="7"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80" name=""/>
            <p:cNvSpPr/>
            <p:nvPr/>
          </p:nvSpPr>
          <p:spPr>
            <a:xfrm>
              <a:off x="6953760" y="477324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3"/>
                  </a:cubicBezTo>
                  <a:cubicBezTo>
                    <a:pt x="127" y="122"/>
                    <a:pt x="151" y="101"/>
                    <a:pt x="151" y="67"/>
                  </a:cubicBezTo>
                  <a:cubicBezTo>
                    <a:pt x="151" y="27"/>
                    <a:pt x="115" y="0"/>
                    <a:pt x="71" y="0"/>
                  </a:cubicBezTo>
                  <a:cubicBezTo>
                    <a:pt x="28" y="0"/>
                    <a:pt x="0" y="31"/>
                    <a:pt x="0" y="63"/>
                  </a:cubicBezTo>
                  <a:cubicBezTo>
                    <a:pt x="0" y="80"/>
                    <a:pt x="14" y="81"/>
                    <a:pt x="18" y="81"/>
                  </a:cubicBezTo>
                  <a:cubicBezTo>
                    <a:pt x="27" y="81"/>
                    <a:pt x="36" y="76"/>
                    <a:pt x="36" y="63"/>
                  </a:cubicBezTo>
                  <a:cubicBezTo>
                    <a:pt x="36" y="57"/>
                    <a:pt x="34" y="45"/>
                    <a:pt x="15" y="45"/>
                  </a:cubicBezTo>
                  <a:cubicBezTo>
                    <a:pt x="27" y="21"/>
                    <a:pt x="49" y="13"/>
                    <a:pt x="66" y="13"/>
                  </a:cubicBezTo>
                  <a:cubicBezTo>
                    <a:pt x="101" y="13"/>
                    <a:pt x="118" y="41"/>
                    <a:pt x="118" y="67"/>
                  </a:cubicBezTo>
                  <a:cubicBezTo>
                    <a:pt x="118" y="98"/>
                    <a:pt x="97" y="122"/>
                    <a:pt x="85" y="134"/>
                  </a:cubicBezTo>
                  <a:cubicBezTo>
                    <a:pt x="58" y="161"/>
                    <a:pt x="30" y="189"/>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81" name=""/>
            <p:cNvSpPr/>
            <p:nvPr/>
          </p:nvSpPr>
          <p:spPr>
            <a:xfrm>
              <a:off x="7081560" y="481212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585"/>
                  </a:moveTo>
                  <a:cubicBezTo>
                    <a:pt x="127" y="582"/>
                    <a:pt x="127" y="582"/>
                    <a:pt x="126" y="581"/>
                  </a:cubicBezTo>
                  <a:cubicBezTo>
                    <a:pt x="104" y="556"/>
                    <a:pt x="70" y="517"/>
                    <a:pt x="49" y="437"/>
                  </a:cubicBezTo>
                  <a:cubicBezTo>
                    <a:pt x="38" y="392"/>
                    <a:pt x="34" y="340"/>
                    <a:pt x="34" y="295"/>
                  </a:cubicBezTo>
                  <a:cubicBezTo>
                    <a:pt x="34" y="165"/>
                    <a:pt x="64" y="76"/>
                    <a:pt x="123" y="11"/>
                  </a:cubicBezTo>
                  <a:cubicBezTo>
                    <a:pt x="127" y="7"/>
                    <a:pt x="127" y="6"/>
                    <a:pt x="127" y="4"/>
                  </a:cubicBezTo>
                  <a:cubicBezTo>
                    <a:pt x="127" y="0"/>
                    <a:pt x="125" y="0"/>
                    <a:pt x="122" y="0"/>
                  </a:cubicBezTo>
                  <a:cubicBezTo>
                    <a:pt x="115" y="0"/>
                    <a:pt x="88" y="29"/>
                    <a:pt x="81" y="36"/>
                  </a:cubicBezTo>
                  <a:cubicBezTo>
                    <a:pt x="32" y="97"/>
                    <a:pt x="0" y="185"/>
                    <a:pt x="0" y="294"/>
                  </a:cubicBezTo>
                  <a:cubicBezTo>
                    <a:pt x="0" y="364"/>
                    <a:pt x="13" y="463"/>
                    <a:pt x="77" y="546"/>
                  </a:cubicBezTo>
                  <a:cubicBezTo>
                    <a:pt x="81" y="553"/>
                    <a:pt x="113" y="589"/>
                    <a:pt x="122" y="589"/>
                  </a:cubicBezTo>
                  <a:cubicBezTo>
                    <a:pt x="125" y="589"/>
                    <a:pt x="127" y="589"/>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82" name=""/>
            <p:cNvSpPr/>
            <p:nvPr/>
          </p:nvSpPr>
          <p:spPr>
            <a:xfrm>
              <a:off x="7169400" y="481320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83" name=""/>
            <p:cNvSpPr/>
            <p:nvPr/>
          </p:nvSpPr>
          <p:spPr>
            <a:xfrm>
              <a:off x="7141680" y="48420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0"/>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4"/>
                  </a:cubicBezTo>
                  <a:cubicBezTo>
                    <a:pt x="129" y="27"/>
                    <a:pt x="129" y="28"/>
                    <a:pt x="127" y="32"/>
                  </a:cubicBezTo>
                  <a:cubicBezTo>
                    <a:pt x="105" y="120"/>
                    <a:pt x="84" y="209"/>
                    <a:pt x="62" y="297"/>
                  </a:cubicBezTo>
                  <a:cubicBezTo>
                    <a:pt x="56" y="315"/>
                    <a:pt x="55" y="321"/>
                    <a:pt x="17" y="321"/>
                  </a:cubicBezTo>
                  <a:cubicBezTo>
                    <a:pt x="6"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19"/>
                  </a:cubicBezTo>
                  <a:cubicBezTo>
                    <a:pt x="102" y="318"/>
                    <a:pt x="99" y="316"/>
                    <a:pt x="99" y="311"/>
                  </a:cubicBezTo>
                  <a:cubicBezTo>
                    <a:pt x="99" y="307"/>
                    <a:pt x="101" y="302"/>
                    <a:pt x="102" y="300"/>
                  </a:cubicBezTo>
                  <a:cubicBezTo>
                    <a:pt x="124" y="212"/>
                    <a:pt x="146" y="125"/>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84" name=""/>
            <p:cNvSpPr/>
            <p:nvPr/>
          </p:nvSpPr>
          <p:spPr>
            <a:xfrm>
              <a:off x="7227360" y="4906800"/>
              <a:ext cx="39960" cy="77040"/>
            </a:xfrm>
            <a:custGeom>
              <a:avLst/>
              <a:gdLst>
                <a:gd name="textAreaLeft" fmla="*/ 0 w 39960"/>
                <a:gd name="textAreaRight" fmla="*/ 45000 w 39960"/>
                <a:gd name="textAreaTop" fmla="*/ 0 h 77040"/>
                <a:gd name="textAreaBottom" fmla="*/ 82080 h 77040"/>
              </a:gdLst>
              <a:ahLst/>
              <a:rect l="textAreaLeft" t="textAreaTop" r="textAreaRight" b="textAreaBottom"/>
              <a:pathLst>
                <a:path w="125" h="228">
                  <a:moveTo>
                    <a:pt x="77" y="10"/>
                  </a:moveTo>
                  <a:cubicBezTo>
                    <a:pt x="77" y="0"/>
                    <a:pt x="77" y="0"/>
                    <a:pt x="67" y="0"/>
                  </a:cubicBezTo>
                  <a:cubicBezTo>
                    <a:pt x="45" y="22"/>
                    <a:pt x="14" y="22"/>
                    <a:pt x="0" y="22"/>
                  </a:cubicBezTo>
                  <a:cubicBezTo>
                    <a:pt x="0" y="27"/>
                    <a:pt x="0" y="31"/>
                    <a:pt x="0" y="35"/>
                  </a:cubicBezTo>
                  <a:cubicBezTo>
                    <a:pt x="8" y="35"/>
                    <a:pt x="31" y="35"/>
                    <a:pt x="49" y="25"/>
                  </a:cubicBezTo>
                  <a:cubicBezTo>
                    <a:pt x="49" y="84"/>
                    <a:pt x="49" y="142"/>
                    <a:pt x="49" y="200"/>
                  </a:cubicBezTo>
                  <a:cubicBezTo>
                    <a:pt x="49" y="211"/>
                    <a:pt x="49" y="216"/>
                    <a:pt x="15" y="216"/>
                  </a:cubicBezTo>
                  <a:cubicBezTo>
                    <a:pt x="11" y="216"/>
                    <a:pt x="6" y="216"/>
                    <a:pt x="1" y="216"/>
                  </a:cubicBezTo>
                  <a:cubicBezTo>
                    <a:pt x="1" y="220"/>
                    <a:pt x="1" y="224"/>
                    <a:pt x="1" y="228"/>
                  </a:cubicBezTo>
                  <a:cubicBezTo>
                    <a:pt x="8" y="228"/>
                    <a:pt x="50" y="227"/>
                    <a:pt x="63" y="227"/>
                  </a:cubicBezTo>
                  <a:cubicBezTo>
                    <a:pt x="74" y="227"/>
                    <a:pt x="118" y="228"/>
                    <a:pt x="125" y="228"/>
                  </a:cubicBezTo>
                  <a:cubicBezTo>
                    <a:pt x="125" y="224"/>
                    <a:pt x="125" y="220"/>
                    <a:pt x="125" y="216"/>
                  </a:cubicBezTo>
                  <a:cubicBezTo>
                    <a:pt x="120" y="216"/>
                    <a:pt x="116" y="216"/>
                    <a:pt x="112" y="216"/>
                  </a:cubicBezTo>
                  <a:cubicBezTo>
                    <a:pt x="77" y="216"/>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85" name=""/>
            <p:cNvSpPr/>
            <p:nvPr/>
          </p:nvSpPr>
          <p:spPr>
            <a:xfrm>
              <a:off x="734724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86" name=""/>
            <p:cNvSpPr/>
            <p:nvPr/>
          </p:nvSpPr>
          <p:spPr>
            <a:xfrm>
              <a:off x="7517160" y="484488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0" y="106"/>
                    <a:pt x="190" y="67"/>
                  </a:cubicBezTo>
                  <a:cubicBezTo>
                    <a:pt x="190" y="27"/>
                    <a:pt x="147" y="0"/>
                    <a:pt x="101" y="0"/>
                  </a:cubicBezTo>
                  <a:cubicBezTo>
                    <a:pt x="50" y="0"/>
                    <a:pt x="13" y="29"/>
                    <a:pt x="13" y="66"/>
                  </a:cubicBezTo>
                  <a:cubicBezTo>
                    <a:pt x="13" y="83"/>
                    <a:pt x="24" y="92"/>
                    <a:pt x="38" y="92"/>
                  </a:cubicBezTo>
                  <a:cubicBezTo>
                    <a:pt x="53" y="92"/>
                    <a:pt x="63" y="81"/>
                    <a:pt x="63" y="67"/>
                  </a:cubicBezTo>
                  <a:cubicBezTo>
                    <a:pt x="63" y="42"/>
                    <a:pt x="41" y="42"/>
                    <a:pt x="32" y="42"/>
                  </a:cubicBezTo>
                  <a:cubicBezTo>
                    <a:pt x="48" y="18"/>
                    <a:pt x="80" y="11"/>
                    <a:pt x="98" y="11"/>
                  </a:cubicBezTo>
                  <a:cubicBezTo>
                    <a:pt x="119" y="11"/>
                    <a:pt x="146" y="22"/>
                    <a:pt x="146" y="67"/>
                  </a:cubicBezTo>
                  <a:cubicBezTo>
                    <a:pt x="146" y="73"/>
                    <a:pt x="144" y="101"/>
                    <a:pt x="132" y="123"/>
                  </a:cubicBezTo>
                  <a:cubicBezTo>
                    <a:pt x="118" y="147"/>
                    <a:pt x="101" y="148"/>
                    <a:pt x="88" y="148"/>
                  </a:cubicBezTo>
                  <a:cubicBezTo>
                    <a:pt x="84" y="148"/>
                    <a:pt x="73" y="150"/>
                    <a:pt x="69" y="150"/>
                  </a:cubicBezTo>
                  <a:cubicBezTo>
                    <a:pt x="64" y="150"/>
                    <a:pt x="62" y="151"/>
                    <a:pt x="62" y="155"/>
                  </a:cubicBezTo>
                  <a:cubicBezTo>
                    <a:pt x="62" y="161"/>
                    <a:pt x="64" y="161"/>
                    <a:pt x="73" y="161"/>
                  </a:cubicBezTo>
                  <a:cubicBezTo>
                    <a:pt x="80" y="161"/>
                    <a:pt x="88" y="161"/>
                    <a:pt x="95" y="161"/>
                  </a:cubicBezTo>
                  <a:cubicBezTo>
                    <a:pt x="136" y="161"/>
                    <a:pt x="154" y="195"/>
                    <a:pt x="154" y="244"/>
                  </a:cubicBezTo>
                  <a:cubicBezTo>
                    <a:pt x="154" y="309"/>
                    <a:pt x="119" y="325"/>
                    <a:pt x="98" y="325"/>
                  </a:cubicBezTo>
                  <a:cubicBezTo>
                    <a:pt x="77" y="325"/>
                    <a:pt x="39" y="316"/>
                    <a:pt x="22" y="287"/>
                  </a:cubicBezTo>
                  <a:cubicBezTo>
                    <a:pt x="39" y="290"/>
                    <a:pt x="55" y="279"/>
                    <a:pt x="55" y="259"/>
                  </a:cubicBezTo>
                  <a:cubicBezTo>
                    <a:pt x="55" y="242"/>
                    <a:pt x="42" y="232"/>
                    <a:pt x="28" y="232"/>
                  </a:cubicBezTo>
                  <a:cubicBezTo>
                    <a:pt x="15" y="232"/>
                    <a:pt x="0" y="239"/>
                    <a:pt x="0" y="260"/>
                  </a:cubicBezTo>
                  <a:cubicBezTo>
                    <a:pt x="0" y="305"/>
                    <a:pt x="46" y="337"/>
                    <a:pt x="99" y="337"/>
                  </a:cubicBezTo>
                  <a:cubicBezTo>
                    <a:pt x="160" y="337"/>
                    <a:pt x="204" y="293"/>
                    <a:pt x="204" y="244"/>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87" name=""/>
            <p:cNvSpPr/>
            <p:nvPr/>
          </p:nvSpPr>
          <p:spPr>
            <a:xfrm>
              <a:off x="760572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8"/>
                    <a:pt x="15" y="0"/>
                    <a:pt x="7" y="0"/>
                  </a:cubicBezTo>
                  <a:cubicBezTo>
                    <a:pt x="4" y="0"/>
                    <a:pt x="0" y="1"/>
                    <a:pt x="0" y="4"/>
                  </a:cubicBezTo>
                  <a:cubicBezTo>
                    <a:pt x="0" y="7"/>
                    <a:pt x="1" y="8"/>
                    <a:pt x="3" y="10"/>
                  </a:cubicBezTo>
                  <a:cubicBezTo>
                    <a:pt x="27" y="35"/>
                    <a:pt x="59" y="76"/>
                    <a:pt x="80" y="154"/>
                  </a:cubicBezTo>
                  <a:cubicBezTo>
                    <a:pt x="91" y="199"/>
                    <a:pt x="95" y="249"/>
                    <a:pt x="95" y="294"/>
                  </a:cubicBezTo>
                  <a:cubicBezTo>
                    <a:pt x="95" y="344"/>
                    <a:pt x="91" y="395"/>
                    <a:pt x="77" y="442"/>
                  </a:cubicBezTo>
                  <a:cubicBezTo>
                    <a:pt x="59" y="511"/>
                    <a:pt x="29" y="552"/>
                    <a:pt x="4" y="578"/>
                  </a:cubicBezTo>
                  <a:cubicBezTo>
                    <a:pt x="0" y="582"/>
                    <a:pt x="0" y="584"/>
                    <a:pt x="0" y="585"/>
                  </a:cubicBezTo>
                  <a:cubicBezTo>
                    <a:pt x="0" y="589"/>
                    <a:pt x="4" y="589"/>
                    <a:pt x="7"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88" name=""/>
            <p:cNvSpPr/>
            <p:nvPr/>
          </p:nvSpPr>
          <p:spPr>
            <a:xfrm>
              <a:off x="7687080" y="477324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9" y="167"/>
                    <a:pt x="145" y="167"/>
                    <a:pt x="141" y="167"/>
                  </a:cubicBezTo>
                  <a:cubicBezTo>
                    <a:pt x="140" y="174"/>
                    <a:pt x="137" y="195"/>
                    <a:pt x="132" y="197"/>
                  </a:cubicBezTo>
                  <a:cubicBezTo>
                    <a:pt x="129" y="200"/>
                    <a:pt x="102" y="200"/>
                    <a:pt x="98" y="200"/>
                  </a:cubicBezTo>
                  <a:cubicBezTo>
                    <a:pt x="77" y="200"/>
                    <a:pt x="56" y="200"/>
                    <a:pt x="35" y="200"/>
                  </a:cubicBezTo>
                  <a:cubicBezTo>
                    <a:pt x="71" y="168"/>
                    <a:pt x="83" y="158"/>
                    <a:pt x="104" y="143"/>
                  </a:cubicBezTo>
                  <a:cubicBezTo>
                    <a:pt x="129" y="122"/>
                    <a:pt x="153" y="101"/>
                    <a:pt x="153" y="67"/>
                  </a:cubicBezTo>
                  <a:cubicBezTo>
                    <a:pt x="153" y="27"/>
                    <a:pt x="116" y="0"/>
                    <a:pt x="73" y="0"/>
                  </a:cubicBezTo>
                  <a:cubicBezTo>
                    <a:pt x="29" y="0"/>
                    <a:pt x="0" y="31"/>
                    <a:pt x="0" y="63"/>
                  </a:cubicBezTo>
                  <a:cubicBezTo>
                    <a:pt x="0" y="80"/>
                    <a:pt x="15" y="81"/>
                    <a:pt x="18" y="81"/>
                  </a:cubicBezTo>
                  <a:cubicBezTo>
                    <a:pt x="27" y="81"/>
                    <a:pt x="36" y="76"/>
                    <a:pt x="36" y="63"/>
                  </a:cubicBezTo>
                  <a:cubicBezTo>
                    <a:pt x="36" y="57"/>
                    <a:pt x="35" y="45"/>
                    <a:pt x="17" y="45"/>
                  </a:cubicBezTo>
                  <a:cubicBezTo>
                    <a:pt x="28" y="21"/>
                    <a:pt x="50" y="13"/>
                    <a:pt x="67" y="13"/>
                  </a:cubicBezTo>
                  <a:cubicBezTo>
                    <a:pt x="101" y="13"/>
                    <a:pt x="119" y="41"/>
                    <a:pt x="119" y="67"/>
                  </a:cubicBezTo>
                  <a:cubicBezTo>
                    <a:pt x="119" y="98"/>
                    <a:pt x="98" y="122"/>
                    <a:pt x="87" y="134"/>
                  </a:cubicBezTo>
                  <a:cubicBezTo>
                    <a:pt x="59" y="161"/>
                    <a:pt x="32" y="189"/>
                    <a:pt x="4" y="216"/>
                  </a:cubicBezTo>
                  <a:cubicBezTo>
                    <a:pt x="0" y="218"/>
                    <a:pt x="0" y="220"/>
                    <a:pt x="0" y="230"/>
                  </a:cubicBezTo>
                  <a:cubicBezTo>
                    <a:pt x="48" y="230"/>
                    <a:pt x="95" y="230"/>
                    <a:pt x="143" y="230"/>
                  </a:cubicBezTo>
                  <a:cubicBezTo>
                    <a:pt x="146"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89" name=""/>
            <p:cNvSpPr/>
            <p:nvPr/>
          </p:nvSpPr>
          <p:spPr>
            <a:xfrm>
              <a:off x="7808040" y="485964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90" name=""/>
            <p:cNvSpPr/>
            <p:nvPr/>
          </p:nvSpPr>
          <p:spPr>
            <a:xfrm>
              <a:off x="7982640" y="4884120"/>
              <a:ext cx="63360" cy="75600"/>
            </a:xfrm>
            <a:custGeom>
              <a:avLst/>
              <a:gdLst>
                <a:gd name="textAreaLeft" fmla="*/ 0 w 63360"/>
                <a:gd name="textAreaRight" fmla="*/ 68400 w 63360"/>
                <a:gd name="textAreaTop" fmla="*/ 0 h 75600"/>
                <a:gd name="textAreaBottom" fmla="*/ 80640 h 75600"/>
              </a:gdLst>
              <a:ahLst/>
              <a:rect l="textAreaLeft" t="textAreaTop" r="textAreaRight" b="textAreaBottom"/>
              <a:pathLst>
                <a:path w="190" h="224">
                  <a:moveTo>
                    <a:pt x="174" y="31"/>
                  </a:moveTo>
                  <a:cubicBezTo>
                    <a:pt x="167" y="31"/>
                    <a:pt x="160" y="31"/>
                    <a:pt x="153" y="38"/>
                  </a:cubicBezTo>
                  <a:cubicBezTo>
                    <a:pt x="144" y="45"/>
                    <a:pt x="143" y="53"/>
                    <a:pt x="143" y="57"/>
                  </a:cubicBezTo>
                  <a:cubicBezTo>
                    <a:pt x="143" y="69"/>
                    <a:pt x="153" y="74"/>
                    <a:pt x="161" y="74"/>
                  </a:cubicBezTo>
                  <a:cubicBezTo>
                    <a:pt x="176" y="74"/>
                    <a:pt x="189" y="63"/>
                    <a:pt x="189" y="43"/>
                  </a:cubicBezTo>
                  <a:cubicBezTo>
                    <a:pt x="189" y="18"/>
                    <a:pt x="167" y="0"/>
                    <a:pt x="132" y="0"/>
                  </a:cubicBezTo>
                  <a:cubicBezTo>
                    <a:pt x="64" y="0"/>
                    <a:pt x="0" y="71"/>
                    <a:pt x="0" y="140"/>
                  </a:cubicBezTo>
                  <a:cubicBezTo>
                    <a:pt x="0" y="185"/>
                    <a:pt x="28" y="224"/>
                    <a:pt x="78" y="224"/>
                  </a:cubicBezTo>
                  <a:cubicBezTo>
                    <a:pt x="150" y="224"/>
                    <a:pt x="190" y="171"/>
                    <a:pt x="190" y="165"/>
                  </a:cubicBezTo>
                  <a:cubicBezTo>
                    <a:pt x="190" y="162"/>
                    <a:pt x="188" y="158"/>
                    <a:pt x="185" y="158"/>
                  </a:cubicBezTo>
                  <a:cubicBezTo>
                    <a:pt x="182" y="158"/>
                    <a:pt x="182" y="160"/>
                    <a:pt x="178" y="164"/>
                  </a:cubicBezTo>
                  <a:cubicBezTo>
                    <a:pt x="140" y="213"/>
                    <a:pt x="85" y="213"/>
                    <a:pt x="80" y="213"/>
                  </a:cubicBezTo>
                  <a:cubicBezTo>
                    <a:pt x="49" y="213"/>
                    <a:pt x="36" y="189"/>
                    <a:pt x="36" y="158"/>
                  </a:cubicBezTo>
                  <a:cubicBezTo>
                    <a:pt x="36" y="139"/>
                    <a:pt x="46" y="91"/>
                    <a:pt x="63" y="60"/>
                  </a:cubicBezTo>
                  <a:cubicBezTo>
                    <a:pt x="77" y="32"/>
                    <a:pt x="105" y="11"/>
                    <a:pt x="132" y="11"/>
                  </a:cubicBezTo>
                  <a:cubicBezTo>
                    <a:pt x="148" y="11"/>
                    <a:pt x="167" y="18"/>
                    <a:pt x="174" y="31"/>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691" name=""/>
            <p:cNvSpPr/>
            <p:nvPr/>
          </p:nvSpPr>
          <p:spPr>
            <a:xfrm>
              <a:off x="8065440" y="490680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5" y="22"/>
                    <a:pt x="14" y="22"/>
                    <a:pt x="0" y="22"/>
                  </a:cubicBezTo>
                  <a:cubicBezTo>
                    <a:pt x="0" y="27"/>
                    <a:pt x="0" y="31"/>
                    <a:pt x="0" y="35"/>
                  </a:cubicBezTo>
                  <a:cubicBezTo>
                    <a:pt x="8" y="35"/>
                    <a:pt x="31" y="35"/>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0"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692" name=""/>
            <p:cNvSpPr/>
            <p:nvPr/>
          </p:nvSpPr>
          <p:spPr>
            <a:xfrm>
              <a:off x="8129520" y="490680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104" y="105"/>
                  </a:moveTo>
                  <a:cubicBezTo>
                    <a:pt x="130" y="91"/>
                    <a:pt x="147" y="76"/>
                    <a:pt x="147" y="52"/>
                  </a:cubicBezTo>
                  <a:cubicBezTo>
                    <a:pt x="147" y="18"/>
                    <a:pt x="112" y="0"/>
                    <a:pt x="78" y="0"/>
                  </a:cubicBezTo>
                  <a:cubicBezTo>
                    <a:pt x="41" y="0"/>
                    <a:pt x="10" y="25"/>
                    <a:pt x="10" y="57"/>
                  </a:cubicBezTo>
                  <a:cubicBezTo>
                    <a:pt x="10" y="74"/>
                    <a:pt x="18" y="85"/>
                    <a:pt x="24" y="92"/>
                  </a:cubicBezTo>
                  <a:cubicBezTo>
                    <a:pt x="29" y="99"/>
                    <a:pt x="32" y="101"/>
                    <a:pt x="53" y="113"/>
                  </a:cubicBezTo>
                  <a:cubicBezTo>
                    <a:pt x="34" y="122"/>
                    <a:pt x="0" y="140"/>
                    <a:pt x="0" y="176"/>
                  </a:cubicBezTo>
                  <a:cubicBezTo>
                    <a:pt x="0" y="214"/>
                    <a:pt x="39" y="235"/>
                    <a:pt x="78" y="235"/>
                  </a:cubicBezTo>
                  <a:cubicBezTo>
                    <a:pt x="122" y="235"/>
                    <a:pt x="158" y="207"/>
                    <a:pt x="158" y="171"/>
                  </a:cubicBezTo>
                  <a:cubicBezTo>
                    <a:pt x="158" y="148"/>
                    <a:pt x="144" y="129"/>
                    <a:pt x="125" y="116"/>
                  </a:cubicBezTo>
                  <a:cubicBezTo>
                    <a:pt x="120" y="113"/>
                    <a:pt x="108" y="108"/>
                    <a:pt x="104" y="105"/>
                  </a:cubicBezTo>
                  <a:moveTo>
                    <a:pt x="48" y="71"/>
                  </a:moveTo>
                  <a:cubicBezTo>
                    <a:pt x="38" y="66"/>
                    <a:pt x="28" y="57"/>
                    <a:pt x="28" y="45"/>
                  </a:cubicBezTo>
                  <a:cubicBezTo>
                    <a:pt x="28" y="22"/>
                    <a:pt x="53" y="10"/>
                    <a:pt x="78" y="10"/>
                  </a:cubicBezTo>
                  <a:cubicBezTo>
                    <a:pt x="105" y="10"/>
                    <a:pt x="129" y="27"/>
                    <a:pt x="129" y="52"/>
                  </a:cubicBezTo>
                  <a:cubicBezTo>
                    <a:pt x="129" y="83"/>
                    <a:pt x="105" y="83"/>
                    <a:pt x="92" y="98"/>
                  </a:cubicBezTo>
                  <a:cubicBezTo>
                    <a:pt x="91" y="97"/>
                    <a:pt x="91" y="97"/>
                    <a:pt x="88" y="95"/>
                  </a:cubicBezTo>
                  <a:cubicBezTo>
                    <a:pt x="75" y="87"/>
                    <a:pt x="61" y="79"/>
                    <a:pt x="48" y="71"/>
                  </a:cubicBezTo>
                  <a:moveTo>
                    <a:pt x="64" y="119"/>
                  </a:moveTo>
                  <a:cubicBezTo>
                    <a:pt x="80" y="128"/>
                    <a:pt x="95" y="138"/>
                    <a:pt x="111" y="147"/>
                  </a:cubicBezTo>
                  <a:cubicBezTo>
                    <a:pt x="120" y="151"/>
                    <a:pt x="137" y="162"/>
                    <a:pt x="137" y="182"/>
                  </a:cubicBezTo>
                  <a:cubicBezTo>
                    <a:pt x="137" y="209"/>
                    <a:pt x="109" y="224"/>
                    <a:pt x="78" y="224"/>
                  </a:cubicBezTo>
                  <a:cubicBezTo>
                    <a:pt x="48" y="224"/>
                    <a:pt x="20" y="204"/>
                    <a:pt x="20" y="176"/>
                  </a:cubicBezTo>
                  <a:cubicBezTo>
                    <a:pt x="20" y="151"/>
                    <a:pt x="39" y="130"/>
                    <a:pt x="64" y="119"/>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93" name=""/>
            <p:cNvSpPr/>
            <p:nvPr/>
          </p:nvSpPr>
          <p:spPr>
            <a:xfrm>
              <a:off x="825840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6" y="581"/>
                  </a:cubicBezTo>
                  <a:cubicBezTo>
                    <a:pt x="104" y="556"/>
                    <a:pt x="70" y="517"/>
                    <a:pt x="49" y="437"/>
                  </a:cubicBezTo>
                  <a:cubicBezTo>
                    <a:pt x="38" y="392"/>
                    <a:pt x="34" y="340"/>
                    <a:pt x="34" y="295"/>
                  </a:cubicBezTo>
                  <a:cubicBezTo>
                    <a:pt x="34" y="165"/>
                    <a:pt x="64" y="76"/>
                    <a:pt x="125" y="11"/>
                  </a:cubicBezTo>
                  <a:cubicBezTo>
                    <a:pt x="129" y="7"/>
                    <a:pt x="129" y="6"/>
                    <a:pt x="129" y="4"/>
                  </a:cubicBezTo>
                  <a:cubicBezTo>
                    <a:pt x="129" y="0"/>
                    <a:pt x="125" y="0"/>
                    <a:pt x="122" y="0"/>
                  </a:cubicBezTo>
                  <a:cubicBezTo>
                    <a:pt x="115" y="0"/>
                    <a:pt x="88" y="29"/>
                    <a:pt x="83" y="36"/>
                  </a:cubicBezTo>
                  <a:cubicBezTo>
                    <a:pt x="32" y="97"/>
                    <a:pt x="0" y="185"/>
                    <a:pt x="0" y="294"/>
                  </a:cubicBezTo>
                  <a:cubicBezTo>
                    <a:pt x="0" y="364"/>
                    <a:pt x="13" y="463"/>
                    <a:pt x="77" y="546"/>
                  </a:cubicBezTo>
                  <a:cubicBezTo>
                    <a:pt x="81" y="553"/>
                    <a:pt x="113" y="589"/>
                    <a:pt x="122"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94" name=""/>
            <p:cNvSpPr/>
            <p:nvPr/>
          </p:nvSpPr>
          <p:spPr>
            <a:xfrm>
              <a:off x="8346240" y="481320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95" name=""/>
            <p:cNvSpPr/>
            <p:nvPr/>
          </p:nvSpPr>
          <p:spPr>
            <a:xfrm>
              <a:off x="8318880" y="48420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3"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5" y="335"/>
                    <a:pt x="122" y="336"/>
                    <a:pt x="137" y="336"/>
                  </a:cubicBezTo>
                  <a:cubicBezTo>
                    <a:pt x="141" y="336"/>
                    <a:pt x="147" y="336"/>
                    <a:pt x="147" y="326"/>
                  </a:cubicBezTo>
                  <a:cubicBezTo>
                    <a:pt x="147" y="321"/>
                    <a:pt x="143" y="321"/>
                    <a:pt x="132" y="321"/>
                  </a:cubicBezTo>
                  <a:cubicBezTo>
                    <a:pt x="123" y="321"/>
                    <a:pt x="120" y="321"/>
                    <a:pt x="111" y="319"/>
                  </a:cubicBezTo>
                  <a:cubicBezTo>
                    <a:pt x="101" y="318"/>
                    <a:pt x="99" y="316"/>
                    <a:pt x="99" y="311"/>
                  </a:cubicBezTo>
                  <a:cubicBezTo>
                    <a:pt x="99" y="307"/>
                    <a:pt x="99"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96" name=""/>
            <p:cNvSpPr/>
            <p:nvPr/>
          </p:nvSpPr>
          <p:spPr>
            <a:xfrm>
              <a:off x="8398440" y="4906800"/>
              <a:ext cx="49320" cy="79560"/>
            </a:xfrm>
            <a:custGeom>
              <a:avLst/>
              <a:gdLst>
                <a:gd name="textAreaLeft" fmla="*/ 0 w 49320"/>
                <a:gd name="textAreaRight" fmla="*/ 54360 w 49320"/>
                <a:gd name="textAreaTop" fmla="*/ 0 h 79560"/>
                <a:gd name="textAreaBottom" fmla="*/ 84600 h 79560"/>
              </a:gdLst>
              <a:ahLst/>
              <a:rect l="textAreaLeft" t="textAreaTop" r="textAreaRight" b="textAreaBottom"/>
              <a:pathLst>
                <a:path w="151" h="235">
                  <a:moveTo>
                    <a:pt x="31" y="36"/>
                  </a:moveTo>
                  <a:cubicBezTo>
                    <a:pt x="49" y="41"/>
                    <a:pt x="59"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4" y="0"/>
                    <a:pt x="25" y="0"/>
                    <a:pt x="24" y="0"/>
                  </a:cubicBezTo>
                  <a:cubicBezTo>
                    <a:pt x="18" y="0"/>
                    <a:pt x="18" y="4"/>
                    <a:pt x="18" y="10"/>
                  </a:cubicBezTo>
                  <a:cubicBezTo>
                    <a:pt x="18" y="43"/>
                    <a:pt x="18" y="77"/>
                    <a:pt x="18" y="111"/>
                  </a:cubicBezTo>
                  <a:cubicBezTo>
                    <a:pt x="18" y="116"/>
                    <a:pt x="18" y="120"/>
                    <a:pt x="24" y="120"/>
                  </a:cubicBezTo>
                  <a:cubicBezTo>
                    <a:pt x="28" y="120"/>
                    <a:pt x="28" y="120"/>
                    <a:pt x="31" y="116"/>
                  </a:cubicBezTo>
                  <a:cubicBezTo>
                    <a:pt x="46" y="97"/>
                    <a:pt x="67" y="94"/>
                    <a:pt x="78" y="94"/>
                  </a:cubicBezTo>
                  <a:cubicBezTo>
                    <a:pt x="99" y="94"/>
                    <a:pt x="109" y="111"/>
                    <a:pt x="111" y="113"/>
                  </a:cubicBezTo>
                  <a:cubicBezTo>
                    <a:pt x="116" y="125"/>
                    <a:pt x="119" y="139"/>
                    <a:pt x="119" y="158"/>
                  </a:cubicBezTo>
                  <a:cubicBezTo>
                    <a:pt x="119" y="168"/>
                    <a:pt x="119" y="189"/>
                    <a:pt x="109" y="204"/>
                  </a:cubicBezTo>
                  <a:cubicBezTo>
                    <a:pt x="99" y="216"/>
                    <a:pt x="85" y="224"/>
                    <a:pt x="69" y="224"/>
                  </a:cubicBezTo>
                  <a:cubicBezTo>
                    <a:pt x="46" y="224"/>
                    <a:pt x="22" y="213"/>
                    <a:pt x="14" y="189"/>
                  </a:cubicBezTo>
                  <a:cubicBezTo>
                    <a:pt x="28" y="190"/>
                    <a:pt x="34" y="182"/>
                    <a:pt x="34" y="172"/>
                  </a:cubicBezTo>
                  <a:cubicBezTo>
                    <a:pt x="34" y="158"/>
                    <a:pt x="21" y="155"/>
                    <a:pt x="17" y="155"/>
                  </a:cubicBezTo>
                  <a:cubicBezTo>
                    <a:pt x="15" y="155"/>
                    <a:pt x="0" y="155"/>
                    <a:pt x="0" y="174"/>
                  </a:cubicBezTo>
                  <a:cubicBezTo>
                    <a:pt x="0" y="204"/>
                    <a:pt x="28" y="235"/>
                    <a:pt x="69" y="235"/>
                  </a:cubicBezTo>
                  <a:cubicBezTo>
                    <a:pt x="113" y="235"/>
                    <a:pt x="151" y="203"/>
                    <a:pt x="151" y="160"/>
                  </a:cubicBezTo>
                  <a:cubicBezTo>
                    <a:pt x="151"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697" name=""/>
            <p:cNvSpPr/>
            <p:nvPr/>
          </p:nvSpPr>
          <p:spPr>
            <a:xfrm>
              <a:off x="852408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698" name=""/>
            <p:cNvSpPr/>
            <p:nvPr/>
          </p:nvSpPr>
          <p:spPr>
            <a:xfrm>
              <a:off x="8702280" y="48448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0"/>
                    <a:pt x="101" y="0"/>
                    <a:pt x="90" y="0"/>
                  </a:cubicBezTo>
                  <a:cubicBezTo>
                    <a:pt x="59" y="31"/>
                    <a:pt x="15" y="31"/>
                    <a:pt x="0" y="31"/>
                  </a:cubicBezTo>
                  <a:cubicBezTo>
                    <a:pt x="0" y="36"/>
                    <a:pt x="0" y="41"/>
                    <a:pt x="0" y="46"/>
                  </a:cubicBezTo>
                  <a:cubicBezTo>
                    <a:pt x="10" y="46"/>
                    <a:pt x="38"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699" name=""/>
            <p:cNvSpPr/>
            <p:nvPr/>
          </p:nvSpPr>
          <p:spPr>
            <a:xfrm>
              <a:off x="878256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8"/>
                    <a:pt x="15" y="0"/>
                    <a:pt x="7" y="0"/>
                  </a:cubicBezTo>
                  <a:cubicBezTo>
                    <a:pt x="4" y="0"/>
                    <a:pt x="0" y="1"/>
                    <a:pt x="0" y="4"/>
                  </a:cubicBezTo>
                  <a:cubicBezTo>
                    <a:pt x="0" y="7"/>
                    <a:pt x="1" y="8"/>
                    <a:pt x="4" y="10"/>
                  </a:cubicBezTo>
                  <a:cubicBezTo>
                    <a:pt x="27" y="35"/>
                    <a:pt x="59" y="76"/>
                    <a:pt x="80" y="154"/>
                  </a:cubicBezTo>
                  <a:cubicBezTo>
                    <a:pt x="91" y="199"/>
                    <a:pt x="95" y="249"/>
                    <a:pt x="95" y="294"/>
                  </a:cubicBezTo>
                  <a:cubicBezTo>
                    <a:pt x="95" y="344"/>
                    <a:pt x="91" y="395"/>
                    <a:pt x="78" y="442"/>
                  </a:cubicBezTo>
                  <a:cubicBezTo>
                    <a:pt x="59" y="511"/>
                    <a:pt x="31" y="552"/>
                    <a:pt x="6" y="578"/>
                  </a:cubicBezTo>
                  <a:cubicBezTo>
                    <a:pt x="0" y="582"/>
                    <a:pt x="0" y="584"/>
                    <a:pt x="0" y="585"/>
                  </a:cubicBezTo>
                  <a:cubicBezTo>
                    <a:pt x="0" y="589"/>
                    <a:pt x="4" y="589"/>
                    <a:pt x="7" y="589"/>
                  </a:cubicBezTo>
                  <a:cubicBezTo>
                    <a:pt x="14" y="589"/>
                    <a:pt x="41" y="560"/>
                    <a:pt x="48"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0" name=""/>
            <p:cNvSpPr/>
            <p:nvPr/>
          </p:nvSpPr>
          <p:spPr>
            <a:xfrm>
              <a:off x="8912520" y="481212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2"/>
                    <a:pt x="126" y="581"/>
                  </a:cubicBezTo>
                  <a:cubicBezTo>
                    <a:pt x="104" y="556"/>
                    <a:pt x="70" y="517"/>
                    <a:pt x="50" y="437"/>
                  </a:cubicBezTo>
                  <a:cubicBezTo>
                    <a:pt x="39" y="392"/>
                    <a:pt x="34" y="340"/>
                    <a:pt x="34" y="295"/>
                  </a:cubicBezTo>
                  <a:cubicBezTo>
                    <a:pt x="34" y="165"/>
                    <a:pt x="64"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1" y="553"/>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1" name=""/>
            <p:cNvSpPr/>
            <p:nvPr/>
          </p:nvSpPr>
          <p:spPr>
            <a:xfrm>
              <a:off x="9000360" y="481320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02" name=""/>
            <p:cNvSpPr/>
            <p:nvPr/>
          </p:nvSpPr>
          <p:spPr>
            <a:xfrm>
              <a:off x="8973000" y="48420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4" y="15"/>
                    <a:pt x="227" y="15"/>
                    <a:pt x="227" y="6"/>
                  </a:cubicBezTo>
                  <a:cubicBezTo>
                    <a:pt x="227"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1" y="319"/>
                  </a:cubicBezTo>
                  <a:cubicBezTo>
                    <a:pt x="101" y="318"/>
                    <a:pt x="99" y="316"/>
                    <a:pt x="99" y="311"/>
                  </a:cubicBezTo>
                  <a:cubicBezTo>
                    <a:pt x="99" y="307"/>
                    <a:pt x="99" y="302"/>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3" name=""/>
            <p:cNvSpPr/>
            <p:nvPr/>
          </p:nvSpPr>
          <p:spPr>
            <a:xfrm>
              <a:off x="9052560" y="490680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7"/>
                  </a:moveTo>
                  <a:cubicBezTo>
                    <a:pt x="147" y="167"/>
                    <a:pt x="144" y="167"/>
                    <a:pt x="140" y="167"/>
                  </a:cubicBezTo>
                  <a:cubicBezTo>
                    <a:pt x="139" y="174"/>
                    <a:pt x="136" y="195"/>
                    <a:pt x="132" y="197"/>
                  </a:cubicBezTo>
                  <a:cubicBezTo>
                    <a:pt x="129" y="199"/>
                    <a:pt x="102" y="199"/>
                    <a:pt x="97" y="199"/>
                  </a:cubicBezTo>
                  <a:cubicBezTo>
                    <a:pt x="76" y="199"/>
                    <a:pt x="55" y="199"/>
                    <a:pt x="34" y="199"/>
                  </a:cubicBezTo>
                  <a:cubicBezTo>
                    <a:pt x="70" y="168"/>
                    <a:pt x="83" y="158"/>
                    <a:pt x="102" y="141"/>
                  </a:cubicBezTo>
                  <a:cubicBezTo>
                    <a:pt x="129" y="122"/>
                    <a:pt x="151" y="99"/>
                    <a:pt x="151" y="67"/>
                  </a:cubicBezTo>
                  <a:cubicBezTo>
                    <a:pt x="151" y="25"/>
                    <a:pt x="115" y="0"/>
                    <a:pt x="71" y="0"/>
                  </a:cubicBezTo>
                  <a:cubicBezTo>
                    <a:pt x="28" y="0"/>
                    <a:pt x="0" y="29"/>
                    <a:pt x="0" y="62"/>
                  </a:cubicBezTo>
                  <a:cubicBezTo>
                    <a:pt x="0" y="80"/>
                    <a:pt x="14" y="81"/>
                    <a:pt x="18" y="81"/>
                  </a:cubicBezTo>
                  <a:cubicBezTo>
                    <a:pt x="27" y="81"/>
                    <a:pt x="36" y="76"/>
                    <a:pt x="36" y="63"/>
                  </a:cubicBezTo>
                  <a:cubicBezTo>
                    <a:pt x="36" y="56"/>
                    <a:pt x="34" y="45"/>
                    <a:pt x="15" y="45"/>
                  </a:cubicBezTo>
                  <a:cubicBezTo>
                    <a:pt x="27" y="20"/>
                    <a:pt x="50" y="13"/>
                    <a:pt x="66" y="13"/>
                  </a:cubicBezTo>
                  <a:cubicBezTo>
                    <a:pt x="101" y="13"/>
                    <a:pt x="119" y="39"/>
                    <a:pt x="119" y="67"/>
                  </a:cubicBezTo>
                  <a:cubicBezTo>
                    <a:pt x="119" y="97"/>
                    <a:pt x="97" y="120"/>
                    <a:pt x="87" y="133"/>
                  </a:cubicBezTo>
                  <a:cubicBezTo>
                    <a:pt x="59" y="161"/>
                    <a:pt x="31" y="188"/>
                    <a:pt x="3" y="216"/>
                  </a:cubicBezTo>
                  <a:cubicBezTo>
                    <a:pt x="0" y="218"/>
                    <a:pt x="0" y="218"/>
                    <a:pt x="0" y="228"/>
                  </a:cubicBezTo>
                  <a:cubicBezTo>
                    <a:pt x="47" y="228"/>
                    <a:pt x="94" y="228"/>
                    <a:pt x="141" y="228"/>
                  </a:cubicBezTo>
                  <a:cubicBezTo>
                    <a:pt x="145" y="208"/>
                    <a:pt x="148" y="187"/>
                    <a:pt x="151"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04" name=""/>
            <p:cNvSpPr/>
            <p:nvPr/>
          </p:nvSpPr>
          <p:spPr>
            <a:xfrm>
              <a:off x="9178200" y="49150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5" y="0"/>
                    <a:pt x="106" y="0"/>
                    <a:pt x="17" y="0"/>
                  </a:cubicBezTo>
                  <a:cubicBezTo>
                    <a:pt x="10" y="0"/>
                    <a:pt x="0" y="0"/>
                    <a:pt x="0" y="10"/>
                  </a:cubicBezTo>
                  <a:cubicBezTo>
                    <a:pt x="0" y="20"/>
                    <a:pt x="10"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05" name=""/>
            <p:cNvSpPr/>
            <p:nvPr/>
          </p:nvSpPr>
          <p:spPr>
            <a:xfrm>
              <a:off x="9348120" y="4844880"/>
              <a:ext cx="68400" cy="116280"/>
            </a:xfrm>
            <a:custGeom>
              <a:avLst/>
              <a:gdLst>
                <a:gd name="textAreaLeft" fmla="*/ 0 w 68400"/>
                <a:gd name="textAreaRight" fmla="*/ 73440 w 68400"/>
                <a:gd name="textAreaTop" fmla="*/ 0 h 116280"/>
                <a:gd name="textAreaBottom" fmla="*/ 121320 h 116280"/>
              </a:gdLst>
              <a:ahLst/>
              <a:rect l="textAreaLeft" t="textAreaTop" r="textAreaRight" b="textAreaBottom"/>
              <a:pathLst>
                <a:path w="204" h="337">
                  <a:moveTo>
                    <a:pt x="122" y="154"/>
                  </a:moveTo>
                  <a:cubicBezTo>
                    <a:pt x="162" y="140"/>
                    <a:pt x="192" y="106"/>
                    <a:pt x="192" y="67"/>
                  </a:cubicBezTo>
                  <a:cubicBezTo>
                    <a:pt x="192" y="27"/>
                    <a:pt x="148" y="0"/>
                    <a:pt x="101" y="0"/>
                  </a:cubicBezTo>
                  <a:cubicBezTo>
                    <a:pt x="50" y="0"/>
                    <a:pt x="14" y="29"/>
                    <a:pt x="14" y="66"/>
                  </a:cubicBezTo>
                  <a:cubicBezTo>
                    <a:pt x="14" y="83"/>
                    <a:pt x="24" y="92"/>
                    <a:pt x="39" y="92"/>
                  </a:cubicBezTo>
                  <a:cubicBezTo>
                    <a:pt x="55" y="92"/>
                    <a:pt x="64" y="81"/>
                    <a:pt x="64" y="67"/>
                  </a:cubicBezTo>
                  <a:cubicBezTo>
                    <a:pt x="64" y="42"/>
                    <a:pt x="41" y="42"/>
                    <a:pt x="34" y="42"/>
                  </a:cubicBezTo>
                  <a:cubicBezTo>
                    <a:pt x="49" y="18"/>
                    <a:pt x="81" y="11"/>
                    <a:pt x="99" y="11"/>
                  </a:cubicBezTo>
                  <a:cubicBezTo>
                    <a:pt x="119" y="11"/>
                    <a:pt x="146" y="22"/>
                    <a:pt x="146" y="67"/>
                  </a:cubicBezTo>
                  <a:cubicBezTo>
                    <a:pt x="146" y="73"/>
                    <a:pt x="146" y="101"/>
                    <a:pt x="132" y="123"/>
                  </a:cubicBezTo>
                  <a:cubicBezTo>
                    <a:pt x="118" y="147"/>
                    <a:pt x="101" y="148"/>
                    <a:pt x="88" y="148"/>
                  </a:cubicBezTo>
                  <a:cubicBezTo>
                    <a:pt x="84" y="148"/>
                    <a:pt x="73" y="150"/>
                    <a:pt x="69" y="150"/>
                  </a:cubicBezTo>
                  <a:cubicBezTo>
                    <a:pt x="66" y="150"/>
                    <a:pt x="62" y="151"/>
                    <a:pt x="62" y="155"/>
                  </a:cubicBezTo>
                  <a:cubicBezTo>
                    <a:pt x="62" y="161"/>
                    <a:pt x="66" y="161"/>
                    <a:pt x="74" y="161"/>
                  </a:cubicBezTo>
                  <a:cubicBezTo>
                    <a:pt x="81" y="161"/>
                    <a:pt x="88" y="161"/>
                    <a:pt x="95" y="161"/>
                  </a:cubicBezTo>
                  <a:cubicBezTo>
                    <a:pt x="136" y="161"/>
                    <a:pt x="154" y="195"/>
                    <a:pt x="154" y="244"/>
                  </a:cubicBezTo>
                  <a:cubicBezTo>
                    <a:pt x="154" y="309"/>
                    <a:pt x="120" y="325"/>
                    <a:pt x="98" y="325"/>
                  </a:cubicBezTo>
                  <a:cubicBezTo>
                    <a:pt x="77" y="325"/>
                    <a:pt x="41" y="316"/>
                    <a:pt x="22" y="287"/>
                  </a:cubicBezTo>
                  <a:cubicBezTo>
                    <a:pt x="41" y="290"/>
                    <a:pt x="56" y="279"/>
                    <a:pt x="56" y="259"/>
                  </a:cubicBezTo>
                  <a:cubicBezTo>
                    <a:pt x="56" y="242"/>
                    <a:pt x="42" y="232"/>
                    <a:pt x="28" y="232"/>
                  </a:cubicBezTo>
                  <a:cubicBezTo>
                    <a:pt x="15" y="232"/>
                    <a:pt x="0" y="239"/>
                    <a:pt x="0" y="260"/>
                  </a:cubicBezTo>
                  <a:cubicBezTo>
                    <a:pt x="0" y="305"/>
                    <a:pt x="46" y="337"/>
                    <a:pt x="99" y="337"/>
                  </a:cubicBezTo>
                  <a:cubicBezTo>
                    <a:pt x="160" y="337"/>
                    <a:pt x="204" y="293"/>
                    <a:pt x="204" y="244"/>
                  </a:cubicBezTo>
                  <a:cubicBezTo>
                    <a:pt x="204" y="203"/>
                    <a:pt x="174" y="164"/>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6" name=""/>
            <p:cNvSpPr/>
            <p:nvPr/>
          </p:nvSpPr>
          <p:spPr>
            <a:xfrm>
              <a:off x="9437040" y="481212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8"/>
                    <a:pt x="14" y="0"/>
                    <a:pt x="6" y="0"/>
                  </a:cubicBezTo>
                  <a:cubicBezTo>
                    <a:pt x="3" y="0"/>
                    <a:pt x="0" y="1"/>
                    <a:pt x="0" y="4"/>
                  </a:cubicBezTo>
                  <a:cubicBezTo>
                    <a:pt x="0" y="7"/>
                    <a:pt x="0" y="8"/>
                    <a:pt x="3" y="10"/>
                  </a:cubicBezTo>
                  <a:cubicBezTo>
                    <a:pt x="27" y="35"/>
                    <a:pt x="57" y="76"/>
                    <a:pt x="78" y="154"/>
                  </a:cubicBezTo>
                  <a:cubicBezTo>
                    <a:pt x="90" y="199"/>
                    <a:pt x="94" y="249"/>
                    <a:pt x="94" y="294"/>
                  </a:cubicBezTo>
                  <a:cubicBezTo>
                    <a:pt x="94" y="344"/>
                    <a:pt x="90" y="395"/>
                    <a:pt x="77" y="442"/>
                  </a:cubicBezTo>
                  <a:cubicBezTo>
                    <a:pt x="57" y="511"/>
                    <a:pt x="29" y="552"/>
                    <a:pt x="4" y="578"/>
                  </a:cubicBezTo>
                  <a:cubicBezTo>
                    <a:pt x="0" y="582"/>
                    <a:pt x="0" y="584"/>
                    <a:pt x="0" y="585"/>
                  </a:cubicBezTo>
                  <a:cubicBezTo>
                    <a:pt x="0" y="589"/>
                    <a:pt x="3" y="589"/>
                    <a:pt x="6" y="589"/>
                  </a:cubicBezTo>
                  <a:cubicBezTo>
                    <a:pt x="13" y="589"/>
                    <a:pt x="39" y="560"/>
                    <a:pt x="46" y="553"/>
                  </a:cubicBezTo>
                  <a:cubicBezTo>
                    <a:pt x="97"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7" name=""/>
            <p:cNvSpPr/>
            <p:nvPr/>
          </p:nvSpPr>
          <p:spPr>
            <a:xfrm>
              <a:off x="9550080" y="485964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08" name=""/>
            <p:cNvSpPr/>
            <p:nvPr/>
          </p:nvSpPr>
          <p:spPr>
            <a:xfrm>
              <a:off x="4320360" y="518796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29"/>
                  </a:moveTo>
                  <a:cubicBezTo>
                    <a:pt x="167" y="29"/>
                    <a:pt x="160" y="29"/>
                    <a:pt x="153" y="36"/>
                  </a:cubicBezTo>
                  <a:cubicBezTo>
                    <a:pt x="144" y="45"/>
                    <a:pt x="144" y="53"/>
                    <a:pt x="144" y="56"/>
                  </a:cubicBezTo>
                  <a:cubicBezTo>
                    <a:pt x="144" y="67"/>
                    <a:pt x="153" y="73"/>
                    <a:pt x="162" y="73"/>
                  </a:cubicBezTo>
                  <a:cubicBezTo>
                    <a:pt x="176" y="73"/>
                    <a:pt x="189" y="62"/>
                    <a:pt x="189" y="42"/>
                  </a:cubicBezTo>
                  <a:cubicBezTo>
                    <a:pt x="189" y="18"/>
                    <a:pt x="167" y="0"/>
                    <a:pt x="132" y="0"/>
                  </a:cubicBezTo>
                  <a:cubicBezTo>
                    <a:pt x="66" y="0"/>
                    <a:pt x="0" y="70"/>
                    <a:pt x="0" y="139"/>
                  </a:cubicBezTo>
                  <a:cubicBezTo>
                    <a:pt x="0" y="183"/>
                    <a:pt x="28" y="223"/>
                    <a:pt x="80" y="223"/>
                  </a:cubicBezTo>
                  <a:cubicBezTo>
                    <a:pt x="150" y="223"/>
                    <a:pt x="190" y="171"/>
                    <a:pt x="190" y="164"/>
                  </a:cubicBezTo>
                  <a:cubicBezTo>
                    <a:pt x="190" y="161"/>
                    <a:pt x="188" y="158"/>
                    <a:pt x="185" y="158"/>
                  </a:cubicBezTo>
                  <a:cubicBezTo>
                    <a:pt x="183" y="158"/>
                    <a:pt x="182" y="158"/>
                    <a:pt x="179" y="162"/>
                  </a:cubicBezTo>
                  <a:cubicBezTo>
                    <a:pt x="140" y="211"/>
                    <a:pt x="87" y="211"/>
                    <a:pt x="80" y="211"/>
                  </a:cubicBezTo>
                  <a:cubicBezTo>
                    <a:pt x="49" y="211"/>
                    <a:pt x="36" y="188"/>
                    <a:pt x="36" y="158"/>
                  </a:cubicBezTo>
                  <a:cubicBezTo>
                    <a:pt x="36" y="137"/>
                    <a:pt x="46" y="90"/>
                    <a:pt x="63" y="59"/>
                  </a:cubicBezTo>
                  <a:cubicBezTo>
                    <a:pt x="78" y="31"/>
                    <a:pt x="105" y="10"/>
                    <a:pt x="132" y="10"/>
                  </a:cubicBezTo>
                  <a:cubicBezTo>
                    <a:pt x="148" y="10"/>
                    <a:pt x="168" y="17"/>
                    <a:pt x="175" y="29"/>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709" name=""/>
            <p:cNvSpPr/>
            <p:nvPr/>
          </p:nvSpPr>
          <p:spPr>
            <a:xfrm>
              <a:off x="4403160" y="521028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1"/>
                    <a:pt x="77" y="0"/>
                    <a:pt x="67" y="0"/>
                  </a:cubicBezTo>
                  <a:cubicBezTo>
                    <a:pt x="46" y="22"/>
                    <a:pt x="14" y="22"/>
                    <a:pt x="0" y="22"/>
                  </a:cubicBezTo>
                  <a:cubicBezTo>
                    <a:pt x="0" y="27"/>
                    <a:pt x="0" y="31"/>
                    <a:pt x="0" y="35"/>
                  </a:cubicBezTo>
                  <a:cubicBezTo>
                    <a:pt x="8" y="35"/>
                    <a:pt x="31" y="35"/>
                    <a:pt x="50" y="25"/>
                  </a:cubicBezTo>
                  <a:cubicBezTo>
                    <a:pt x="50" y="84"/>
                    <a:pt x="50" y="142"/>
                    <a:pt x="50" y="200"/>
                  </a:cubicBezTo>
                  <a:cubicBezTo>
                    <a:pt x="50" y="213"/>
                    <a:pt x="50" y="217"/>
                    <a:pt x="15" y="217"/>
                  </a:cubicBezTo>
                  <a:cubicBezTo>
                    <a:pt x="11" y="217"/>
                    <a:pt x="7" y="217"/>
                    <a:pt x="3" y="217"/>
                  </a:cubicBezTo>
                  <a:cubicBezTo>
                    <a:pt x="3" y="221"/>
                    <a:pt x="3" y="225"/>
                    <a:pt x="3" y="230"/>
                  </a:cubicBezTo>
                  <a:cubicBezTo>
                    <a:pt x="8" y="228"/>
                    <a:pt x="52" y="228"/>
                    <a:pt x="64" y="228"/>
                  </a:cubicBezTo>
                  <a:cubicBezTo>
                    <a:pt x="74" y="228"/>
                    <a:pt x="118" y="228"/>
                    <a:pt x="126" y="230"/>
                  </a:cubicBezTo>
                  <a:cubicBezTo>
                    <a:pt x="126" y="225"/>
                    <a:pt x="126" y="221"/>
                    <a:pt x="126" y="217"/>
                  </a:cubicBezTo>
                  <a:cubicBezTo>
                    <a:pt x="121" y="217"/>
                    <a:pt x="117" y="217"/>
                    <a:pt x="112" y="217"/>
                  </a:cubicBezTo>
                  <a:cubicBezTo>
                    <a:pt x="78" y="217"/>
                    <a:pt x="78" y="213"/>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10" name=""/>
            <p:cNvSpPr/>
            <p:nvPr/>
          </p:nvSpPr>
          <p:spPr>
            <a:xfrm>
              <a:off x="4467240" y="5210280"/>
              <a:ext cx="51840" cy="80280"/>
            </a:xfrm>
            <a:custGeom>
              <a:avLst/>
              <a:gdLst>
                <a:gd name="textAreaLeft" fmla="*/ 0 w 51840"/>
                <a:gd name="textAreaRight" fmla="*/ 56880 w 51840"/>
                <a:gd name="textAreaTop" fmla="*/ 0 h 80280"/>
                <a:gd name="textAreaBottom" fmla="*/ 85320 h 80280"/>
              </a:gdLst>
              <a:ahLst/>
              <a:rect l="textAreaLeft" t="textAreaTop" r="textAreaRight" b="textAreaBottom"/>
              <a:pathLst>
                <a:path w="158" h="237">
                  <a:moveTo>
                    <a:pt x="125" y="126"/>
                  </a:moveTo>
                  <a:cubicBezTo>
                    <a:pt x="125" y="211"/>
                    <a:pt x="83" y="225"/>
                    <a:pt x="62" y="225"/>
                  </a:cubicBezTo>
                  <a:cubicBezTo>
                    <a:pt x="55" y="225"/>
                    <a:pt x="36" y="224"/>
                    <a:pt x="27" y="214"/>
                  </a:cubicBezTo>
                  <a:cubicBezTo>
                    <a:pt x="41" y="213"/>
                    <a:pt x="42" y="200"/>
                    <a:pt x="42" y="197"/>
                  </a:cubicBezTo>
                  <a:cubicBezTo>
                    <a:pt x="42" y="189"/>
                    <a:pt x="37" y="181"/>
                    <a:pt x="27" y="181"/>
                  </a:cubicBezTo>
                  <a:cubicBezTo>
                    <a:pt x="16" y="181"/>
                    <a:pt x="10" y="188"/>
                    <a:pt x="10" y="197"/>
                  </a:cubicBezTo>
                  <a:cubicBezTo>
                    <a:pt x="10" y="221"/>
                    <a:pt x="29" y="237"/>
                    <a:pt x="63" y="237"/>
                  </a:cubicBezTo>
                  <a:cubicBezTo>
                    <a:pt x="112" y="237"/>
                    <a:pt x="158" y="189"/>
                    <a:pt x="158" y="116"/>
                  </a:cubicBezTo>
                  <a:cubicBezTo>
                    <a:pt x="158" y="31"/>
                    <a:pt x="120" y="0"/>
                    <a:pt x="80" y="0"/>
                  </a:cubicBezTo>
                  <a:cubicBezTo>
                    <a:pt x="69" y="0"/>
                    <a:pt x="45" y="3"/>
                    <a:pt x="25" y="21"/>
                  </a:cubicBezTo>
                  <a:cubicBezTo>
                    <a:pt x="14" y="32"/>
                    <a:pt x="0" y="46"/>
                    <a:pt x="0" y="77"/>
                  </a:cubicBezTo>
                  <a:cubicBezTo>
                    <a:pt x="0" y="120"/>
                    <a:pt x="35" y="153"/>
                    <a:pt x="74" y="153"/>
                  </a:cubicBezTo>
                  <a:cubicBezTo>
                    <a:pt x="102" y="153"/>
                    <a:pt x="118" y="134"/>
                    <a:pt x="125" y="119"/>
                  </a:cubicBezTo>
                  <a:cubicBezTo>
                    <a:pt x="125" y="121"/>
                    <a:pt x="125" y="124"/>
                    <a:pt x="125" y="126"/>
                  </a:cubicBezTo>
                  <a:moveTo>
                    <a:pt x="77" y="144"/>
                  </a:moveTo>
                  <a:cubicBezTo>
                    <a:pt x="63" y="144"/>
                    <a:pt x="50" y="139"/>
                    <a:pt x="41" y="123"/>
                  </a:cubicBezTo>
                  <a:cubicBezTo>
                    <a:pt x="32" y="111"/>
                    <a:pt x="32" y="97"/>
                    <a:pt x="32" y="77"/>
                  </a:cubicBezTo>
                  <a:cubicBezTo>
                    <a:pt x="32" y="57"/>
                    <a:pt x="32" y="43"/>
                    <a:pt x="43" y="29"/>
                  </a:cubicBezTo>
                  <a:cubicBezTo>
                    <a:pt x="50" y="18"/>
                    <a:pt x="63" y="10"/>
                    <a:pt x="80" y="10"/>
                  </a:cubicBezTo>
                  <a:cubicBezTo>
                    <a:pt x="98" y="10"/>
                    <a:pt x="108" y="21"/>
                    <a:pt x="113" y="31"/>
                  </a:cubicBezTo>
                  <a:cubicBezTo>
                    <a:pt x="123" y="45"/>
                    <a:pt x="125" y="69"/>
                    <a:pt x="125" y="81"/>
                  </a:cubicBezTo>
                  <a:cubicBezTo>
                    <a:pt x="125" y="126"/>
                    <a:pt x="98" y="144"/>
                    <a:pt x="77" y="144"/>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711" name=""/>
            <p:cNvSpPr/>
            <p:nvPr/>
          </p:nvSpPr>
          <p:spPr>
            <a:xfrm>
              <a:off x="4596120" y="51156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7" y="581"/>
                  </a:cubicBezTo>
                  <a:cubicBezTo>
                    <a:pt x="104" y="557"/>
                    <a:pt x="70" y="517"/>
                    <a:pt x="50" y="437"/>
                  </a:cubicBezTo>
                  <a:cubicBezTo>
                    <a:pt x="39" y="392"/>
                    <a:pt x="34" y="342"/>
                    <a:pt x="34" y="295"/>
                  </a:cubicBezTo>
                  <a:cubicBezTo>
                    <a:pt x="34" y="167"/>
                    <a:pt x="66" y="76"/>
                    <a:pt x="125" y="11"/>
                  </a:cubicBezTo>
                  <a:cubicBezTo>
                    <a:pt x="129" y="7"/>
                    <a:pt x="127" y="7"/>
                    <a:pt x="129" y="6"/>
                  </a:cubicBezTo>
                  <a:cubicBezTo>
                    <a:pt x="129" y="0"/>
                    <a:pt x="125" y="0"/>
                    <a:pt x="123" y="0"/>
                  </a:cubicBezTo>
                  <a:cubicBezTo>
                    <a:pt x="115" y="0"/>
                    <a:pt x="88" y="29"/>
                    <a:pt x="83" y="38"/>
                  </a:cubicBezTo>
                  <a:cubicBezTo>
                    <a:pt x="32" y="97"/>
                    <a:pt x="0" y="185"/>
                    <a:pt x="0" y="295"/>
                  </a:cubicBezTo>
                  <a:cubicBezTo>
                    <a:pt x="0" y="365"/>
                    <a:pt x="13" y="463"/>
                    <a:pt x="77" y="547"/>
                  </a:cubicBezTo>
                  <a:cubicBezTo>
                    <a:pt x="83" y="553"/>
                    <a:pt x="113"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12" name=""/>
            <p:cNvSpPr/>
            <p:nvPr/>
          </p:nvSpPr>
          <p:spPr>
            <a:xfrm>
              <a:off x="4683960" y="51170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13" name=""/>
            <p:cNvSpPr/>
            <p:nvPr/>
          </p:nvSpPr>
          <p:spPr>
            <a:xfrm>
              <a:off x="4656600" y="514512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1" y="20"/>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19"/>
                  </a:cubicBezTo>
                  <a:cubicBezTo>
                    <a:pt x="101" y="319"/>
                    <a:pt x="99" y="316"/>
                    <a:pt x="99" y="311"/>
                  </a:cubicBezTo>
                  <a:cubicBezTo>
                    <a:pt x="99" y="308"/>
                    <a:pt x="101"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14" name=""/>
            <p:cNvSpPr/>
            <p:nvPr/>
          </p:nvSpPr>
          <p:spPr>
            <a:xfrm>
              <a:off x="4736160" y="5210280"/>
              <a:ext cx="50040" cy="80280"/>
            </a:xfrm>
            <a:custGeom>
              <a:avLst/>
              <a:gdLst>
                <a:gd name="textAreaLeft" fmla="*/ 0 w 50040"/>
                <a:gd name="textAreaRight" fmla="*/ 55080 w 50040"/>
                <a:gd name="textAreaTop" fmla="*/ 0 h 80280"/>
                <a:gd name="textAreaBottom" fmla="*/ 85320 h 80280"/>
              </a:gdLst>
              <a:ahLst/>
              <a:rect l="textAreaLeft" t="textAreaTop" r="textAreaRight" b="textAreaBottom"/>
              <a:pathLst>
                <a:path w="153" h="237">
                  <a:moveTo>
                    <a:pt x="31" y="36"/>
                  </a:moveTo>
                  <a:cubicBezTo>
                    <a:pt x="49" y="42"/>
                    <a:pt x="59" y="42"/>
                    <a:pt x="64" y="42"/>
                  </a:cubicBezTo>
                  <a:cubicBezTo>
                    <a:pt x="111" y="42"/>
                    <a:pt x="137" y="10"/>
                    <a:pt x="137" y="6"/>
                  </a:cubicBezTo>
                  <a:cubicBezTo>
                    <a:pt x="137" y="1"/>
                    <a:pt x="134" y="0"/>
                    <a:pt x="133" y="0"/>
                  </a:cubicBezTo>
                  <a:cubicBezTo>
                    <a:pt x="132" y="0"/>
                    <a:pt x="132" y="0"/>
                    <a:pt x="130" y="1"/>
                  </a:cubicBezTo>
                  <a:cubicBezTo>
                    <a:pt x="122" y="4"/>
                    <a:pt x="104" y="11"/>
                    <a:pt x="78" y="11"/>
                  </a:cubicBezTo>
                  <a:cubicBezTo>
                    <a:pt x="69" y="11"/>
                    <a:pt x="50" y="11"/>
                    <a:pt x="28" y="3"/>
                  </a:cubicBezTo>
                  <a:cubicBezTo>
                    <a:pt x="25" y="0"/>
                    <a:pt x="25" y="1"/>
                    <a:pt x="24" y="0"/>
                  </a:cubicBezTo>
                  <a:cubicBezTo>
                    <a:pt x="20" y="0"/>
                    <a:pt x="20" y="4"/>
                    <a:pt x="20" y="10"/>
                  </a:cubicBezTo>
                  <a:cubicBezTo>
                    <a:pt x="20" y="43"/>
                    <a:pt x="20" y="77"/>
                    <a:pt x="20" y="111"/>
                  </a:cubicBezTo>
                  <a:cubicBezTo>
                    <a:pt x="20" y="118"/>
                    <a:pt x="20" y="122"/>
                    <a:pt x="25" y="122"/>
                  </a:cubicBezTo>
                  <a:cubicBezTo>
                    <a:pt x="28" y="122"/>
                    <a:pt x="28" y="120"/>
                    <a:pt x="31" y="116"/>
                  </a:cubicBezTo>
                  <a:cubicBezTo>
                    <a:pt x="46" y="98"/>
                    <a:pt x="67" y="95"/>
                    <a:pt x="80" y="95"/>
                  </a:cubicBezTo>
                  <a:cubicBezTo>
                    <a:pt x="99" y="95"/>
                    <a:pt x="109" y="111"/>
                    <a:pt x="111" y="113"/>
                  </a:cubicBezTo>
                  <a:cubicBezTo>
                    <a:pt x="118" y="126"/>
                    <a:pt x="119" y="139"/>
                    <a:pt x="119" y="158"/>
                  </a:cubicBezTo>
                  <a:cubicBezTo>
                    <a:pt x="119" y="169"/>
                    <a:pt x="119" y="189"/>
                    <a:pt x="109" y="204"/>
                  </a:cubicBezTo>
                  <a:cubicBezTo>
                    <a:pt x="101" y="217"/>
                    <a:pt x="85" y="225"/>
                    <a:pt x="69" y="225"/>
                  </a:cubicBezTo>
                  <a:cubicBezTo>
                    <a:pt x="46" y="225"/>
                    <a:pt x="24" y="213"/>
                    <a:pt x="14" y="190"/>
                  </a:cubicBezTo>
                  <a:cubicBezTo>
                    <a:pt x="28" y="190"/>
                    <a:pt x="34" y="182"/>
                    <a:pt x="34" y="174"/>
                  </a:cubicBezTo>
                  <a:cubicBezTo>
                    <a:pt x="34" y="158"/>
                    <a:pt x="21" y="155"/>
                    <a:pt x="17" y="155"/>
                  </a:cubicBezTo>
                  <a:cubicBezTo>
                    <a:pt x="11" y="161"/>
                    <a:pt x="0" y="155"/>
                    <a:pt x="0" y="174"/>
                  </a:cubicBezTo>
                  <a:cubicBezTo>
                    <a:pt x="0" y="204"/>
                    <a:pt x="28" y="237"/>
                    <a:pt x="70" y="237"/>
                  </a:cubicBezTo>
                  <a:cubicBezTo>
                    <a:pt x="113" y="237"/>
                    <a:pt x="153" y="203"/>
                    <a:pt x="153" y="160"/>
                  </a:cubicBezTo>
                  <a:cubicBezTo>
                    <a:pt x="153"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40320" bIns="40320" anchor="ctr" anchorCtr="1">
              <a:noAutofit/>
            </a:bodyPr>
            <a:p>
              <a:pPr>
                <a:lnSpc>
                  <a:spcPct val="100000"/>
                </a:lnSpc>
              </a:pPr>
              <a:endParaRPr b="0" lang="en-US" sz="1800" spc="-1" strike="noStrike">
                <a:solidFill>
                  <a:srgbClr val="ffffff"/>
                </a:solidFill>
                <a:latin typeface="Arial"/>
                <a:ea typeface="DejaVu Sans"/>
              </a:endParaRPr>
            </a:p>
          </p:txBody>
        </p:sp>
        <p:sp>
          <p:nvSpPr>
            <p:cNvPr id="715" name=""/>
            <p:cNvSpPr/>
            <p:nvPr/>
          </p:nvSpPr>
          <p:spPr>
            <a:xfrm>
              <a:off x="4861800" y="52182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16" name=""/>
            <p:cNvSpPr/>
            <p:nvPr/>
          </p:nvSpPr>
          <p:spPr>
            <a:xfrm>
              <a:off x="5040000" y="51483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1"/>
                    <a:pt x="15" y="31"/>
                    <a:pt x="0" y="31"/>
                  </a:cubicBezTo>
                  <a:cubicBezTo>
                    <a:pt x="0" y="36"/>
                    <a:pt x="0" y="41"/>
                    <a:pt x="0" y="46"/>
                  </a:cubicBezTo>
                  <a:cubicBezTo>
                    <a:pt x="10" y="46"/>
                    <a:pt x="39" y="46"/>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17" name=""/>
            <p:cNvSpPr/>
            <p:nvPr/>
          </p:nvSpPr>
          <p:spPr>
            <a:xfrm>
              <a:off x="5120640" y="511560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295"/>
                  </a:moveTo>
                  <a:cubicBezTo>
                    <a:pt x="127" y="225"/>
                    <a:pt x="116" y="127"/>
                    <a:pt x="52" y="43"/>
                  </a:cubicBezTo>
                  <a:cubicBezTo>
                    <a:pt x="46" y="38"/>
                    <a:pt x="14" y="0"/>
                    <a:pt x="6" y="0"/>
                  </a:cubicBezTo>
                  <a:cubicBezTo>
                    <a:pt x="3" y="0"/>
                    <a:pt x="0" y="1"/>
                    <a:pt x="0" y="6"/>
                  </a:cubicBezTo>
                  <a:cubicBezTo>
                    <a:pt x="0" y="7"/>
                    <a:pt x="0" y="8"/>
                    <a:pt x="3" y="10"/>
                  </a:cubicBezTo>
                  <a:cubicBezTo>
                    <a:pt x="27" y="36"/>
                    <a:pt x="59" y="76"/>
                    <a:pt x="78" y="154"/>
                  </a:cubicBezTo>
                  <a:cubicBezTo>
                    <a:pt x="90" y="199"/>
                    <a:pt x="94" y="249"/>
                    <a:pt x="94" y="295"/>
                  </a:cubicBezTo>
                  <a:cubicBezTo>
                    <a:pt x="94" y="344"/>
                    <a:pt x="90" y="395"/>
                    <a:pt x="77" y="442"/>
                  </a:cubicBezTo>
                  <a:cubicBezTo>
                    <a:pt x="59" y="512"/>
                    <a:pt x="29" y="552"/>
                    <a:pt x="4" y="578"/>
                  </a:cubicBezTo>
                  <a:cubicBezTo>
                    <a:pt x="0" y="584"/>
                    <a:pt x="0" y="584"/>
                    <a:pt x="0" y="585"/>
                  </a:cubicBezTo>
                  <a:cubicBezTo>
                    <a:pt x="0" y="589"/>
                    <a:pt x="3" y="591"/>
                    <a:pt x="6" y="591"/>
                  </a:cubicBezTo>
                  <a:cubicBezTo>
                    <a:pt x="13" y="591"/>
                    <a:pt x="41" y="560"/>
                    <a:pt x="46" y="553"/>
                  </a:cubicBezTo>
                  <a:cubicBezTo>
                    <a:pt x="97" y="494"/>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18" name=""/>
            <p:cNvSpPr/>
            <p:nvPr/>
          </p:nvSpPr>
          <p:spPr>
            <a:xfrm>
              <a:off x="5202000" y="507708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7" y="199"/>
                  </a:cubicBezTo>
                  <a:cubicBezTo>
                    <a:pt x="76" y="199"/>
                    <a:pt x="55" y="199"/>
                    <a:pt x="34" y="199"/>
                  </a:cubicBezTo>
                  <a:cubicBezTo>
                    <a:pt x="70" y="167"/>
                    <a:pt x="83" y="157"/>
                    <a:pt x="102" y="141"/>
                  </a:cubicBezTo>
                  <a:cubicBezTo>
                    <a:pt x="129" y="120"/>
                    <a:pt x="153" y="99"/>
                    <a:pt x="153" y="67"/>
                  </a:cubicBezTo>
                  <a:cubicBezTo>
                    <a:pt x="153" y="25"/>
                    <a:pt x="116" y="0"/>
                    <a:pt x="71" y="0"/>
                  </a:cubicBezTo>
                  <a:cubicBezTo>
                    <a:pt x="29" y="0"/>
                    <a:pt x="0" y="29"/>
                    <a:pt x="0" y="62"/>
                  </a:cubicBezTo>
                  <a:cubicBezTo>
                    <a:pt x="0" y="78"/>
                    <a:pt x="14" y="81"/>
                    <a:pt x="18" y="81"/>
                  </a:cubicBezTo>
                  <a:cubicBezTo>
                    <a:pt x="27" y="81"/>
                    <a:pt x="36" y="74"/>
                    <a:pt x="36" y="63"/>
                  </a:cubicBezTo>
                  <a:cubicBezTo>
                    <a:pt x="36" y="56"/>
                    <a:pt x="34" y="43"/>
                    <a:pt x="15" y="43"/>
                  </a:cubicBezTo>
                  <a:cubicBezTo>
                    <a:pt x="27" y="20"/>
                    <a:pt x="50" y="13"/>
                    <a:pt x="66" y="13"/>
                  </a:cubicBezTo>
                  <a:cubicBezTo>
                    <a:pt x="101" y="13"/>
                    <a:pt x="119" y="39"/>
                    <a:pt x="119" y="67"/>
                  </a:cubicBezTo>
                  <a:cubicBezTo>
                    <a:pt x="119" y="97"/>
                    <a:pt x="97"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19" name=""/>
            <p:cNvSpPr/>
            <p:nvPr/>
          </p:nvSpPr>
          <p:spPr>
            <a:xfrm>
              <a:off x="5329800" y="511560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6" y="581"/>
                  </a:cubicBezTo>
                  <a:cubicBezTo>
                    <a:pt x="104" y="557"/>
                    <a:pt x="70" y="517"/>
                    <a:pt x="50" y="437"/>
                  </a:cubicBezTo>
                  <a:cubicBezTo>
                    <a:pt x="38" y="392"/>
                    <a:pt x="34" y="342"/>
                    <a:pt x="34" y="295"/>
                  </a:cubicBezTo>
                  <a:cubicBezTo>
                    <a:pt x="34" y="167"/>
                    <a:pt x="64" y="76"/>
                    <a:pt x="125" y="11"/>
                  </a:cubicBezTo>
                  <a:cubicBezTo>
                    <a:pt x="129" y="7"/>
                    <a:pt x="127" y="7"/>
                    <a:pt x="129" y="6"/>
                  </a:cubicBezTo>
                  <a:cubicBezTo>
                    <a:pt x="129" y="0"/>
                    <a:pt x="125" y="0"/>
                    <a:pt x="123" y="0"/>
                  </a:cubicBezTo>
                  <a:cubicBezTo>
                    <a:pt x="115" y="0"/>
                    <a:pt x="88" y="29"/>
                    <a:pt x="83" y="38"/>
                  </a:cubicBezTo>
                  <a:cubicBezTo>
                    <a:pt x="32" y="97"/>
                    <a:pt x="0" y="185"/>
                    <a:pt x="0" y="295"/>
                  </a:cubicBezTo>
                  <a:cubicBezTo>
                    <a:pt x="0" y="365"/>
                    <a:pt x="13" y="463"/>
                    <a:pt x="77" y="547"/>
                  </a:cubicBezTo>
                  <a:cubicBezTo>
                    <a:pt x="81" y="553"/>
                    <a:pt x="113"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20" name=""/>
            <p:cNvSpPr/>
            <p:nvPr/>
          </p:nvSpPr>
          <p:spPr>
            <a:xfrm>
              <a:off x="5417640" y="51170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21" name=""/>
            <p:cNvSpPr/>
            <p:nvPr/>
          </p:nvSpPr>
          <p:spPr>
            <a:xfrm>
              <a:off x="5390280" y="514512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0"/>
                    <a:pt x="172" y="15"/>
                    <a:pt x="211" y="15"/>
                  </a:cubicBezTo>
                  <a:cubicBezTo>
                    <a:pt x="224"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5" y="15"/>
                    <a:pt x="127" y="15"/>
                    <a:pt x="127" y="24"/>
                  </a:cubicBezTo>
                  <a:cubicBezTo>
                    <a:pt x="127" y="27"/>
                    <a:pt x="127" y="28"/>
                    <a:pt x="126" y="32"/>
                  </a:cubicBezTo>
                  <a:cubicBezTo>
                    <a:pt x="104" y="120"/>
                    <a:pt x="82" y="209"/>
                    <a:pt x="60" y="297"/>
                  </a:cubicBezTo>
                  <a:cubicBezTo>
                    <a:pt x="56" y="315"/>
                    <a:pt x="55" y="321"/>
                    <a:pt x="15" y="321"/>
                  </a:cubicBezTo>
                  <a:cubicBezTo>
                    <a:pt x="4" y="321"/>
                    <a:pt x="0" y="321"/>
                    <a:pt x="0" y="330"/>
                  </a:cubicBezTo>
                  <a:cubicBezTo>
                    <a:pt x="0" y="336"/>
                    <a:pt x="6" y="336"/>
                    <a:pt x="7" y="336"/>
                  </a:cubicBezTo>
                  <a:cubicBezTo>
                    <a:pt x="21" y="336"/>
                    <a:pt x="57" y="335"/>
                    <a:pt x="71" y="335"/>
                  </a:cubicBezTo>
                  <a:cubicBezTo>
                    <a:pt x="85" y="335"/>
                    <a:pt x="123" y="336"/>
                    <a:pt x="137" y="336"/>
                  </a:cubicBezTo>
                  <a:cubicBezTo>
                    <a:pt x="141" y="336"/>
                    <a:pt x="147" y="336"/>
                    <a:pt x="147" y="326"/>
                  </a:cubicBezTo>
                  <a:cubicBezTo>
                    <a:pt x="147" y="321"/>
                    <a:pt x="143" y="321"/>
                    <a:pt x="133" y="321"/>
                  </a:cubicBezTo>
                  <a:cubicBezTo>
                    <a:pt x="123" y="321"/>
                    <a:pt x="120" y="321"/>
                    <a:pt x="111" y="319"/>
                  </a:cubicBezTo>
                  <a:cubicBezTo>
                    <a:pt x="101" y="319"/>
                    <a:pt x="99" y="316"/>
                    <a:pt x="99" y="311"/>
                  </a:cubicBezTo>
                  <a:cubicBezTo>
                    <a:pt x="99" y="308"/>
                    <a:pt x="99" y="304"/>
                    <a:pt x="101" y="300"/>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22" name=""/>
            <p:cNvSpPr/>
            <p:nvPr/>
          </p:nvSpPr>
          <p:spPr>
            <a:xfrm>
              <a:off x="5469840" y="521028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1"/>
                  </a:cubicBezTo>
                  <a:cubicBezTo>
                    <a:pt x="127" y="122"/>
                    <a:pt x="151" y="101"/>
                    <a:pt x="151" y="67"/>
                  </a:cubicBezTo>
                  <a:cubicBezTo>
                    <a:pt x="151" y="25"/>
                    <a:pt x="115" y="0"/>
                    <a:pt x="71" y="0"/>
                  </a:cubicBezTo>
                  <a:cubicBezTo>
                    <a:pt x="28" y="0"/>
                    <a:pt x="0" y="31"/>
                    <a:pt x="0" y="62"/>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9" y="39"/>
                    <a:pt x="119" y="67"/>
                  </a:cubicBezTo>
                  <a:cubicBezTo>
                    <a:pt x="119" y="98"/>
                    <a:pt x="97" y="122"/>
                    <a:pt x="85" y="133"/>
                  </a:cubicBezTo>
                  <a:cubicBezTo>
                    <a:pt x="58" y="161"/>
                    <a:pt x="30" y="188"/>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23" name=""/>
            <p:cNvSpPr/>
            <p:nvPr/>
          </p:nvSpPr>
          <p:spPr>
            <a:xfrm>
              <a:off x="5595480" y="521820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5" y="0"/>
                    <a:pt x="106" y="0"/>
                    <a:pt x="17" y="0"/>
                  </a:cubicBezTo>
                  <a:cubicBezTo>
                    <a:pt x="8" y="0"/>
                    <a:pt x="0" y="0"/>
                    <a:pt x="0" y="10"/>
                  </a:cubicBezTo>
                  <a:cubicBezTo>
                    <a:pt x="0" y="20"/>
                    <a:pt x="8"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24" name=""/>
            <p:cNvSpPr/>
            <p:nvPr/>
          </p:nvSpPr>
          <p:spPr>
            <a:xfrm>
              <a:off x="5765400" y="514836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4"/>
                  </a:moveTo>
                  <a:cubicBezTo>
                    <a:pt x="162" y="141"/>
                    <a:pt x="192" y="106"/>
                    <a:pt x="192" y="67"/>
                  </a:cubicBezTo>
                  <a:cubicBezTo>
                    <a:pt x="192" y="28"/>
                    <a:pt x="148" y="0"/>
                    <a:pt x="101" y="0"/>
                  </a:cubicBezTo>
                  <a:cubicBezTo>
                    <a:pt x="50" y="0"/>
                    <a:pt x="14" y="29"/>
                    <a:pt x="14" y="67"/>
                  </a:cubicBezTo>
                  <a:cubicBezTo>
                    <a:pt x="14" y="83"/>
                    <a:pt x="24" y="92"/>
                    <a:pt x="39" y="92"/>
                  </a:cubicBezTo>
                  <a:cubicBezTo>
                    <a:pt x="53" y="92"/>
                    <a:pt x="63" y="81"/>
                    <a:pt x="63" y="67"/>
                  </a:cubicBezTo>
                  <a:cubicBezTo>
                    <a:pt x="63" y="42"/>
                    <a:pt x="41" y="42"/>
                    <a:pt x="34" y="42"/>
                  </a:cubicBezTo>
                  <a:cubicBezTo>
                    <a:pt x="49" y="18"/>
                    <a:pt x="81" y="13"/>
                    <a:pt x="98" y="13"/>
                  </a:cubicBezTo>
                  <a:cubicBezTo>
                    <a:pt x="119" y="13"/>
                    <a:pt x="146" y="22"/>
                    <a:pt x="146" y="67"/>
                  </a:cubicBezTo>
                  <a:cubicBezTo>
                    <a:pt x="146" y="73"/>
                    <a:pt x="144" y="102"/>
                    <a:pt x="132" y="123"/>
                  </a:cubicBezTo>
                  <a:cubicBezTo>
                    <a:pt x="118" y="147"/>
                    <a:pt x="101" y="148"/>
                    <a:pt x="88" y="148"/>
                  </a:cubicBezTo>
                  <a:cubicBezTo>
                    <a:pt x="84" y="150"/>
                    <a:pt x="73" y="150"/>
                    <a:pt x="69" y="150"/>
                  </a:cubicBezTo>
                  <a:cubicBezTo>
                    <a:pt x="66" y="151"/>
                    <a:pt x="62" y="151"/>
                    <a:pt x="62" y="157"/>
                  </a:cubicBezTo>
                  <a:cubicBezTo>
                    <a:pt x="62" y="161"/>
                    <a:pt x="66" y="161"/>
                    <a:pt x="74" y="161"/>
                  </a:cubicBezTo>
                  <a:cubicBezTo>
                    <a:pt x="81" y="161"/>
                    <a:pt x="88" y="161"/>
                    <a:pt x="95" y="161"/>
                  </a:cubicBezTo>
                  <a:cubicBezTo>
                    <a:pt x="136" y="161"/>
                    <a:pt x="154" y="195"/>
                    <a:pt x="154" y="244"/>
                  </a:cubicBezTo>
                  <a:cubicBezTo>
                    <a:pt x="154" y="311"/>
                    <a:pt x="120" y="325"/>
                    <a:pt x="98" y="325"/>
                  </a:cubicBezTo>
                  <a:cubicBezTo>
                    <a:pt x="77" y="325"/>
                    <a:pt x="41" y="316"/>
                    <a:pt x="22" y="287"/>
                  </a:cubicBezTo>
                  <a:cubicBezTo>
                    <a:pt x="41" y="290"/>
                    <a:pt x="56" y="279"/>
                    <a:pt x="56" y="260"/>
                  </a:cubicBezTo>
                  <a:cubicBezTo>
                    <a:pt x="56" y="242"/>
                    <a:pt x="42" y="232"/>
                    <a:pt x="28" y="232"/>
                  </a:cubicBezTo>
                  <a:cubicBezTo>
                    <a:pt x="15" y="232"/>
                    <a:pt x="0" y="239"/>
                    <a:pt x="0" y="260"/>
                  </a:cubicBezTo>
                  <a:cubicBezTo>
                    <a:pt x="0" y="305"/>
                    <a:pt x="46" y="339"/>
                    <a:pt x="99" y="339"/>
                  </a:cubicBezTo>
                  <a:cubicBezTo>
                    <a:pt x="160" y="339"/>
                    <a:pt x="204" y="294"/>
                    <a:pt x="204" y="244"/>
                  </a:cubicBezTo>
                  <a:cubicBezTo>
                    <a:pt x="204" y="203"/>
                    <a:pt x="174"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25" name=""/>
            <p:cNvSpPr/>
            <p:nvPr/>
          </p:nvSpPr>
          <p:spPr>
            <a:xfrm>
              <a:off x="5854680" y="511560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295"/>
                  </a:moveTo>
                  <a:cubicBezTo>
                    <a:pt x="127" y="225"/>
                    <a:pt x="116" y="127"/>
                    <a:pt x="50" y="43"/>
                  </a:cubicBezTo>
                  <a:cubicBezTo>
                    <a:pt x="46" y="38"/>
                    <a:pt x="14" y="0"/>
                    <a:pt x="6" y="0"/>
                  </a:cubicBezTo>
                  <a:cubicBezTo>
                    <a:pt x="3" y="0"/>
                    <a:pt x="0" y="1"/>
                    <a:pt x="0" y="6"/>
                  </a:cubicBezTo>
                  <a:cubicBezTo>
                    <a:pt x="0" y="7"/>
                    <a:pt x="0" y="8"/>
                    <a:pt x="3" y="10"/>
                  </a:cubicBezTo>
                  <a:cubicBezTo>
                    <a:pt x="27" y="36"/>
                    <a:pt x="57" y="76"/>
                    <a:pt x="78" y="154"/>
                  </a:cubicBezTo>
                  <a:cubicBezTo>
                    <a:pt x="90" y="199"/>
                    <a:pt x="94" y="249"/>
                    <a:pt x="94" y="295"/>
                  </a:cubicBezTo>
                  <a:cubicBezTo>
                    <a:pt x="94" y="344"/>
                    <a:pt x="90" y="395"/>
                    <a:pt x="77" y="442"/>
                  </a:cubicBezTo>
                  <a:cubicBezTo>
                    <a:pt x="57" y="512"/>
                    <a:pt x="29" y="552"/>
                    <a:pt x="4" y="578"/>
                  </a:cubicBezTo>
                  <a:cubicBezTo>
                    <a:pt x="0" y="584"/>
                    <a:pt x="0" y="584"/>
                    <a:pt x="0" y="585"/>
                  </a:cubicBezTo>
                  <a:cubicBezTo>
                    <a:pt x="0" y="589"/>
                    <a:pt x="3" y="591"/>
                    <a:pt x="6" y="591"/>
                  </a:cubicBezTo>
                  <a:cubicBezTo>
                    <a:pt x="13" y="591"/>
                    <a:pt x="39" y="560"/>
                    <a:pt x="46" y="553"/>
                  </a:cubicBezTo>
                  <a:cubicBezTo>
                    <a:pt x="95" y="494"/>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26" name=""/>
            <p:cNvSpPr/>
            <p:nvPr/>
          </p:nvSpPr>
          <p:spPr>
            <a:xfrm>
              <a:off x="5935680" y="507708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7"/>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1"/>
                    <a:pt x="18" y="81"/>
                  </a:cubicBezTo>
                  <a:cubicBezTo>
                    <a:pt x="27" y="81"/>
                    <a:pt x="36" y="74"/>
                    <a:pt x="36" y="63"/>
                  </a:cubicBezTo>
                  <a:cubicBezTo>
                    <a:pt x="36" y="56"/>
                    <a:pt x="34" y="43"/>
                    <a:pt x="15" y="43"/>
                  </a:cubicBezTo>
                  <a:cubicBezTo>
                    <a:pt x="27" y="20"/>
                    <a:pt x="50" y="13"/>
                    <a:pt x="66" y="13"/>
                  </a:cubicBezTo>
                  <a:cubicBezTo>
                    <a:pt x="101" y="13"/>
                    <a:pt x="119" y="39"/>
                    <a:pt x="119" y="67"/>
                  </a:cubicBezTo>
                  <a:cubicBezTo>
                    <a:pt x="119" y="97"/>
                    <a:pt x="97" y="120"/>
                    <a:pt x="85" y="133"/>
                  </a:cubicBezTo>
                  <a:cubicBezTo>
                    <a:pt x="58" y="160"/>
                    <a:pt x="30" y="187"/>
                    <a:pt x="3" y="214"/>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27" name=""/>
            <p:cNvSpPr/>
            <p:nvPr/>
          </p:nvSpPr>
          <p:spPr>
            <a:xfrm>
              <a:off x="6046560" y="516276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28" name=""/>
            <p:cNvSpPr/>
            <p:nvPr/>
          </p:nvSpPr>
          <p:spPr>
            <a:xfrm>
              <a:off x="4320360" y="549144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31"/>
                  </a:moveTo>
                  <a:cubicBezTo>
                    <a:pt x="167" y="31"/>
                    <a:pt x="160" y="31"/>
                    <a:pt x="153" y="38"/>
                  </a:cubicBezTo>
                  <a:cubicBezTo>
                    <a:pt x="144" y="45"/>
                    <a:pt x="144" y="53"/>
                    <a:pt x="144" y="56"/>
                  </a:cubicBezTo>
                  <a:cubicBezTo>
                    <a:pt x="144" y="69"/>
                    <a:pt x="153" y="74"/>
                    <a:pt x="162" y="74"/>
                  </a:cubicBezTo>
                  <a:cubicBezTo>
                    <a:pt x="176" y="74"/>
                    <a:pt x="189" y="62"/>
                    <a:pt x="189" y="42"/>
                  </a:cubicBezTo>
                  <a:cubicBezTo>
                    <a:pt x="189" y="18"/>
                    <a:pt x="167" y="0"/>
                    <a:pt x="132" y="0"/>
                  </a:cubicBezTo>
                  <a:cubicBezTo>
                    <a:pt x="66" y="0"/>
                    <a:pt x="0" y="70"/>
                    <a:pt x="0" y="140"/>
                  </a:cubicBezTo>
                  <a:cubicBezTo>
                    <a:pt x="0" y="183"/>
                    <a:pt x="28" y="223"/>
                    <a:pt x="80" y="223"/>
                  </a:cubicBezTo>
                  <a:cubicBezTo>
                    <a:pt x="150" y="223"/>
                    <a:pt x="190" y="171"/>
                    <a:pt x="190" y="165"/>
                  </a:cubicBezTo>
                  <a:cubicBezTo>
                    <a:pt x="190" y="161"/>
                    <a:pt x="188" y="158"/>
                    <a:pt x="185" y="158"/>
                  </a:cubicBezTo>
                  <a:cubicBezTo>
                    <a:pt x="183" y="158"/>
                    <a:pt x="182" y="160"/>
                    <a:pt x="179" y="164"/>
                  </a:cubicBezTo>
                  <a:cubicBezTo>
                    <a:pt x="140" y="211"/>
                    <a:pt x="87" y="211"/>
                    <a:pt x="80" y="211"/>
                  </a:cubicBezTo>
                  <a:cubicBezTo>
                    <a:pt x="49" y="211"/>
                    <a:pt x="36" y="188"/>
                    <a:pt x="36" y="158"/>
                  </a:cubicBezTo>
                  <a:cubicBezTo>
                    <a:pt x="36" y="139"/>
                    <a:pt x="46" y="91"/>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729" name=""/>
            <p:cNvSpPr/>
            <p:nvPr/>
          </p:nvSpPr>
          <p:spPr>
            <a:xfrm>
              <a:off x="4397400" y="551412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6"/>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0"/>
                    <a:pt x="18" y="80"/>
                  </a:cubicBezTo>
                  <a:cubicBezTo>
                    <a:pt x="27" y="80"/>
                    <a:pt x="36" y="74"/>
                    <a:pt x="36" y="62"/>
                  </a:cubicBezTo>
                  <a:cubicBezTo>
                    <a:pt x="36" y="56"/>
                    <a:pt x="34" y="43"/>
                    <a:pt x="17" y="43"/>
                  </a:cubicBezTo>
                  <a:cubicBezTo>
                    <a:pt x="27" y="20"/>
                    <a:pt x="50" y="11"/>
                    <a:pt x="66" y="11"/>
                  </a:cubicBezTo>
                  <a:cubicBezTo>
                    <a:pt x="101" y="11"/>
                    <a:pt x="119" y="39"/>
                    <a:pt x="119" y="67"/>
                  </a:cubicBezTo>
                  <a:cubicBezTo>
                    <a:pt x="119" y="97"/>
                    <a:pt x="98"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30" name=""/>
            <p:cNvSpPr/>
            <p:nvPr/>
          </p:nvSpPr>
          <p:spPr>
            <a:xfrm>
              <a:off x="4466520" y="5514120"/>
              <a:ext cx="52560" cy="79560"/>
            </a:xfrm>
            <a:custGeom>
              <a:avLst/>
              <a:gdLst>
                <a:gd name="textAreaLeft" fmla="*/ 0 w 52560"/>
                <a:gd name="textAreaRight" fmla="*/ 57600 w 52560"/>
                <a:gd name="textAreaTop" fmla="*/ 0 h 79560"/>
                <a:gd name="textAreaBottom" fmla="*/ 84600 h 79560"/>
              </a:gdLst>
              <a:ahLst/>
              <a:rect l="textAreaLeft" t="textAreaTop" r="textAreaRight" b="textAreaBottom"/>
              <a:pathLst>
                <a:path w="160" h="235">
                  <a:moveTo>
                    <a:pt x="160" y="118"/>
                  </a:moveTo>
                  <a:cubicBezTo>
                    <a:pt x="160" y="80"/>
                    <a:pt x="155" y="53"/>
                    <a:pt x="140" y="29"/>
                  </a:cubicBezTo>
                  <a:cubicBezTo>
                    <a:pt x="129" y="13"/>
                    <a:pt x="108" y="0"/>
                    <a:pt x="80" y="0"/>
                  </a:cubicBezTo>
                  <a:cubicBezTo>
                    <a:pt x="0" y="0"/>
                    <a:pt x="0" y="93"/>
                    <a:pt x="0" y="118"/>
                  </a:cubicBezTo>
                  <a:cubicBezTo>
                    <a:pt x="0" y="142"/>
                    <a:pt x="0" y="235"/>
                    <a:pt x="80" y="235"/>
                  </a:cubicBezTo>
                  <a:cubicBezTo>
                    <a:pt x="160" y="235"/>
                    <a:pt x="160" y="143"/>
                    <a:pt x="160" y="118"/>
                  </a:cubicBezTo>
                  <a:moveTo>
                    <a:pt x="80" y="225"/>
                  </a:moveTo>
                  <a:cubicBezTo>
                    <a:pt x="64" y="225"/>
                    <a:pt x="43" y="216"/>
                    <a:pt x="36" y="188"/>
                  </a:cubicBezTo>
                  <a:cubicBezTo>
                    <a:pt x="32" y="168"/>
                    <a:pt x="32" y="139"/>
                    <a:pt x="32" y="113"/>
                  </a:cubicBezTo>
                  <a:cubicBezTo>
                    <a:pt x="32" y="88"/>
                    <a:pt x="32" y="63"/>
                    <a:pt x="36" y="43"/>
                  </a:cubicBezTo>
                  <a:cubicBezTo>
                    <a:pt x="45" y="17"/>
                    <a:pt x="66" y="8"/>
                    <a:pt x="80" y="8"/>
                  </a:cubicBezTo>
                  <a:cubicBezTo>
                    <a:pt x="99" y="8"/>
                    <a:pt x="116" y="21"/>
                    <a:pt x="123" y="41"/>
                  </a:cubicBezTo>
                  <a:cubicBezTo>
                    <a:pt x="129" y="59"/>
                    <a:pt x="129" y="84"/>
                    <a:pt x="129" y="113"/>
                  </a:cubicBezTo>
                  <a:cubicBezTo>
                    <a:pt x="129" y="139"/>
                    <a:pt x="129" y="165"/>
                    <a:pt x="125" y="186"/>
                  </a:cubicBezTo>
                  <a:cubicBezTo>
                    <a:pt x="118" y="218"/>
                    <a:pt x="94" y="225"/>
                    <a:pt x="80" y="225"/>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31" name=""/>
            <p:cNvSpPr/>
            <p:nvPr/>
          </p:nvSpPr>
          <p:spPr>
            <a:xfrm>
              <a:off x="459612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7" y="581"/>
                  </a:cubicBezTo>
                  <a:cubicBezTo>
                    <a:pt x="104" y="557"/>
                    <a:pt x="70" y="517"/>
                    <a:pt x="50" y="437"/>
                  </a:cubicBezTo>
                  <a:cubicBezTo>
                    <a:pt x="39" y="392"/>
                    <a:pt x="34" y="342"/>
                    <a:pt x="34" y="295"/>
                  </a:cubicBezTo>
                  <a:cubicBezTo>
                    <a:pt x="34" y="167"/>
                    <a:pt x="66" y="76"/>
                    <a:pt x="125" y="13"/>
                  </a:cubicBezTo>
                  <a:cubicBezTo>
                    <a:pt x="129" y="7"/>
                    <a:pt x="129" y="7"/>
                    <a:pt x="129" y="6"/>
                  </a:cubicBezTo>
                  <a:cubicBezTo>
                    <a:pt x="129" y="0"/>
                    <a:pt x="125" y="0"/>
                    <a:pt x="123" y="0"/>
                  </a:cubicBezTo>
                  <a:cubicBezTo>
                    <a:pt x="115" y="0"/>
                    <a:pt x="88" y="31"/>
                    <a:pt x="83" y="38"/>
                  </a:cubicBezTo>
                  <a:cubicBezTo>
                    <a:pt x="32" y="97"/>
                    <a:pt x="0" y="186"/>
                    <a:pt x="0" y="295"/>
                  </a:cubicBezTo>
                  <a:cubicBezTo>
                    <a:pt x="0" y="365"/>
                    <a:pt x="13" y="463"/>
                    <a:pt x="77" y="547"/>
                  </a:cubicBezTo>
                  <a:cubicBezTo>
                    <a:pt x="83" y="553"/>
                    <a:pt x="113"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32" name=""/>
            <p:cNvSpPr/>
            <p:nvPr/>
          </p:nvSpPr>
          <p:spPr>
            <a:xfrm>
              <a:off x="4683960" y="54205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33" name=""/>
            <p:cNvSpPr/>
            <p:nvPr/>
          </p:nvSpPr>
          <p:spPr>
            <a:xfrm>
              <a:off x="4656600" y="54486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1" y="21"/>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7"/>
                    <a:pt x="127" y="28"/>
                    <a:pt x="126" y="32"/>
                  </a:cubicBezTo>
                  <a:cubicBezTo>
                    <a:pt x="104" y="121"/>
                    <a:pt x="82"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2" y="321"/>
                  </a:cubicBezTo>
                  <a:cubicBezTo>
                    <a:pt x="101" y="319"/>
                    <a:pt x="99" y="316"/>
                    <a:pt x="99" y="312"/>
                  </a:cubicBezTo>
                  <a:cubicBezTo>
                    <a:pt x="99" y="308"/>
                    <a:pt x="101"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34" name=""/>
            <p:cNvSpPr/>
            <p:nvPr/>
          </p:nvSpPr>
          <p:spPr>
            <a:xfrm>
              <a:off x="4733280" y="551268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6" y="164"/>
                    <a:pt x="143" y="164"/>
                    <a:pt x="130" y="164"/>
                  </a:cubicBezTo>
                  <a:cubicBezTo>
                    <a:pt x="130" y="112"/>
                    <a:pt x="130" y="61"/>
                    <a:pt x="130" y="10"/>
                  </a:cubicBezTo>
                  <a:cubicBezTo>
                    <a:pt x="130" y="3"/>
                    <a:pt x="130" y="0"/>
                    <a:pt x="123"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7" y="220"/>
                    <a:pt x="64" y="220"/>
                  </a:cubicBezTo>
                  <a:cubicBezTo>
                    <a:pt x="64" y="224"/>
                    <a:pt x="64" y="228"/>
                    <a:pt x="64" y="232"/>
                  </a:cubicBezTo>
                  <a:cubicBezTo>
                    <a:pt x="81" y="231"/>
                    <a:pt x="104" y="231"/>
                    <a:pt x="116" y="231"/>
                  </a:cubicBezTo>
                  <a:cubicBezTo>
                    <a:pt x="129" y="231"/>
                    <a:pt x="150" y="231"/>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6"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735" name=""/>
            <p:cNvSpPr/>
            <p:nvPr/>
          </p:nvSpPr>
          <p:spPr>
            <a:xfrm>
              <a:off x="486180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36" name=""/>
            <p:cNvSpPr/>
            <p:nvPr/>
          </p:nvSpPr>
          <p:spPr>
            <a:xfrm>
              <a:off x="5040000" y="54514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9" y="48"/>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6" y="326"/>
                    <a:pt x="162" y="328"/>
                  </a:cubicBezTo>
                  <a:cubicBezTo>
                    <a:pt x="162" y="322"/>
                    <a:pt x="162" y="317"/>
                    <a:pt x="162" y="312"/>
                  </a:cubicBezTo>
                  <a:cubicBezTo>
                    <a:pt x="157" y="312"/>
                    <a:pt x="152" y="312"/>
                    <a:pt x="147"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37" name=""/>
            <p:cNvSpPr/>
            <p:nvPr/>
          </p:nvSpPr>
          <p:spPr>
            <a:xfrm>
              <a:off x="5120640" y="541872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295"/>
                  </a:moveTo>
                  <a:cubicBezTo>
                    <a:pt x="127" y="225"/>
                    <a:pt x="116" y="127"/>
                    <a:pt x="52" y="43"/>
                  </a:cubicBezTo>
                  <a:cubicBezTo>
                    <a:pt x="46" y="38"/>
                    <a:pt x="14" y="0"/>
                    <a:pt x="6" y="0"/>
                  </a:cubicBezTo>
                  <a:cubicBezTo>
                    <a:pt x="3" y="0"/>
                    <a:pt x="0" y="1"/>
                    <a:pt x="0" y="6"/>
                  </a:cubicBezTo>
                  <a:cubicBezTo>
                    <a:pt x="0" y="7"/>
                    <a:pt x="0" y="8"/>
                    <a:pt x="3" y="11"/>
                  </a:cubicBezTo>
                  <a:cubicBezTo>
                    <a:pt x="27" y="36"/>
                    <a:pt x="59" y="76"/>
                    <a:pt x="78" y="154"/>
                  </a:cubicBezTo>
                  <a:cubicBezTo>
                    <a:pt x="90" y="199"/>
                    <a:pt x="94" y="249"/>
                    <a:pt x="94" y="295"/>
                  </a:cubicBezTo>
                  <a:cubicBezTo>
                    <a:pt x="94" y="344"/>
                    <a:pt x="90" y="395"/>
                    <a:pt x="77" y="444"/>
                  </a:cubicBezTo>
                  <a:cubicBezTo>
                    <a:pt x="59" y="512"/>
                    <a:pt x="29" y="552"/>
                    <a:pt x="4" y="580"/>
                  </a:cubicBezTo>
                  <a:cubicBezTo>
                    <a:pt x="0" y="584"/>
                    <a:pt x="1" y="583"/>
                    <a:pt x="0" y="585"/>
                  </a:cubicBezTo>
                  <a:cubicBezTo>
                    <a:pt x="0" y="589"/>
                    <a:pt x="3" y="591"/>
                    <a:pt x="6" y="591"/>
                  </a:cubicBezTo>
                  <a:cubicBezTo>
                    <a:pt x="13" y="591"/>
                    <a:pt x="41" y="560"/>
                    <a:pt x="46" y="553"/>
                  </a:cubicBezTo>
                  <a:cubicBezTo>
                    <a:pt x="97" y="494"/>
                    <a:pt x="127" y="406"/>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38" name=""/>
            <p:cNvSpPr/>
            <p:nvPr/>
          </p:nvSpPr>
          <p:spPr>
            <a:xfrm>
              <a:off x="525024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7" y="581"/>
                  </a:cubicBezTo>
                  <a:cubicBezTo>
                    <a:pt x="105" y="557"/>
                    <a:pt x="71" y="517"/>
                    <a:pt x="50" y="437"/>
                  </a:cubicBezTo>
                  <a:cubicBezTo>
                    <a:pt x="39" y="392"/>
                    <a:pt x="35" y="342"/>
                    <a:pt x="35" y="295"/>
                  </a:cubicBezTo>
                  <a:cubicBezTo>
                    <a:pt x="35" y="167"/>
                    <a:pt x="66" y="76"/>
                    <a:pt x="125" y="13"/>
                  </a:cubicBezTo>
                  <a:cubicBezTo>
                    <a:pt x="129" y="7"/>
                    <a:pt x="129" y="7"/>
                    <a:pt x="129" y="6"/>
                  </a:cubicBezTo>
                  <a:cubicBezTo>
                    <a:pt x="129" y="0"/>
                    <a:pt x="125" y="0"/>
                    <a:pt x="123" y="0"/>
                  </a:cubicBezTo>
                  <a:cubicBezTo>
                    <a:pt x="116" y="0"/>
                    <a:pt x="90" y="31"/>
                    <a:pt x="83" y="38"/>
                  </a:cubicBezTo>
                  <a:cubicBezTo>
                    <a:pt x="32" y="97"/>
                    <a:pt x="0" y="186"/>
                    <a:pt x="0" y="295"/>
                  </a:cubicBezTo>
                  <a:cubicBezTo>
                    <a:pt x="0" y="365"/>
                    <a:pt x="13" y="463"/>
                    <a:pt x="77" y="547"/>
                  </a:cubicBezTo>
                  <a:cubicBezTo>
                    <a:pt x="83" y="553"/>
                    <a:pt x="115"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39" name=""/>
            <p:cNvSpPr/>
            <p:nvPr/>
          </p:nvSpPr>
          <p:spPr>
            <a:xfrm>
              <a:off x="5338440" y="542052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40" name=""/>
            <p:cNvSpPr/>
            <p:nvPr/>
          </p:nvSpPr>
          <p:spPr>
            <a:xfrm>
              <a:off x="5310720" y="54486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1"/>
                    <a:pt x="174" y="15"/>
                    <a:pt x="211" y="15"/>
                  </a:cubicBezTo>
                  <a:cubicBezTo>
                    <a:pt x="224" y="15"/>
                    <a:pt x="228" y="15"/>
                    <a:pt x="228" y="6"/>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7"/>
                    <a:pt x="127" y="28"/>
                    <a:pt x="127" y="32"/>
                  </a:cubicBezTo>
                  <a:cubicBezTo>
                    <a:pt x="105" y="121"/>
                    <a:pt x="83"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4" y="321"/>
                    <a:pt x="133" y="321"/>
                  </a:cubicBezTo>
                  <a:cubicBezTo>
                    <a:pt x="125" y="321"/>
                    <a:pt x="122" y="321"/>
                    <a:pt x="112" y="321"/>
                  </a:cubicBezTo>
                  <a:cubicBezTo>
                    <a:pt x="101" y="319"/>
                    <a:pt x="99" y="316"/>
                    <a:pt x="99" y="312"/>
                  </a:cubicBezTo>
                  <a:cubicBezTo>
                    <a:pt x="99" y="308"/>
                    <a:pt x="101"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41" name=""/>
            <p:cNvSpPr/>
            <p:nvPr/>
          </p:nvSpPr>
          <p:spPr>
            <a:xfrm>
              <a:off x="5390280" y="551412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6"/>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0"/>
                    <a:pt x="18" y="80"/>
                  </a:cubicBezTo>
                  <a:cubicBezTo>
                    <a:pt x="27" y="80"/>
                    <a:pt x="36" y="74"/>
                    <a:pt x="36" y="62"/>
                  </a:cubicBezTo>
                  <a:cubicBezTo>
                    <a:pt x="36" y="56"/>
                    <a:pt x="34" y="43"/>
                    <a:pt x="17" y="43"/>
                  </a:cubicBezTo>
                  <a:cubicBezTo>
                    <a:pt x="27" y="20"/>
                    <a:pt x="50" y="11"/>
                    <a:pt x="66" y="11"/>
                  </a:cubicBezTo>
                  <a:cubicBezTo>
                    <a:pt x="101" y="11"/>
                    <a:pt x="119" y="39"/>
                    <a:pt x="119" y="67"/>
                  </a:cubicBezTo>
                  <a:cubicBezTo>
                    <a:pt x="119" y="97"/>
                    <a:pt x="98"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42" name=""/>
            <p:cNvSpPr/>
            <p:nvPr/>
          </p:nvSpPr>
          <p:spPr>
            <a:xfrm>
              <a:off x="551592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43" name=""/>
            <p:cNvSpPr/>
            <p:nvPr/>
          </p:nvSpPr>
          <p:spPr>
            <a:xfrm>
              <a:off x="5685840" y="545148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3" y="154"/>
                  </a:moveTo>
                  <a:cubicBezTo>
                    <a:pt x="162" y="141"/>
                    <a:pt x="192" y="106"/>
                    <a:pt x="192" y="69"/>
                  </a:cubicBezTo>
                  <a:cubicBezTo>
                    <a:pt x="192" y="28"/>
                    <a:pt x="148" y="0"/>
                    <a:pt x="101" y="0"/>
                  </a:cubicBezTo>
                  <a:cubicBezTo>
                    <a:pt x="52" y="0"/>
                    <a:pt x="14" y="29"/>
                    <a:pt x="14" y="67"/>
                  </a:cubicBezTo>
                  <a:cubicBezTo>
                    <a:pt x="14" y="84"/>
                    <a:pt x="25" y="92"/>
                    <a:pt x="39" y="92"/>
                  </a:cubicBezTo>
                  <a:cubicBezTo>
                    <a:pt x="55" y="92"/>
                    <a:pt x="64" y="81"/>
                    <a:pt x="64" y="67"/>
                  </a:cubicBezTo>
                  <a:cubicBezTo>
                    <a:pt x="64" y="43"/>
                    <a:pt x="41" y="43"/>
                    <a:pt x="34" y="43"/>
                  </a:cubicBezTo>
                  <a:cubicBezTo>
                    <a:pt x="49" y="18"/>
                    <a:pt x="81" y="13"/>
                    <a:pt x="99" y="13"/>
                  </a:cubicBezTo>
                  <a:cubicBezTo>
                    <a:pt x="119" y="13"/>
                    <a:pt x="147" y="24"/>
                    <a:pt x="147" y="67"/>
                  </a:cubicBezTo>
                  <a:cubicBezTo>
                    <a:pt x="147" y="73"/>
                    <a:pt x="146" y="102"/>
                    <a:pt x="133" y="123"/>
                  </a:cubicBezTo>
                  <a:cubicBezTo>
                    <a:pt x="118" y="147"/>
                    <a:pt x="101" y="148"/>
                    <a:pt x="88" y="150"/>
                  </a:cubicBezTo>
                  <a:cubicBezTo>
                    <a:pt x="85" y="150"/>
                    <a:pt x="73" y="151"/>
                    <a:pt x="70" y="151"/>
                  </a:cubicBezTo>
                  <a:cubicBezTo>
                    <a:pt x="66" y="151"/>
                    <a:pt x="62" y="151"/>
                    <a:pt x="62" y="157"/>
                  </a:cubicBezTo>
                  <a:cubicBezTo>
                    <a:pt x="62" y="162"/>
                    <a:pt x="66" y="162"/>
                    <a:pt x="74" y="162"/>
                  </a:cubicBezTo>
                  <a:cubicBezTo>
                    <a:pt x="81" y="162"/>
                    <a:pt x="88" y="162"/>
                    <a:pt x="95" y="162"/>
                  </a:cubicBezTo>
                  <a:cubicBezTo>
                    <a:pt x="136" y="162"/>
                    <a:pt x="154" y="196"/>
                    <a:pt x="154" y="244"/>
                  </a:cubicBezTo>
                  <a:cubicBezTo>
                    <a:pt x="154" y="311"/>
                    <a:pt x="120" y="325"/>
                    <a:pt x="98" y="325"/>
                  </a:cubicBezTo>
                  <a:cubicBezTo>
                    <a:pt x="77" y="325"/>
                    <a:pt x="41" y="316"/>
                    <a:pt x="24" y="287"/>
                  </a:cubicBezTo>
                  <a:cubicBezTo>
                    <a:pt x="41" y="290"/>
                    <a:pt x="56" y="279"/>
                    <a:pt x="56" y="260"/>
                  </a:cubicBezTo>
                  <a:cubicBezTo>
                    <a:pt x="56" y="242"/>
                    <a:pt x="42" y="232"/>
                    <a:pt x="28" y="232"/>
                  </a:cubicBezTo>
                  <a:cubicBezTo>
                    <a:pt x="17" y="232"/>
                    <a:pt x="0" y="239"/>
                    <a:pt x="0" y="262"/>
                  </a:cubicBezTo>
                  <a:cubicBezTo>
                    <a:pt x="0" y="307"/>
                    <a:pt x="46" y="339"/>
                    <a:pt x="99" y="339"/>
                  </a:cubicBezTo>
                  <a:cubicBezTo>
                    <a:pt x="160" y="339"/>
                    <a:pt x="204" y="294"/>
                    <a:pt x="204" y="244"/>
                  </a:cubicBezTo>
                  <a:cubicBezTo>
                    <a:pt x="204" y="203"/>
                    <a:pt x="174" y="165"/>
                    <a:pt x="123"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44" name=""/>
            <p:cNvSpPr/>
            <p:nvPr/>
          </p:nvSpPr>
          <p:spPr>
            <a:xfrm>
              <a:off x="577476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6" y="38"/>
                    <a:pt x="14" y="0"/>
                    <a:pt x="6" y="0"/>
                  </a:cubicBezTo>
                  <a:cubicBezTo>
                    <a:pt x="3" y="0"/>
                    <a:pt x="0" y="1"/>
                    <a:pt x="0" y="6"/>
                  </a:cubicBezTo>
                  <a:cubicBezTo>
                    <a:pt x="0" y="7"/>
                    <a:pt x="1" y="8"/>
                    <a:pt x="3" y="11"/>
                  </a:cubicBezTo>
                  <a:cubicBezTo>
                    <a:pt x="27" y="36"/>
                    <a:pt x="59" y="76"/>
                    <a:pt x="78" y="154"/>
                  </a:cubicBezTo>
                  <a:cubicBezTo>
                    <a:pt x="90" y="199"/>
                    <a:pt x="94" y="249"/>
                    <a:pt x="94" y="295"/>
                  </a:cubicBezTo>
                  <a:cubicBezTo>
                    <a:pt x="94" y="344"/>
                    <a:pt x="90" y="395"/>
                    <a:pt x="77" y="444"/>
                  </a:cubicBezTo>
                  <a:cubicBezTo>
                    <a:pt x="59" y="512"/>
                    <a:pt x="29" y="552"/>
                    <a:pt x="4" y="580"/>
                  </a:cubicBezTo>
                  <a:cubicBezTo>
                    <a:pt x="0" y="584"/>
                    <a:pt x="1" y="583"/>
                    <a:pt x="0" y="585"/>
                  </a:cubicBezTo>
                  <a:cubicBezTo>
                    <a:pt x="0" y="589"/>
                    <a:pt x="3" y="591"/>
                    <a:pt x="6" y="591"/>
                  </a:cubicBezTo>
                  <a:cubicBezTo>
                    <a:pt x="13"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45" name=""/>
            <p:cNvSpPr/>
            <p:nvPr/>
          </p:nvSpPr>
          <p:spPr>
            <a:xfrm>
              <a:off x="5897520" y="546624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46" name=""/>
            <p:cNvSpPr/>
            <p:nvPr/>
          </p:nvSpPr>
          <p:spPr>
            <a:xfrm>
              <a:off x="6071760" y="549144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8" y="31"/>
                    <a:pt x="161" y="31"/>
                    <a:pt x="154" y="38"/>
                  </a:cubicBezTo>
                  <a:cubicBezTo>
                    <a:pt x="146" y="45"/>
                    <a:pt x="144" y="53"/>
                    <a:pt x="144" y="56"/>
                  </a:cubicBezTo>
                  <a:cubicBezTo>
                    <a:pt x="144" y="69"/>
                    <a:pt x="154" y="74"/>
                    <a:pt x="162" y="74"/>
                  </a:cubicBezTo>
                  <a:cubicBezTo>
                    <a:pt x="178" y="74"/>
                    <a:pt x="190" y="62"/>
                    <a:pt x="190" y="42"/>
                  </a:cubicBezTo>
                  <a:cubicBezTo>
                    <a:pt x="190" y="18"/>
                    <a:pt x="168" y="0"/>
                    <a:pt x="133" y="0"/>
                  </a:cubicBezTo>
                  <a:cubicBezTo>
                    <a:pt x="66" y="0"/>
                    <a:pt x="0" y="70"/>
                    <a:pt x="0" y="140"/>
                  </a:cubicBezTo>
                  <a:cubicBezTo>
                    <a:pt x="0" y="183"/>
                    <a:pt x="29" y="223"/>
                    <a:pt x="80" y="223"/>
                  </a:cubicBezTo>
                  <a:cubicBezTo>
                    <a:pt x="151" y="223"/>
                    <a:pt x="192" y="171"/>
                    <a:pt x="192" y="165"/>
                  </a:cubicBezTo>
                  <a:cubicBezTo>
                    <a:pt x="192" y="161"/>
                    <a:pt x="189" y="158"/>
                    <a:pt x="186" y="158"/>
                  </a:cubicBezTo>
                  <a:cubicBezTo>
                    <a:pt x="183" y="158"/>
                    <a:pt x="183" y="160"/>
                    <a:pt x="179" y="164"/>
                  </a:cubicBezTo>
                  <a:cubicBezTo>
                    <a:pt x="141" y="211"/>
                    <a:pt x="87" y="211"/>
                    <a:pt x="81" y="211"/>
                  </a:cubicBezTo>
                  <a:cubicBezTo>
                    <a:pt x="50" y="211"/>
                    <a:pt x="36" y="188"/>
                    <a:pt x="36" y="158"/>
                  </a:cubicBezTo>
                  <a:cubicBezTo>
                    <a:pt x="36" y="139"/>
                    <a:pt x="48" y="91"/>
                    <a:pt x="63" y="60"/>
                  </a:cubicBezTo>
                  <a:cubicBezTo>
                    <a:pt x="78" y="32"/>
                    <a:pt x="106" y="11"/>
                    <a:pt x="133" y="11"/>
                  </a:cubicBezTo>
                  <a:cubicBezTo>
                    <a:pt x="150"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747" name=""/>
            <p:cNvSpPr/>
            <p:nvPr/>
          </p:nvSpPr>
          <p:spPr>
            <a:xfrm>
              <a:off x="6149160" y="551412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6"/>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0"/>
                    <a:pt x="18" y="80"/>
                  </a:cubicBezTo>
                  <a:cubicBezTo>
                    <a:pt x="27" y="80"/>
                    <a:pt x="36" y="74"/>
                    <a:pt x="36" y="62"/>
                  </a:cubicBezTo>
                  <a:cubicBezTo>
                    <a:pt x="36" y="56"/>
                    <a:pt x="34" y="43"/>
                    <a:pt x="15" y="43"/>
                  </a:cubicBezTo>
                  <a:cubicBezTo>
                    <a:pt x="27" y="20"/>
                    <a:pt x="50" y="11"/>
                    <a:pt x="66" y="11"/>
                  </a:cubicBezTo>
                  <a:cubicBezTo>
                    <a:pt x="101" y="11"/>
                    <a:pt x="119" y="39"/>
                    <a:pt x="119" y="67"/>
                  </a:cubicBezTo>
                  <a:cubicBezTo>
                    <a:pt x="119" y="97"/>
                    <a:pt x="97" y="120"/>
                    <a:pt x="85" y="133"/>
                  </a:cubicBezTo>
                  <a:cubicBezTo>
                    <a:pt x="58" y="160"/>
                    <a:pt x="30" y="187"/>
                    <a:pt x="3" y="214"/>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48" name=""/>
            <p:cNvSpPr/>
            <p:nvPr/>
          </p:nvSpPr>
          <p:spPr>
            <a:xfrm>
              <a:off x="6225480" y="551412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8"/>
                  </a:moveTo>
                  <a:cubicBezTo>
                    <a:pt x="78" y="0"/>
                    <a:pt x="77" y="0"/>
                    <a:pt x="67" y="0"/>
                  </a:cubicBezTo>
                  <a:cubicBezTo>
                    <a:pt x="46" y="21"/>
                    <a:pt x="14" y="21"/>
                    <a:pt x="0" y="21"/>
                  </a:cubicBezTo>
                  <a:cubicBezTo>
                    <a:pt x="0" y="25"/>
                    <a:pt x="0" y="29"/>
                    <a:pt x="0" y="34"/>
                  </a:cubicBezTo>
                  <a:cubicBezTo>
                    <a:pt x="8" y="34"/>
                    <a:pt x="31" y="34"/>
                    <a:pt x="50" y="24"/>
                  </a:cubicBezTo>
                  <a:cubicBezTo>
                    <a:pt x="50" y="83"/>
                    <a:pt x="50" y="141"/>
                    <a:pt x="50" y="200"/>
                  </a:cubicBezTo>
                  <a:cubicBezTo>
                    <a:pt x="50" y="211"/>
                    <a:pt x="50" y="216"/>
                    <a:pt x="15" y="216"/>
                  </a:cubicBezTo>
                  <a:cubicBezTo>
                    <a:pt x="11" y="216"/>
                    <a:pt x="7" y="216"/>
                    <a:pt x="3" y="216"/>
                  </a:cubicBezTo>
                  <a:cubicBezTo>
                    <a:pt x="3" y="220"/>
                    <a:pt x="3" y="224"/>
                    <a:pt x="3" y="228"/>
                  </a:cubicBezTo>
                  <a:cubicBezTo>
                    <a:pt x="8" y="228"/>
                    <a:pt x="50"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6"/>
                    <a:pt x="78" y="72"/>
                    <a:pt x="78" y="8"/>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49" name=""/>
            <p:cNvSpPr/>
            <p:nvPr/>
          </p:nvSpPr>
          <p:spPr>
            <a:xfrm>
              <a:off x="634788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6" y="581"/>
                  </a:cubicBezTo>
                  <a:cubicBezTo>
                    <a:pt x="104" y="557"/>
                    <a:pt x="70" y="517"/>
                    <a:pt x="49" y="437"/>
                  </a:cubicBezTo>
                  <a:cubicBezTo>
                    <a:pt x="38" y="392"/>
                    <a:pt x="34" y="342"/>
                    <a:pt x="34" y="295"/>
                  </a:cubicBezTo>
                  <a:cubicBezTo>
                    <a:pt x="34" y="167"/>
                    <a:pt x="64" y="76"/>
                    <a:pt x="123" y="13"/>
                  </a:cubicBezTo>
                  <a:cubicBezTo>
                    <a:pt x="129" y="7"/>
                    <a:pt x="129" y="7"/>
                    <a:pt x="129" y="6"/>
                  </a:cubicBezTo>
                  <a:cubicBezTo>
                    <a:pt x="129" y="0"/>
                    <a:pt x="125" y="0"/>
                    <a:pt x="122" y="0"/>
                  </a:cubicBezTo>
                  <a:cubicBezTo>
                    <a:pt x="115" y="0"/>
                    <a:pt x="88" y="31"/>
                    <a:pt x="83" y="38"/>
                  </a:cubicBezTo>
                  <a:cubicBezTo>
                    <a:pt x="32" y="97"/>
                    <a:pt x="0" y="186"/>
                    <a:pt x="0" y="295"/>
                  </a:cubicBezTo>
                  <a:cubicBezTo>
                    <a:pt x="0" y="365"/>
                    <a:pt x="13" y="463"/>
                    <a:pt x="77" y="547"/>
                  </a:cubicBezTo>
                  <a:cubicBezTo>
                    <a:pt x="81" y="553"/>
                    <a:pt x="113" y="591"/>
                    <a:pt x="122"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50" name=""/>
            <p:cNvSpPr/>
            <p:nvPr/>
          </p:nvSpPr>
          <p:spPr>
            <a:xfrm>
              <a:off x="6435720" y="54205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51" name=""/>
            <p:cNvSpPr/>
            <p:nvPr/>
          </p:nvSpPr>
          <p:spPr>
            <a:xfrm>
              <a:off x="6408360" y="54486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3"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5" y="335"/>
                    <a:pt x="122" y="336"/>
                    <a:pt x="137" y="336"/>
                  </a:cubicBezTo>
                  <a:cubicBezTo>
                    <a:pt x="141" y="336"/>
                    <a:pt x="147" y="336"/>
                    <a:pt x="147" y="326"/>
                  </a:cubicBezTo>
                  <a:cubicBezTo>
                    <a:pt x="147" y="321"/>
                    <a:pt x="143" y="321"/>
                    <a:pt x="132" y="321"/>
                  </a:cubicBezTo>
                  <a:cubicBezTo>
                    <a:pt x="123" y="321"/>
                    <a:pt x="120" y="321"/>
                    <a:pt x="111" y="321"/>
                  </a:cubicBezTo>
                  <a:cubicBezTo>
                    <a:pt x="101" y="319"/>
                    <a:pt x="99" y="316"/>
                    <a:pt x="99" y="312"/>
                  </a:cubicBezTo>
                  <a:cubicBezTo>
                    <a:pt x="99" y="308"/>
                    <a:pt x="99"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52" name=""/>
            <p:cNvSpPr/>
            <p:nvPr/>
          </p:nvSpPr>
          <p:spPr>
            <a:xfrm>
              <a:off x="6485040" y="551268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6"/>
                  </a:moveTo>
                  <a:cubicBezTo>
                    <a:pt x="168" y="172"/>
                    <a:pt x="168" y="168"/>
                    <a:pt x="168" y="164"/>
                  </a:cubicBezTo>
                  <a:cubicBezTo>
                    <a:pt x="155" y="164"/>
                    <a:pt x="143" y="164"/>
                    <a:pt x="130" y="164"/>
                  </a:cubicBezTo>
                  <a:cubicBezTo>
                    <a:pt x="130" y="112"/>
                    <a:pt x="130" y="61"/>
                    <a:pt x="130" y="10"/>
                  </a:cubicBezTo>
                  <a:cubicBezTo>
                    <a:pt x="130" y="3"/>
                    <a:pt x="130" y="0"/>
                    <a:pt x="122"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6" y="220"/>
                    <a:pt x="63" y="220"/>
                  </a:cubicBezTo>
                  <a:cubicBezTo>
                    <a:pt x="63" y="224"/>
                    <a:pt x="63" y="228"/>
                    <a:pt x="63" y="232"/>
                  </a:cubicBezTo>
                  <a:cubicBezTo>
                    <a:pt x="81" y="231"/>
                    <a:pt x="102" y="231"/>
                    <a:pt x="115" y="231"/>
                  </a:cubicBezTo>
                  <a:cubicBezTo>
                    <a:pt x="127" y="231"/>
                    <a:pt x="150" y="231"/>
                    <a:pt x="167" y="232"/>
                  </a:cubicBezTo>
                  <a:cubicBezTo>
                    <a:pt x="167" y="228"/>
                    <a:pt x="167" y="224"/>
                    <a:pt x="167" y="220"/>
                  </a:cubicBezTo>
                  <a:cubicBezTo>
                    <a:pt x="164" y="220"/>
                    <a:pt x="161" y="220"/>
                    <a:pt x="158" y="220"/>
                  </a:cubicBezTo>
                  <a:cubicBezTo>
                    <a:pt x="130" y="220"/>
                    <a:pt x="130" y="216"/>
                    <a:pt x="130" y="204"/>
                  </a:cubicBezTo>
                  <a:cubicBezTo>
                    <a:pt x="130" y="195"/>
                    <a:pt x="130" y="186"/>
                    <a:pt x="130" y="176"/>
                  </a:cubicBezTo>
                  <a:cubicBezTo>
                    <a:pt x="143" y="176"/>
                    <a:pt x="155" y="176"/>
                    <a:pt x="168"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753" name=""/>
            <p:cNvSpPr/>
            <p:nvPr/>
          </p:nvSpPr>
          <p:spPr>
            <a:xfrm>
              <a:off x="661356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54" name=""/>
            <p:cNvSpPr/>
            <p:nvPr/>
          </p:nvSpPr>
          <p:spPr>
            <a:xfrm>
              <a:off x="6791760" y="54514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8" y="48"/>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55" name=""/>
            <p:cNvSpPr/>
            <p:nvPr/>
          </p:nvSpPr>
          <p:spPr>
            <a:xfrm>
              <a:off x="687204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8" y="38"/>
                    <a:pt x="15" y="0"/>
                    <a:pt x="7" y="0"/>
                  </a:cubicBezTo>
                  <a:cubicBezTo>
                    <a:pt x="4" y="0"/>
                    <a:pt x="0" y="1"/>
                    <a:pt x="0" y="6"/>
                  </a:cubicBezTo>
                  <a:cubicBezTo>
                    <a:pt x="0" y="7"/>
                    <a:pt x="1" y="8"/>
                    <a:pt x="4" y="11"/>
                  </a:cubicBezTo>
                  <a:cubicBezTo>
                    <a:pt x="27" y="36"/>
                    <a:pt x="59" y="76"/>
                    <a:pt x="80" y="154"/>
                  </a:cubicBezTo>
                  <a:cubicBezTo>
                    <a:pt x="91" y="199"/>
                    <a:pt x="95" y="249"/>
                    <a:pt x="95" y="295"/>
                  </a:cubicBezTo>
                  <a:cubicBezTo>
                    <a:pt x="95" y="344"/>
                    <a:pt x="91" y="395"/>
                    <a:pt x="78" y="444"/>
                  </a:cubicBezTo>
                  <a:cubicBezTo>
                    <a:pt x="59" y="512"/>
                    <a:pt x="31" y="552"/>
                    <a:pt x="6" y="580"/>
                  </a:cubicBezTo>
                  <a:cubicBezTo>
                    <a:pt x="0" y="584"/>
                    <a:pt x="2" y="583"/>
                    <a:pt x="0" y="585"/>
                  </a:cubicBezTo>
                  <a:cubicBezTo>
                    <a:pt x="0" y="589"/>
                    <a:pt x="4" y="591"/>
                    <a:pt x="7" y="591"/>
                  </a:cubicBezTo>
                  <a:cubicBezTo>
                    <a:pt x="14"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56" name=""/>
            <p:cNvSpPr/>
            <p:nvPr/>
          </p:nvSpPr>
          <p:spPr>
            <a:xfrm>
              <a:off x="6953760" y="538056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7"/>
                  </a:moveTo>
                  <a:cubicBezTo>
                    <a:pt x="147" y="167"/>
                    <a:pt x="144" y="167"/>
                    <a:pt x="140" y="167"/>
                  </a:cubicBezTo>
                  <a:cubicBezTo>
                    <a:pt x="139" y="174"/>
                    <a:pt x="136" y="195"/>
                    <a:pt x="132" y="197"/>
                  </a:cubicBezTo>
                  <a:cubicBezTo>
                    <a:pt x="129" y="199"/>
                    <a:pt x="102" y="199"/>
                    <a:pt x="97" y="199"/>
                  </a:cubicBezTo>
                  <a:cubicBezTo>
                    <a:pt x="76" y="199"/>
                    <a:pt x="55" y="199"/>
                    <a:pt x="34" y="199"/>
                  </a:cubicBezTo>
                  <a:cubicBezTo>
                    <a:pt x="70" y="168"/>
                    <a:pt x="81" y="158"/>
                    <a:pt x="102" y="141"/>
                  </a:cubicBezTo>
                  <a:cubicBezTo>
                    <a:pt x="127" y="122"/>
                    <a:pt x="151" y="99"/>
                    <a:pt x="151" y="67"/>
                  </a:cubicBezTo>
                  <a:cubicBezTo>
                    <a:pt x="151" y="25"/>
                    <a:pt x="115" y="0"/>
                    <a:pt x="71" y="0"/>
                  </a:cubicBezTo>
                  <a:cubicBezTo>
                    <a:pt x="28" y="0"/>
                    <a:pt x="0" y="29"/>
                    <a:pt x="0" y="62"/>
                  </a:cubicBezTo>
                  <a:cubicBezTo>
                    <a:pt x="0" y="80"/>
                    <a:pt x="14" y="81"/>
                    <a:pt x="18" y="81"/>
                  </a:cubicBezTo>
                  <a:cubicBezTo>
                    <a:pt x="27" y="81"/>
                    <a:pt x="36" y="76"/>
                    <a:pt x="36" y="63"/>
                  </a:cubicBezTo>
                  <a:cubicBezTo>
                    <a:pt x="36" y="56"/>
                    <a:pt x="34" y="45"/>
                    <a:pt x="15" y="45"/>
                  </a:cubicBezTo>
                  <a:cubicBezTo>
                    <a:pt x="27" y="20"/>
                    <a:pt x="49" y="13"/>
                    <a:pt x="66" y="13"/>
                  </a:cubicBezTo>
                  <a:cubicBezTo>
                    <a:pt x="101" y="13"/>
                    <a:pt x="118" y="39"/>
                    <a:pt x="118" y="67"/>
                  </a:cubicBezTo>
                  <a:cubicBezTo>
                    <a:pt x="118" y="97"/>
                    <a:pt x="97" y="120"/>
                    <a:pt x="85" y="133"/>
                  </a:cubicBezTo>
                  <a:cubicBezTo>
                    <a:pt x="58" y="161"/>
                    <a:pt x="30" y="188"/>
                    <a:pt x="3" y="216"/>
                  </a:cubicBezTo>
                  <a:cubicBezTo>
                    <a:pt x="0" y="218"/>
                    <a:pt x="0" y="218"/>
                    <a:pt x="0" y="228"/>
                  </a:cubicBezTo>
                  <a:cubicBezTo>
                    <a:pt x="47" y="228"/>
                    <a:pt x="94" y="228"/>
                    <a:pt x="141" y="228"/>
                  </a:cubicBezTo>
                  <a:cubicBezTo>
                    <a:pt x="145" y="208"/>
                    <a:pt x="148" y="187"/>
                    <a:pt x="151"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57" name=""/>
            <p:cNvSpPr/>
            <p:nvPr/>
          </p:nvSpPr>
          <p:spPr>
            <a:xfrm>
              <a:off x="7081560" y="541872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585"/>
                  </a:moveTo>
                  <a:cubicBezTo>
                    <a:pt x="127" y="584"/>
                    <a:pt x="127" y="582"/>
                    <a:pt x="126" y="581"/>
                  </a:cubicBezTo>
                  <a:cubicBezTo>
                    <a:pt x="104" y="557"/>
                    <a:pt x="70" y="517"/>
                    <a:pt x="49" y="437"/>
                  </a:cubicBezTo>
                  <a:cubicBezTo>
                    <a:pt x="38" y="392"/>
                    <a:pt x="34" y="342"/>
                    <a:pt x="34" y="295"/>
                  </a:cubicBezTo>
                  <a:cubicBezTo>
                    <a:pt x="34" y="167"/>
                    <a:pt x="64" y="76"/>
                    <a:pt x="123" y="13"/>
                  </a:cubicBezTo>
                  <a:cubicBezTo>
                    <a:pt x="127" y="7"/>
                    <a:pt x="127" y="7"/>
                    <a:pt x="127" y="6"/>
                  </a:cubicBezTo>
                  <a:cubicBezTo>
                    <a:pt x="127" y="0"/>
                    <a:pt x="125" y="0"/>
                    <a:pt x="122" y="0"/>
                  </a:cubicBezTo>
                  <a:cubicBezTo>
                    <a:pt x="115" y="0"/>
                    <a:pt x="88" y="31"/>
                    <a:pt x="81" y="38"/>
                  </a:cubicBezTo>
                  <a:cubicBezTo>
                    <a:pt x="32" y="97"/>
                    <a:pt x="0" y="186"/>
                    <a:pt x="0" y="295"/>
                  </a:cubicBezTo>
                  <a:cubicBezTo>
                    <a:pt x="0" y="365"/>
                    <a:pt x="13" y="463"/>
                    <a:pt x="77" y="547"/>
                  </a:cubicBezTo>
                  <a:cubicBezTo>
                    <a:pt x="81" y="553"/>
                    <a:pt x="113" y="591"/>
                    <a:pt x="122" y="591"/>
                  </a:cubicBezTo>
                  <a:cubicBezTo>
                    <a:pt x="125" y="591"/>
                    <a:pt x="127" y="591"/>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58" name=""/>
            <p:cNvSpPr/>
            <p:nvPr/>
          </p:nvSpPr>
          <p:spPr>
            <a:xfrm>
              <a:off x="7169400" y="54205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59" name=""/>
            <p:cNvSpPr/>
            <p:nvPr/>
          </p:nvSpPr>
          <p:spPr>
            <a:xfrm>
              <a:off x="7141680" y="544860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6"/>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4" y="15"/>
                  </a:cubicBezTo>
                  <a:cubicBezTo>
                    <a:pt x="115" y="15"/>
                    <a:pt x="129" y="15"/>
                    <a:pt x="129" y="25"/>
                  </a:cubicBezTo>
                  <a:cubicBezTo>
                    <a:pt x="129" y="27"/>
                    <a:pt x="129" y="28"/>
                    <a:pt x="127" y="32"/>
                  </a:cubicBezTo>
                  <a:cubicBezTo>
                    <a:pt x="105" y="121"/>
                    <a:pt x="84" y="210"/>
                    <a:pt x="62" y="298"/>
                  </a:cubicBezTo>
                  <a:cubicBezTo>
                    <a:pt x="56" y="316"/>
                    <a:pt x="55" y="321"/>
                    <a:pt x="17" y="321"/>
                  </a:cubicBezTo>
                  <a:cubicBezTo>
                    <a:pt x="6" y="321"/>
                    <a:pt x="0" y="321"/>
                    <a:pt x="0" y="330"/>
                  </a:cubicBezTo>
                  <a:cubicBezTo>
                    <a:pt x="0" y="336"/>
                    <a:pt x="7" y="336"/>
                    <a:pt x="8" y="336"/>
                  </a:cubicBezTo>
                  <a:cubicBezTo>
                    <a:pt x="22" y="336"/>
                    <a:pt x="57" y="335"/>
                    <a:pt x="73" y="335"/>
                  </a:cubicBezTo>
                  <a:cubicBezTo>
                    <a:pt x="87" y="335"/>
                    <a:pt x="123" y="336"/>
                    <a:pt x="139" y="336"/>
                  </a:cubicBezTo>
                  <a:cubicBezTo>
                    <a:pt x="143" y="336"/>
                    <a:pt x="148" y="336"/>
                    <a:pt x="148" y="326"/>
                  </a:cubicBezTo>
                  <a:cubicBezTo>
                    <a:pt x="148" y="321"/>
                    <a:pt x="144" y="321"/>
                    <a:pt x="133" y="321"/>
                  </a:cubicBezTo>
                  <a:cubicBezTo>
                    <a:pt x="125" y="321"/>
                    <a:pt x="122" y="321"/>
                    <a:pt x="112" y="321"/>
                  </a:cubicBezTo>
                  <a:cubicBezTo>
                    <a:pt x="102" y="319"/>
                    <a:pt x="99" y="316"/>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60" name=""/>
            <p:cNvSpPr/>
            <p:nvPr/>
          </p:nvSpPr>
          <p:spPr>
            <a:xfrm>
              <a:off x="7221240" y="551412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9" y="165"/>
                    <a:pt x="145" y="165"/>
                    <a:pt x="141" y="165"/>
                  </a:cubicBezTo>
                  <a:cubicBezTo>
                    <a:pt x="140" y="174"/>
                    <a:pt x="137" y="193"/>
                    <a:pt x="132" y="196"/>
                  </a:cubicBezTo>
                  <a:cubicBezTo>
                    <a:pt x="129" y="199"/>
                    <a:pt x="102" y="199"/>
                    <a:pt x="98" y="199"/>
                  </a:cubicBezTo>
                  <a:cubicBezTo>
                    <a:pt x="77" y="199"/>
                    <a:pt x="56" y="199"/>
                    <a:pt x="35" y="199"/>
                  </a:cubicBezTo>
                  <a:cubicBezTo>
                    <a:pt x="71" y="167"/>
                    <a:pt x="83" y="157"/>
                    <a:pt x="104" y="141"/>
                  </a:cubicBezTo>
                  <a:cubicBezTo>
                    <a:pt x="129" y="120"/>
                    <a:pt x="153" y="99"/>
                    <a:pt x="153" y="67"/>
                  </a:cubicBezTo>
                  <a:cubicBezTo>
                    <a:pt x="153" y="25"/>
                    <a:pt x="116" y="0"/>
                    <a:pt x="73" y="0"/>
                  </a:cubicBezTo>
                  <a:cubicBezTo>
                    <a:pt x="29" y="0"/>
                    <a:pt x="0" y="29"/>
                    <a:pt x="0" y="62"/>
                  </a:cubicBezTo>
                  <a:cubicBezTo>
                    <a:pt x="0" y="78"/>
                    <a:pt x="15" y="80"/>
                    <a:pt x="18" y="80"/>
                  </a:cubicBezTo>
                  <a:cubicBezTo>
                    <a:pt x="27" y="80"/>
                    <a:pt x="36" y="74"/>
                    <a:pt x="36" y="62"/>
                  </a:cubicBezTo>
                  <a:cubicBezTo>
                    <a:pt x="36" y="56"/>
                    <a:pt x="35" y="43"/>
                    <a:pt x="17" y="43"/>
                  </a:cubicBezTo>
                  <a:cubicBezTo>
                    <a:pt x="28" y="20"/>
                    <a:pt x="50" y="11"/>
                    <a:pt x="67" y="11"/>
                  </a:cubicBezTo>
                  <a:cubicBezTo>
                    <a:pt x="101" y="11"/>
                    <a:pt x="119" y="39"/>
                    <a:pt x="119" y="67"/>
                  </a:cubicBezTo>
                  <a:cubicBezTo>
                    <a:pt x="119" y="97"/>
                    <a:pt x="98" y="120"/>
                    <a:pt x="87" y="133"/>
                  </a:cubicBezTo>
                  <a:cubicBezTo>
                    <a:pt x="59" y="160"/>
                    <a:pt x="32" y="187"/>
                    <a:pt x="4" y="214"/>
                  </a:cubicBezTo>
                  <a:cubicBezTo>
                    <a:pt x="0" y="218"/>
                    <a:pt x="0" y="218"/>
                    <a:pt x="0" y="228"/>
                  </a:cubicBezTo>
                  <a:cubicBezTo>
                    <a:pt x="48" y="228"/>
                    <a:pt x="95" y="228"/>
                    <a:pt x="143" y="228"/>
                  </a:cubicBezTo>
                  <a:cubicBezTo>
                    <a:pt x="146"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61" name=""/>
            <p:cNvSpPr/>
            <p:nvPr/>
          </p:nvSpPr>
          <p:spPr>
            <a:xfrm>
              <a:off x="734724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62" name=""/>
            <p:cNvSpPr/>
            <p:nvPr/>
          </p:nvSpPr>
          <p:spPr>
            <a:xfrm>
              <a:off x="7517160" y="545148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4"/>
                  </a:moveTo>
                  <a:cubicBezTo>
                    <a:pt x="162" y="141"/>
                    <a:pt x="190" y="106"/>
                    <a:pt x="190" y="69"/>
                  </a:cubicBezTo>
                  <a:cubicBezTo>
                    <a:pt x="190" y="28"/>
                    <a:pt x="147" y="0"/>
                    <a:pt x="101" y="0"/>
                  </a:cubicBezTo>
                  <a:cubicBezTo>
                    <a:pt x="50" y="0"/>
                    <a:pt x="13" y="29"/>
                    <a:pt x="13" y="67"/>
                  </a:cubicBezTo>
                  <a:cubicBezTo>
                    <a:pt x="13" y="84"/>
                    <a:pt x="24" y="92"/>
                    <a:pt x="38" y="92"/>
                  </a:cubicBezTo>
                  <a:cubicBezTo>
                    <a:pt x="53" y="92"/>
                    <a:pt x="63" y="81"/>
                    <a:pt x="63" y="67"/>
                  </a:cubicBezTo>
                  <a:cubicBezTo>
                    <a:pt x="63" y="43"/>
                    <a:pt x="41" y="43"/>
                    <a:pt x="32" y="43"/>
                  </a:cubicBezTo>
                  <a:cubicBezTo>
                    <a:pt x="48" y="18"/>
                    <a:pt x="80" y="13"/>
                    <a:pt x="98" y="13"/>
                  </a:cubicBezTo>
                  <a:cubicBezTo>
                    <a:pt x="119" y="13"/>
                    <a:pt x="146" y="24"/>
                    <a:pt x="146" y="67"/>
                  </a:cubicBezTo>
                  <a:cubicBezTo>
                    <a:pt x="146" y="73"/>
                    <a:pt x="144" y="102"/>
                    <a:pt x="132" y="123"/>
                  </a:cubicBezTo>
                  <a:cubicBezTo>
                    <a:pt x="118" y="147"/>
                    <a:pt x="101" y="148"/>
                    <a:pt x="88" y="150"/>
                  </a:cubicBezTo>
                  <a:cubicBezTo>
                    <a:pt x="84" y="150"/>
                    <a:pt x="73" y="151"/>
                    <a:pt x="69" y="151"/>
                  </a:cubicBezTo>
                  <a:cubicBezTo>
                    <a:pt x="64" y="151"/>
                    <a:pt x="62" y="151"/>
                    <a:pt x="62" y="157"/>
                  </a:cubicBezTo>
                  <a:cubicBezTo>
                    <a:pt x="62" y="162"/>
                    <a:pt x="64" y="162"/>
                    <a:pt x="73" y="162"/>
                  </a:cubicBezTo>
                  <a:cubicBezTo>
                    <a:pt x="80" y="162"/>
                    <a:pt x="88" y="162"/>
                    <a:pt x="95" y="162"/>
                  </a:cubicBezTo>
                  <a:cubicBezTo>
                    <a:pt x="136" y="162"/>
                    <a:pt x="154" y="196"/>
                    <a:pt x="154" y="244"/>
                  </a:cubicBezTo>
                  <a:cubicBezTo>
                    <a:pt x="154" y="311"/>
                    <a:pt x="119" y="325"/>
                    <a:pt x="98" y="325"/>
                  </a:cubicBezTo>
                  <a:cubicBezTo>
                    <a:pt x="77" y="325"/>
                    <a:pt x="39" y="316"/>
                    <a:pt x="22" y="287"/>
                  </a:cubicBezTo>
                  <a:cubicBezTo>
                    <a:pt x="39" y="290"/>
                    <a:pt x="55" y="279"/>
                    <a:pt x="55" y="260"/>
                  </a:cubicBezTo>
                  <a:cubicBezTo>
                    <a:pt x="55" y="242"/>
                    <a:pt x="42" y="232"/>
                    <a:pt x="28" y="232"/>
                  </a:cubicBezTo>
                  <a:cubicBezTo>
                    <a:pt x="15" y="232"/>
                    <a:pt x="0" y="239"/>
                    <a:pt x="0" y="262"/>
                  </a:cubicBezTo>
                  <a:cubicBezTo>
                    <a:pt x="0" y="307"/>
                    <a:pt x="46" y="339"/>
                    <a:pt x="99" y="339"/>
                  </a:cubicBezTo>
                  <a:cubicBezTo>
                    <a:pt x="160" y="339"/>
                    <a:pt x="204" y="294"/>
                    <a:pt x="204" y="244"/>
                  </a:cubicBezTo>
                  <a:cubicBezTo>
                    <a:pt x="204" y="203"/>
                    <a:pt x="174"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63" name=""/>
            <p:cNvSpPr/>
            <p:nvPr/>
          </p:nvSpPr>
          <p:spPr>
            <a:xfrm>
              <a:off x="760572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8" y="38"/>
                    <a:pt x="15" y="0"/>
                    <a:pt x="7" y="0"/>
                  </a:cubicBezTo>
                  <a:cubicBezTo>
                    <a:pt x="4" y="0"/>
                    <a:pt x="0" y="1"/>
                    <a:pt x="0" y="6"/>
                  </a:cubicBezTo>
                  <a:cubicBezTo>
                    <a:pt x="0" y="7"/>
                    <a:pt x="1" y="8"/>
                    <a:pt x="3" y="11"/>
                  </a:cubicBezTo>
                  <a:cubicBezTo>
                    <a:pt x="27" y="36"/>
                    <a:pt x="59" y="76"/>
                    <a:pt x="80" y="154"/>
                  </a:cubicBezTo>
                  <a:cubicBezTo>
                    <a:pt x="91" y="199"/>
                    <a:pt x="95" y="249"/>
                    <a:pt x="95" y="295"/>
                  </a:cubicBezTo>
                  <a:cubicBezTo>
                    <a:pt x="95" y="344"/>
                    <a:pt x="91" y="395"/>
                    <a:pt x="77" y="444"/>
                  </a:cubicBezTo>
                  <a:cubicBezTo>
                    <a:pt x="59" y="512"/>
                    <a:pt x="29" y="552"/>
                    <a:pt x="4" y="580"/>
                  </a:cubicBezTo>
                  <a:cubicBezTo>
                    <a:pt x="0" y="584"/>
                    <a:pt x="1" y="583"/>
                    <a:pt x="0" y="585"/>
                  </a:cubicBezTo>
                  <a:cubicBezTo>
                    <a:pt x="0" y="589"/>
                    <a:pt x="4" y="591"/>
                    <a:pt x="7" y="591"/>
                  </a:cubicBezTo>
                  <a:cubicBezTo>
                    <a:pt x="14" y="591"/>
                    <a:pt x="41" y="560"/>
                    <a:pt x="46"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64" name=""/>
            <p:cNvSpPr/>
            <p:nvPr/>
          </p:nvSpPr>
          <p:spPr>
            <a:xfrm>
              <a:off x="7687080" y="538056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7"/>
                  </a:moveTo>
                  <a:cubicBezTo>
                    <a:pt x="149" y="167"/>
                    <a:pt x="145" y="167"/>
                    <a:pt x="141" y="167"/>
                  </a:cubicBezTo>
                  <a:cubicBezTo>
                    <a:pt x="140" y="174"/>
                    <a:pt x="137" y="195"/>
                    <a:pt x="132" y="197"/>
                  </a:cubicBezTo>
                  <a:cubicBezTo>
                    <a:pt x="129" y="199"/>
                    <a:pt x="102" y="199"/>
                    <a:pt x="98" y="199"/>
                  </a:cubicBezTo>
                  <a:cubicBezTo>
                    <a:pt x="77" y="199"/>
                    <a:pt x="56" y="199"/>
                    <a:pt x="35" y="199"/>
                  </a:cubicBezTo>
                  <a:cubicBezTo>
                    <a:pt x="71" y="168"/>
                    <a:pt x="83" y="158"/>
                    <a:pt x="104" y="141"/>
                  </a:cubicBezTo>
                  <a:cubicBezTo>
                    <a:pt x="129" y="122"/>
                    <a:pt x="153" y="99"/>
                    <a:pt x="153" y="67"/>
                  </a:cubicBezTo>
                  <a:cubicBezTo>
                    <a:pt x="153" y="25"/>
                    <a:pt x="116" y="0"/>
                    <a:pt x="73" y="0"/>
                  </a:cubicBezTo>
                  <a:cubicBezTo>
                    <a:pt x="29" y="0"/>
                    <a:pt x="0" y="29"/>
                    <a:pt x="0" y="62"/>
                  </a:cubicBezTo>
                  <a:cubicBezTo>
                    <a:pt x="0" y="80"/>
                    <a:pt x="15" y="81"/>
                    <a:pt x="18" y="81"/>
                  </a:cubicBezTo>
                  <a:cubicBezTo>
                    <a:pt x="27" y="81"/>
                    <a:pt x="36" y="76"/>
                    <a:pt x="36" y="63"/>
                  </a:cubicBezTo>
                  <a:cubicBezTo>
                    <a:pt x="36" y="56"/>
                    <a:pt x="35" y="45"/>
                    <a:pt x="17" y="45"/>
                  </a:cubicBezTo>
                  <a:cubicBezTo>
                    <a:pt x="28" y="20"/>
                    <a:pt x="50" y="13"/>
                    <a:pt x="67" y="13"/>
                  </a:cubicBezTo>
                  <a:cubicBezTo>
                    <a:pt x="101" y="13"/>
                    <a:pt x="119" y="39"/>
                    <a:pt x="119" y="67"/>
                  </a:cubicBezTo>
                  <a:cubicBezTo>
                    <a:pt x="119" y="97"/>
                    <a:pt x="98" y="120"/>
                    <a:pt x="87" y="133"/>
                  </a:cubicBezTo>
                  <a:cubicBezTo>
                    <a:pt x="59" y="161"/>
                    <a:pt x="32" y="188"/>
                    <a:pt x="4" y="216"/>
                  </a:cubicBezTo>
                  <a:cubicBezTo>
                    <a:pt x="0" y="218"/>
                    <a:pt x="0" y="218"/>
                    <a:pt x="0" y="228"/>
                  </a:cubicBezTo>
                  <a:cubicBezTo>
                    <a:pt x="48" y="228"/>
                    <a:pt x="95" y="228"/>
                    <a:pt x="143" y="228"/>
                  </a:cubicBezTo>
                  <a:cubicBezTo>
                    <a:pt x="146" y="208"/>
                    <a:pt x="149" y="187"/>
                    <a:pt x="153" y="167"/>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65" name=""/>
            <p:cNvSpPr/>
            <p:nvPr/>
          </p:nvSpPr>
          <p:spPr>
            <a:xfrm>
              <a:off x="7808040" y="546624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66" name=""/>
            <p:cNvSpPr/>
            <p:nvPr/>
          </p:nvSpPr>
          <p:spPr>
            <a:xfrm>
              <a:off x="7982640" y="549144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4" y="31"/>
                  </a:moveTo>
                  <a:cubicBezTo>
                    <a:pt x="167" y="31"/>
                    <a:pt x="160" y="31"/>
                    <a:pt x="153" y="38"/>
                  </a:cubicBezTo>
                  <a:cubicBezTo>
                    <a:pt x="144" y="45"/>
                    <a:pt x="143" y="53"/>
                    <a:pt x="143" y="56"/>
                  </a:cubicBezTo>
                  <a:cubicBezTo>
                    <a:pt x="143" y="69"/>
                    <a:pt x="153" y="74"/>
                    <a:pt x="161" y="74"/>
                  </a:cubicBezTo>
                  <a:cubicBezTo>
                    <a:pt x="176" y="74"/>
                    <a:pt x="189" y="62"/>
                    <a:pt x="189" y="42"/>
                  </a:cubicBezTo>
                  <a:cubicBezTo>
                    <a:pt x="189" y="18"/>
                    <a:pt x="167" y="0"/>
                    <a:pt x="132" y="0"/>
                  </a:cubicBezTo>
                  <a:cubicBezTo>
                    <a:pt x="64" y="0"/>
                    <a:pt x="0" y="70"/>
                    <a:pt x="0" y="140"/>
                  </a:cubicBezTo>
                  <a:cubicBezTo>
                    <a:pt x="0" y="183"/>
                    <a:pt x="28" y="223"/>
                    <a:pt x="78" y="223"/>
                  </a:cubicBezTo>
                  <a:cubicBezTo>
                    <a:pt x="150" y="223"/>
                    <a:pt x="190" y="171"/>
                    <a:pt x="190" y="165"/>
                  </a:cubicBezTo>
                  <a:cubicBezTo>
                    <a:pt x="190" y="161"/>
                    <a:pt x="188" y="158"/>
                    <a:pt x="185" y="158"/>
                  </a:cubicBezTo>
                  <a:cubicBezTo>
                    <a:pt x="182" y="158"/>
                    <a:pt x="182" y="160"/>
                    <a:pt x="178" y="164"/>
                  </a:cubicBezTo>
                  <a:cubicBezTo>
                    <a:pt x="140" y="211"/>
                    <a:pt x="85" y="211"/>
                    <a:pt x="80" y="211"/>
                  </a:cubicBezTo>
                  <a:cubicBezTo>
                    <a:pt x="49" y="211"/>
                    <a:pt x="36" y="188"/>
                    <a:pt x="36" y="158"/>
                  </a:cubicBezTo>
                  <a:cubicBezTo>
                    <a:pt x="36" y="139"/>
                    <a:pt x="46" y="91"/>
                    <a:pt x="63" y="60"/>
                  </a:cubicBezTo>
                  <a:cubicBezTo>
                    <a:pt x="77" y="32"/>
                    <a:pt x="105" y="11"/>
                    <a:pt x="132" y="11"/>
                  </a:cubicBezTo>
                  <a:cubicBezTo>
                    <a:pt x="148" y="11"/>
                    <a:pt x="167" y="17"/>
                    <a:pt x="174"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767" name=""/>
            <p:cNvSpPr/>
            <p:nvPr/>
          </p:nvSpPr>
          <p:spPr>
            <a:xfrm>
              <a:off x="8059680" y="551412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6"/>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0"/>
                    <a:pt x="18" y="80"/>
                  </a:cubicBezTo>
                  <a:cubicBezTo>
                    <a:pt x="27" y="80"/>
                    <a:pt x="36" y="74"/>
                    <a:pt x="36" y="62"/>
                  </a:cubicBezTo>
                  <a:cubicBezTo>
                    <a:pt x="36" y="56"/>
                    <a:pt x="34" y="43"/>
                    <a:pt x="15" y="43"/>
                  </a:cubicBezTo>
                  <a:cubicBezTo>
                    <a:pt x="27" y="20"/>
                    <a:pt x="50" y="11"/>
                    <a:pt x="66" y="11"/>
                  </a:cubicBezTo>
                  <a:cubicBezTo>
                    <a:pt x="101" y="11"/>
                    <a:pt x="119" y="39"/>
                    <a:pt x="119" y="67"/>
                  </a:cubicBezTo>
                  <a:cubicBezTo>
                    <a:pt x="119" y="97"/>
                    <a:pt x="97" y="120"/>
                    <a:pt x="85" y="133"/>
                  </a:cubicBezTo>
                  <a:cubicBezTo>
                    <a:pt x="58" y="160"/>
                    <a:pt x="30" y="187"/>
                    <a:pt x="3" y="214"/>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68" name=""/>
            <p:cNvSpPr/>
            <p:nvPr/>
          </p:nvSpPr>
          <p:spPr>
            <a:xfrm>
              <a:off x="8130240" y="551412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39" y="174"/>
                    <a:pt x="136" y="193"/>
                    <a:pt x="132" y="196"/>
                  </a:cubicBezTo>
                  <a:cubicBezTo>
                    <a:pt x="129" y="199"/>
                    <a:pt x="102" y="199"/>
                    <a:pt x="97" y="199"/>
                  </a:cubicBezTo>
                  <a:cubicBezTo>
                    <a:pt x="76" y="199"/>
                    <a:pt x="55" y="199"/>
                    <a:pt x="34" y="199"/>
                  </a:cubicBezTo>
                  <a:cubicBezTo>
                    <a:pt x="70" y="167"/>
                    <a:pt x="83" y="157"/>
                    <a:pt x="102" y="141"/>
                  </a:cubicBezTo>
                  <a:cubicBezTo>
                    <a:pt x="129" y="120"/>
                    <a:pt x="153" y="99"/>
                    <a:pt x="153" y="67"/>
                  </a:cubicBezTo>
                  <a:cubicBezTo>
                    <a:pt x="153" y="25"/>
                    <a:pt x="115" y="0"/>
                    <a:pt x="71" y="0"/>
                  </a:cubicBezTo>
                  <a:cubicBezTo>
                    <a:pt x="28" y="0"/>
                    <a:pt x="0" y="29"/>
                    <a:pt x="0" y="62"/>
                  </a:cubicBezTo>
                  <a:cubicBezTo>
                    <a:pt x="0" y="78"/>
                    <a:pt x="14" y="80"/>
                    <a:pt x="18" y="80"/>
                  </a:cubicBezTo>
                  <a:cubicBezTo>
                    <a:pt x="27" y="80"/>
                    <a:pt x="36" y="74"/>
                    <a:pt x="36" y="62"/>
                  </a:cubicBezTo>
                  <a:cubicBezTo>
                    <a:pt x="36" y="56"/>
                    <a:pt x="34" y="43"/>
                    <a:pt x="15" y="43"/>
                  </a:cubicBezTo>
                  <a:cubicBezTo>
                    <a:pt x="27" y="20"/>
                    <a:pt x="50" y="11"/>
                    <a:pt x="66" y="11"/>
                  </a:cubicBezTo>
                  <a:cubicBezTo>
                    <a:pt x="101" y="11"/>
                    <a:pt x="119" y="39"/>
                    <a:pt x="119" y="67"/>
                  </a:cubicBezTo>
                  <a:cubicBezTo>
                    <a:pt x="119" y="97"/>
                    <a:pt x="97" y="120"/>
                    <a:pt x="87" y="133"/>
                  </a:cubicBezTo>
                  <a:cubicBezTo>
                    <a:pt x="59" y="160"/>
                    <a:pt x="31" y="187"/>
                    <a:pt x="3" y="214"/>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69" name=""/>
            <p:cNvSpPr/>
            <p:nvPr/>
          </p:nvSpPr>
          <p:spPr>
            <a:xfrm>
              <a:off x="825840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6" y="581"/>
                  </a:cubicBezTo>
                  <a:cubicBezTo>
                    <a:pt x="104" y="557"/>
                    <a:pt x="70" y="517"/>
                    <a:pt x="49" y="437"/>
                  </a:cubicBezTo>
                  <a:cubicBezTo>
                    <a:pt x="38" y="392"/>
                    <a:pt x="34" y="342"/>
                    <a:pt x="34" y="295"/>
                  </a:cubicBezTo>
                  <a:cubicBezTo>
                    <a:pt x="34" y="167"/>
                    <a:pt x="64" y="76"/>
                    <a:pt x="125" y="13"/>
                  </a:cubicBezTo>
                  <a:cubicBezTo>
                    <a:pt x="129" y="7"/>
                    <a:pt x="129" y="7"/>
                    <a:pt x="129" y="6"/>
                  </a:cubicBezTo>
                  <a:cubicBezTo>
                    <a:pt x="129" y="0"/>
                    <a:pt x="125" y="0"/>
                    <a:pt x="122" y="0"/>
                  </a:cubicBezTo>
                  <a:cubicBezTo>
                    <a:pt x="115" y="0"/>
                    <a:pt x="88" y="31"/>
                    <a:pt x="83" y="38"/>
                  </a:cubicBezTo>
                  <a:cubicBezTo>
                    <a:pt x="32" y="97"/>
                    <a:pt x="0" y="186"/>
                    <a:pt x="0" y="295"/>
                  </a:cubicBezTo>
                  <a:cubicBezTo>
                    <a:pt x="0" y="365"/>
                    <a:pt x="13" y="463"/>
                    <a:pt x="77" y="547"/>
                  </a:cubicBezTo>
                  <a:cubicBezTo>
                    <a:pt x="81" y="553"/>
                    <a:pt x="113" y="591"/>
                    <a:pt x="122"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0" name=""/>
            <p:cNvSpPr/>
            <p:nvPr/>
          </p:nvSpPr>
          <p:spPr>
            <a:xfrm>
              <a:off x="8346240" y="54205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71" name=""/>
            <p:cNvSpPr/>
            <p:nvPr/>
          </p:nvSpPr>
          <p:spPr>
            <a:xfrm>
              <a:off x="8318880" y="54486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3"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5" y="335"/>
                    <a:pt x="122" y="336"/>
                    <a:pt x="137" y="336"/>
                  </a:cubicBezTo>
                  <a:cubicBezTo>
                    <a:pt x="141" y="336"/>
                    <a:pt x="147" y="336"/>
                    <a:pt x="147" y="326"/>
                  </a:cubicBezTo>
                  <a:cubicBezTo>
                    <a:pt x="147" y="321"/>
                    <a:pt x="143" y="321"/>
                    <a:pt x="132" y="321"/>
                  </a:cubicBezTo>
                  <a:cubicBezTo>
                    <a:pt x="123" y="321"/>
                    <a:pt x="120" y="321"/>
                    <a:pt x="111" y="321"/>
                  </a:cubicBezTo>
                  <a:cubicBezTo>
                    <a:pt x="101" y="319"/>
                    <a:pt x="99" y="316"/>
                    <a:pt x="99" y="312"/>
                  </a:cubicBezTo>
                  <a:cubicBezTo>
                    <a:pt x="99" y="308"/>
                    <a:pt x="99"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2" name=""/>
            <p:cNvSpPr/>
            <p:nvPr/>
          </p:nvSpPr>
          <p:spPr>
            <a:xfrm>
              <a:off x="8395560" y="551268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6"/>
                  </a:moveTo>
                  <a:cubicBezTo>
                    <a:pt x="168" y="172"/>
                    <a:pt x="168" y="168"/>
                    <a:pt x="168" y="164"/>
                  </a:cubicBezTo>
                  <a:cubicBezTo>
                    <a:pt x="155" y="164"/>
                    <a:pt x="143" y="164"/>
                    <a:pt x="130" y="164"/>
                  </a:cubicBezTo>
                  <a:cubicBezTo>
                    <a:pt x="130" y="112"/>
                    <a:pt x="130" y="61"/>
                    <a:pt x="130" y="10"/>
                  </a:cubicBezTo>
                  <a:cubicBezTo>
                    <a:pt x="130" y="3"/>
                    <a:pt x="130" y="0"/>
                    <a:pt x="123"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6" y="220"/>
                    <a:pt x="63" y="220"/>
                  </a:cubicBezTo>
                  <a:cubicBezTo>
                    <a:pt x="63" y="224"/>
                    <a:pt x="63" y="228"/>
                    <a:pt x="63" y="232"/>
                  </a:cubicBezTo>
                  <a:cubicBezTo>
                    <a:pt x="81" y="231"/>
                    <a:pt x="102" y="231"/>
                    <a:pt x="115" y="231"/>
                  </a:cubicBezTo>
                  <a:cubicBezTo>
                    <a:pt x="127" y="231"/>
                    <a:pt x="150" y="231"/>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5" y="176"/>
                    <a:pt x="168"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773" name=""/>
            <p:cNvSpPr/>
            <p:nvPr/>
          </p:nvSpPr>
          <p:spPr>
            <a:xfrm>
              <a:off x="852408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74" name=""/>
            <p:cNvSpPr/>
            <p:nvPr/>
          </p:nvSpPr>
          <p:spPr>
            <a:xfrm>
              <a:off x="8702280" y="545148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3"/>
                  </a:moveTo>
                  <a:cubicBezTo>
                    <a:pt x="101" y="1"/>
                    <a:pt x="101" y="0"/>
                    <a:pt x="90" y="0"/>
                  </a:cubicBezTo>
                  <a:cubicBezTo>
                    <a:pt x="59" y="32"/>
                    <a:pt x="15" y="32"/>
                    <a:pt x="0" y="32"/>
                  </a:cubicBezTo>
                  <a:cubicBezTo>
                    <a:pt x="0" y="37"/>
                    <a:pt x="0" y="42"/>
                    <a:pt x="0" y="48"/>
                  </a:cubicBezTo>
                  <a:cubicBezTo>
                    <a:pt x="10" y="48"/>
                    <a:pt x="38" y="48"/>
                    <a:pt x="64" y="34"/>
                  </a:cubicBezTo>
                  <a:cubicBezTo>
                    <a:pt x="64" y="119"/>
                    <a:pt x="64" y="203"/>
                    <a:pt x="64" y="288"/>
                  </a:cubicBezTo>
                  <a:cubicBezTo>
                    <a:pt x="64" y="307"/>
                    <a:pt x="63" y="312"/>
                    <a:pt x="18" y="312"/>
                  </a:cubicBezTo>
                  <a:cubicBezTo>
                    <a:pt x="13" y="312"/>
                    <a:pt x="8" y="312"/>
                    <a:pt x="3" y="312"/>
                  </a:cubicBezTo>
                  <a:cubicBezTo>
                    <a:pt x="3" y="317"/>
                    <a:pt x="3" y="322"/>
                    <a:pt x="3" y="328"/>
                  </a:cubicBezTo>
                  <a:cubicBezTo>
                    <a:pt x="20" y="326"/>
                    <a:pt x="63" y="326"/>
                    <a:pt x="83" y="326"/>
                  </a:cubicBezTo>
                  <a:cubicBezTo>
                    <a:pt x="102" y="326"/>
                    <a:pt x="144" y="326"/>
                    <a:pt x="162" y="328"/>
                  </a:cubicBezTo>
                  <a:cubicBezTo>
                    <a:pt x="162" y="322"/>
                    <a:pt x="162" y="317"/>
                    <a:pt x="162" y="312"/>
                  </a:cubicBezTo>
                  <a:cubicBezTo>
                    <a:pt x="157" y="312"/>
                    <a:pt x="151" y="312"/>
                    <a:pt x="146" y="312"/>
                  </a:cubicBezTo>
                  <a:cubicBezTo>
                    <a:pt x="102" y="312"/>
                    <a:pt x="101" y="307"/>
                    <a:pt x="101" y="288"/>
                  </a:cubicBezTo>
                  <a:cubicBezTo>
                    <a:pt x="101" y="196"/>
                    <a:pt x="101" y="105"/>
                    <a:pt x="101"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5" name=""/>
            <p:cNvSpPr/>
            <p:nvPr/>
          </p:nvSpPr>
          <p:spPr>
            <a:xfrm>
              <a:off x="878256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295"/>
                  </a:moveTo>
                  <a:cubicBezTo>
                    <a:pt x="129" y="225"/>
                    <a:pt x="116" y="127"/>
                    <a:pt x="52" y="43"/>
                  </a:cubicBezTo>
                  <a:cubicBezTo>
                    <a:pt x="48" y="38"/>
                    <a:pt x="15" y="0"/>
                    <a:pt x="7" y="0"/>
                  </a:cubicBezTo>
                  <a:cubicBezTo>
                    <a:pt x="4" y="0"/>
                    <a:pt x="0" y="1"/>
                    <a:pt x="0" y="6"/>
                  </a:cubicBezTo>
                  <a:cubicBezTo>
                    <a:pt x="0" y="7"/>
                    <a:pt x="1" y="8"/>
                    <a:pt x="4" y="11"/>
                  </a:cubicBezTo>
                  <a:cubicBezTo>
                    <a:pt x="27" y="36"/>
                    <a:pt x="59" y="76"/>
                    <a:pt x="80" y="154"/>
                  </a:cubicBezTo>
                  <a:cubicBezTo>
                    <a:pt x="91" y="199"/>
                    <a:pt x="95" y="249"/>
                    <a:pt x="95" y="295"/>
                  </a:cubicBezTo>
                  <a:cubicBezTo>
                    <a:pt x="95" y="344"/>
                    <a:pt x="91" y="395"/>
                    <a:pt x="78" y="444"/>
                  </a:cubicBezTo>
                  <a:cubicBezTo>
                    <a:pt x="59" y="512"/>
                    <a:pt x="31" y="552"/>
                    <a:pt x="6" y="580"/>
                  </a:cubicBezTo>
                  <a:cubicBezTo>
                    <a:pt x="0" y="584"/>
                    <a:pt x="2" y="583"/>
                    <a:pt x="0" y="585"/>
                  </a:cubicBezTo>
                  <a:cubicBezTo>
                    <a:pt x="0" y="589"/>
                    <a:pt x="4" y="591"/>
                    <a:pt x="7" y="591"/>
                  </a:cubicBezTo>
                  <a:cubicBezTo>
                    <a:pt x="14" y="591"/>
                    <a:pt x="41" y="560"/>
                    <a:pt x="48" y="553"/>
                  </a:cubicBezTo>
                  <a:cubicBezTo>
                    <a:pt x="97" y="494"/>
                    <a:pt x="129" y="406"/>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6" name=""/>
            <p:cNvSpPr/>
            <p:nvPr/>
          </p:nvSpPr>
          <p:spPr>
            <a:xfrm>
              <a:off x="8912520" y="5418720"/>
              <a:ext cx="41400" cy="207720"/>
            </a:xfrm>
            <a:custGeom>
              <a:avLst/>
              <a:gdLst>
                <a:gd name="textAreaLeft" fmla="*/ 0 w 41400"/>
                <a:gd name="textAreaRight" fmla="*/ 46440 w 41400"/>
                <a:gd name="textAreaTop" fmla="*/ 0 h 207720"/>
                <a:gd name="textAreaBottom" fmla="*/ 212760 h 207720"/>
              </a:gdLst>
              <a:ahLst/>
              <a:rect l="textAreaLeft" t="textAreaTop" r="textAreaRight" b="textAreaBottom"/>
              <a:pathLst>
                <a:path w="129" h="591">
                  <a:moveTo>
                    <a:pt x="129" y="585"/>
                  </a:moveTo>
                  <a:cubicBezTo>
                    <a:pt x="129" y="584"/>
                    <a:pt x="127" y="582"/>
                    <a:pt x="126" y="581"/>
                  </a:cubicBezTo>
                  <a:cubicBezTo>
                    <a:pt x="104" y="557"/>
                    <a:pt x="70" y="517"/>
                    <a:pt x="50" y="437"/>
                  </a:cubicBezTo>
                  <a:cubicBezTo>
                    <a:pt x="39" y="392"/>
                    <a:pt x="34" y="342"/>
                    <a:pt x="34" y="295"/>
                  </a:cubicBezTo>
                  <a:cubicBezTo>
                    <a:pt x="34" y="167"/>
                    <a:pt x="64" y="76"/>
                    <a:pt x="125" y="13"/>
                  </a:cubicBezTo>
                  <a:cubicBezTo>
                    <a:pt x="129" y="7"/>
                    <a:pt x="129" y="7"/>
                    <a:pt x="129" y="6"/>
                  </a:cubicBezTo>
                  <a:cubicBezTo>
                    <a:pt x="129" y="0"/>
                    <a:pt x="125" y="0"/>
                    <a:pt x="123" y="0"/>
                  </a:cubicBezTo>
                  <a:cubicBezTo>
                    <a:pt x="115" y="0"/>
                    <a:pt x="88" y="31"/>
                    <a:pt x="83" y="38"/>
                  </a:cubicBezTo>
                  <a:cubicBezTo>
                    <a:pt x="32" y="97"/>
                    <a:pt x="0" y="186"/>
                    <a:pt x="0" y="295"/>
                  </a:cubicBezTo>
                  <a:cubicBezTo>
                    <a:pt x="0" y="365"/>
                    <a:pt x="13" y="463"/>
                    <a:pt x="77" y="547"/>
                  </a:cubicBezTo>
                  <a:cubicBezTo>
                    <a:pt x="81" y="553"/>
                    <a:pt x="113" y="591"/>
                    <a:pt x="123" y="591"/>
                  </a:cubicBezTo>
                  <a:cubicBezTo>
                    <a:pt x="125" y="591"/>
                    <a:pt x="129" y="591"/>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7" name=""/>
            <p:cNvSpPr/>
            <p:nvPr/>
          </p:nvSpPr>
          <p:spPr>
            <a:xfrm>
              <a:off x="9000360" y="542052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78" name=""/>
            <p:cNvSpPr/>
            <p:nvPr/>
          </p:nvSpPr>
          <p:spPr>
            <a:xfrm>
              <a:off x="8973000" y="544860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4" y="15"/>
                    <a:pt x="227" y="15"/>
                    <a:pt x="227" y="6"/>
                  </a:cubicBezTo>
                  <a:cubicBezTo>
                    <a:pt x="227"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7"/>
                    <a:pt x="127" y="28"/>
                    <a:pt x="126" y="32"/>
                  </a:cubicBezTo>
                  <a:cubicBezTo>
                    <a:pt x="104" y="121"/>
                    <a:pt x="82" y="210"/>
                    <a:pt x="60" y="298"/>
                  </a:cubicBezTo>
                  <a:cubicBezTo>
                    <a:pt x="56" y="316"/>
                    <a:pt x="55" y="321"/>
                    <a:pt x="15" y="321"/>
                  </a:cubicBezTo>
                  <a:cubicBezTo>
                    <a:pt x="4" y="321"/>
                    <a:pt x="0" y="321"/>
                    <a:pt x="0" y="330"/>
                  </a:cubicBezTo>
                  <a:cubicBezTo>
                    <a:pt x="0" y="336"/>
                    <a:pt x="6" y="336"/>
                    <a:pt x="7" y="336"/>
                  </a:cubicBezTo>
                  <a:cubicBezTo>
                    <a:pt x="21" y="336"/>
                    <a:pt x="57" y="335"/>
                    <a:pt x="71" y="335"/>
                  </a:cubicBezTo>
                  <a:cubicBezTo>
                    <a:pt x="87" y="335"/>
                    <a:pt x="123" y="336"/>
                    <a:pt x="137" y="336"/>
                  </a:cubicBezTo>
                  <a:cubicBezTo>
                    <a:pt x="141" y="336"/>
                    <a:pt x="147" y="336"/>
                    <a:pt x="147" y="326"/>
                  </a:cubicBezTo>
                  <a:cubicBezTo>
                    <a:pt x="147" y="321"/>
                    <a:pt x="143" y="321"/>
                    <a:pt x="133" y="321"/>
                  </a:cubicBezTo>
                  <a:cubicBezTo>
                    <a:pt x="123" y="321"/>
                    <a:pt x="122" y="321"/>
                    <a:pt x="111" y="321"/>
                  </a:cubicBezTo>
                  <a:cubicBezTo>
                    <a:pt x="101" y="319"/>
                    <a:pt x="99" y="316"/>
                    <a:pt x="99" y="312"/>
                  </a:cubicBezTo>
                  <a:cubicBezTo>
                    <a:pt x="99" y="308"/>
                    <a:pt x="99"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79" name=""/>
            <p:cNvSpPr/>
            <p:nvPr/>
          </p:nvSpPr>
          <p:spPr>
            <a:xfrm>
              <a:off x="9058320" y="551412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8"/>
                  </a:moveTo>
                  <a:cubicBezTo>
                    <a:pt x="78" y="0"/>
                    <a:pt x="77" y="0"/>
                    <a:pt x="67" y="0"/>
                  </a:cubicBezTo>
                  <a:cubicBezTo>
                    <a:pt x="46" y="21"/>
                    <a:pt x="14" y="21"/>
                    <a:pt x="0" y="21"/>
                  </a:cubicBezTo>
                  <a:cubicBezTo>
                    <a:pt x="0" y="25"/>
                    <a:pt x="0" y="29"/>
                    <a:pt x="0" y="34"/>
                  </a:cubicBezTo>
                  <a:cubicBezTo>
                    <a:pt x="8" y="34"/>
                    <a:pt x="31" y="34"/>
                    <a:pt x="50" y="24"/>
                  </a:cubicBezTo>
                  <a:cubicBezTo>
                    <a:pt x="50" y="83"/>
                    <a:pt x="50" y="141"/>
                    <a:pt x="50" y="200"/>
                  </a:cubicBezTo>
                  <a:cubicBezTo>
                    <a:pt x="50" y="211"/>
                    <a:pt x="50" y="216"/>
                    <a:pt x="15" y="216"/>
                  </a:cubicBezTo>
                  <a:cubicBezTo>
                    <a:pt x="11" y="216"/>
                    <a:pt x="7" y="216"/>
                    <a:pt x="3" y="216"/>
                  </a:cubicBezTo>
                  <a:cubicBezTo>
                    <a:pt x="3" y="220"/>
                    <a:pt x="3" y="224"/>
                    <a:pt x="3" y="228"/>
                  </a:cubicBezTo>
                  <a:cubicBezTo>
                    <a:pt x="8" y="228"/>
                    <a:pt x="50"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6"/>
                    <a:pt x="78" y="72"/>
                    <a:pt x="78" y="8"/>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80" name=""/>
            <p:cNvSpPr/>
            <p:nvPr/>
          </p:nvSpPr>
          <p:spPr>
            <a:xfrm>
              <a:off x="9178200" y="552168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5" y="0"/>
                    <a:pt x="106" y="0"/>
                    <a:pt x="17" y="0"/>
                  </a:cubicBezTo>
                  <a:cubicBezTo>
                    <a:pt x="10" y="0"/>
                    <a:pt x="0" y="0"/>
                    <a:pt x="0" y="10"/>
                  </a:cubicBezTo>
                  <a:cubicBezTo>
                    <a:pt x="0" y="20"/>
                    <a:pt x="10"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81" name=""/>
            <p:cNvSpPr/>
            <p:nvPr/>
          </p:nvSpPr>
          <p:spPr>
            <a:xfrm>
              <a:off x="9348120" y="545148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4"/>
                  </a:moveTo>
                  <a:cubicBezTo>
                    <a:pt x="162" y="141"/>
                    <a:pt x="192" y="106"/>
                    <a:pt x="192" y="69"/>
                  </a:cubicBezTo>
                  <a:cubicBezTo>
                    <a:pt x="192" y="28"/>
                    <a:pt x="148" y="0"/>
                    <a:pt x="101" y="0"/>
                  </a:cubicBezTo>
                  <a:cubicBezTo>
                    <a:pt x="50" y="0"/>
                    <a:pt x="14" y="29"/>
                    <a:pt x="14" y="67"/>
                  </a:cubicBezTo>
                  <a:cubicBezTo>
                    <a:pt x="14" y="84"/>
                    <a:pt x="24" y="92"/>
                    <a:pt x="39" y="92"/>
                  </a:cubicBezTo>
                  <a:cubicBezTo>
                    <a:pt x="55" y="92"/>
                    <a:pt x="64" y="81"/>
                    <a:pt x="64" y="67"/>
                  </a:cubicBezTo>
                  <a:cubicBezTo>
                    <a:pt x="64" y="43"/>
                    <a:pt x="41" y="43"/>
                    <a:pt x="34" y="43"/>
                  </a:cubicBezTo>
                  <a:cubicBezTo>
                    <a:pt x="49" y="18"/>
                    <a:pt x="81" y="13"/>
                    <a:pt x="99" y="13"/>
                  </a:cubicBezTo>
                  <a:cubicBezTo>
                    <a:pt x="119" y="13"/>
                    <a:pt x="146" y="24"/>
                    <a:pt x="146" y="67"/>
                  </a:cubicBezTo>
                  <a:cubicBezTo>
                    <a:pt x="146" y="73"/>
                    <a:pt x="146" y="102"/>
                    <a:pt x="132" y="123"/>
                  </a:cubicBezTo>
                  <a:cubicBezTo>
                    <a:pt x="118" y="147"/>
                    <a:pt x="101" y="148"/>
                    <a:pt x="88" y="150"/>
                  </a:cubicBezTo>
                  <a:cubicBezTo>
                    <a:pt x="84" y="150"/>
                    <a:pt x="73" y="151"/>
                    <a:pt x="69" y="151"/>
                  </a:cubicBezTo>
                  <a:cubicBezTo>
                    <a:pt x="66" y="151"/>
                    <a:pt x="62" y="151"/>
                    <a:pt x="62" y="157"/>
                  </a:cubicBezTo>
                  <a:cubicBezTo>
                    <a:pt x="62" y="162"/>
                    <a:pt x="66" y="162"/>
                    <a:pt x="74" y="162"/>
                  </a:cubicBezTo>
                  <a:cubicBezTo>
                    <a:pt x="81" y="162"/>
                    <a:pt x="88" y="162"/>
                    <a:pt x="95" y="162"/>
                  </a:cubicBezTo>
                  <a:cubicBezTo>
                    <a:pt x="136" y="162"/>
                    <a:pt x="154" y="196"/>
                    <a:pt x="154" y="244"/>
                  </a:cubicBezTo>
                  <a:cubicBezTo>
                    <a:pt x="154" y="311"/>
                    <a:pt x="120" y="325"/>
                    <a:pt x="98" y="325"/>
                  </a:cubicBezTo>
                  <a:cubicBezTo>
                    <a:pt x="77" y="325"/>
                    <a:pt x="41" y="316"/>
                    <a:pt x="22" y="287"/>
                  </a:cubicBezTo>
                  <a:cubicBezTo>
                    <a:pt x="41" y="290"/>
                    <a:pt x="56" y="279"/>
                    <a:pt x="56" y="260"/>
                  </a:cubicBezTo>
                  <a:cubicBezTo>
                    <a:pt x="56" y="242"/>
                    <a:pt x="42" y="232"/>
                    <a:pt x="28" y="232"/>
                  </a:cubicBezTo>
                  <a:cubicBezTo>
                    <a:pt x="15" y="232"/>
                    <a:pt x="0" y="239"/>
                    <a:pt x="0" y="262"/>
                  </a:cubicBezTo>
                  <a:cubicBezTo>
                    <a:pt x="0" y="307"/>
                    <a:pt x="46" y="339"/>
                    <a:pt x="99" y="339"/>
                  </a:cubicBezTo>
                  <a:cubicBezTo>
                    <a:pt x="160" y="339"/>
                    <a:pt x="204" y="294"/>
                    <a:pt x="204" y="244"/>
                  </a:cubicBezTo>
                  <a:cubicBezTo>
                    <a:pt x="204" y="203"/>
                    <a:pt x="174" y="165"/>
                    <a:pt x="122"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82" name=""/>
            <p:cNvSpPr/>
            <p:nvPr/>
          </p:nvSpPr>
          <p:spPr>
            <a:xfrm>
              <a:off x="9437040" y="5418720"/>
              <a:ext cx="40680" cy="207720"/>
            </a:xfrm>
            <a:custGeom>
              <a:avLst/>
              <a:gdLst>
                <a:gd name="textAreaLeft" fmla="*/ 0 w 40680"/>
                <a:gd name="textAreaRight" fmla="*/ 45720 w 40680"/>
                <a:gd name="textAreaTop" fmla="*/ 0 h 207720"/>
                <a:gd name="textAreaBottom" fmla="*/ 212760 h 207720"/>
              </a:gdLst>
              <a:ahLst/>
              <a:rect l="textAreaLeft" t="textAreaTop" r="textAreaRight" b="textAreaBottom"/>
              <a:pathLst>
                <a:path w="127" h="591">
                  <a:moveTo>
                    <a:pt x="127" y="295"/>
                  </a:moveTo>
                  <a:cubicBezTo>
                    <a:pt x="127" y="225"/>
                    <a:pt x="116" y="127"/>
                    <a:pt x="52" y="43"/>
                  </a:cubicBezTo>
                  <a:cubicBezTo>
                    <a:pt x="46" y="38"/>
                    <a:pt x="14" y="0"/>
                    <a:pt x="6" y="0"/>
                  </a:cubicBezTo>
                  <a:cubicBezTo>
                    <a:pt x="3" y="0"/>
                    <a:pt x="0" y="1"/>
                    <a:pt x="0" y="6"/>
                  </a:cubicBezTo>
                  <a:cubicBezTo>
                    <a:pt x="0" y="7"/>
                    <a:pt x="0" y="8"/>
                    <a:pt x="3" y="11"/>
                  </a:cubicBezTo>
                  <a:cubicBezTo>
                    <a:pt x="27" y="36"/>
                    <a:pt x="57" y="76"/>
                    <a:pt x="78" y="154"/>
                  </a:cubicBezTo>
                  <a:cubicBezTo>
                    <a:pt x="90" y="199"/>
                    <a:pt x="94" y="249"/>
                    <a:pt x="94" y="295"/>
                  </a:cubicBezTo>
                  <a:cubicBezTo>
                    <a:pt x="94" y="344"/>
                    <a:pt x="90" y="395"/>
                    <a:pt x="77" y="444"/>
                  </a:cubicBezTo>
                  <a:cubicBezTo>
                    <a:pt x="57" y="512"/>
                    <a:pt x="29" y="552"/>
                    <a:pt x="4" y="580"/>
                  </a:cubicBezTo>
                  <a:cubicBezTo>
                    <a:pt x="0" y="584"/>
                    <a:pt x="1" y="583"/>
                    <a:pt x="0" y="585"/>
                  </a:cubicBezTo>
                  <a:cubicBezTo>
                    <a:pt x="0" y="589"/>
                    <a:pt x="3" y="591"/>
                    <a:pt x="6" y="591"/>
                  </a:cubicBezTo>
                  <a:cubicBezTo>
                    <a:pt x="13" y="591"/>
                    <a:pt x="39" y="560"/>
                    <a:pt x="46" y="553"/>
                  </a:cubicBezTo>
                  <a:cubicBezTo>
                    <a:pt x="97" y="494"/>
                    <a:pt x="127" y="406"/>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83" name=""/>
            <p:cNvSpPr/>
            <p:nvPr/>
          </p:nvSpPr>
          <p:spPr>
            <a:xfrm>
              <a:off x="9550080" y="546624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3"/>
                    <a:pt x="174" y="17"/>
                  </a:cubicBezTo>
                  <a:cubicBezTo>
                    <a:pt x="174" y="10"/>
                    <a:pt x="174" y="0"/>
                    <a:pt x="164" y="0"/>
                  </a:cubicBezTo>
                  <a:cubicBezTo>
                    <a:pt x="154" y="0"/>
                    <a:pt x="154" y="10"/>
                    <a:pt x="154" y="17"/>
                  </a:cubicBezTo>
                  <a:cubicBezTo>
                    <a:pt x="154" y="63"/>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20"/>
                    <a:pt x="154" y="266"/>
                    <a:pt x="154" y="312"/>
                  </a:cubicBezTo>
                  <a:cubicBezTo>
                    <a:pt x="154" y="319"/>
                    <a:pt x="154" y="328"/>
                    <a:pt x="164" y="328"/>
                  </a:cubicBezTo>
                  <a:cubicBezTo>
                    <a:pt x="174" y="328"/>
                    <a:pt x="174" y="319"/>
                    <a:pt x="174" y="312"/>
                  </a:cubicBezTo>
                  <a:cubicBezTo>
                    <a:pt x="174" y="266"/>
                    <a:pt x="174" y="220"/>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84" name=""/>
            <p:cNvSpPr/>
            <p:nvPr/>
          </p:nvSpPr>
          <p:spPr>
            <a:xfrm>
              <a:off x="4320360" y="579492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5" y="31"/>
                  </a:moveTo>
                  <a:cubicBezTo>
                    <a:pt x="167" y="31"/>
                    <a:pt x="160" y="31"/>
                    <a:pt x="153" y="38"/>
                  </a:cubicBezTo>
                  <a:cubicBezTo>
                    <a:pt x="144" y="45"/>
                    <a:pt x="144" y="53"/>
                    <a:pt x="144" y="57"/>
                  </a:cubicBezTo>
                  <a:cubicBezTo>
                    <a:pt x="144" y="69"/>
                    <a:pt x="153" y="74"/>
                    <a:pt x="162" y="74"/>
                  </a:cubicBezTo>
                  <a:cubicBezTo>
                    <a:pt x="176" y="74"/>
                    <a:pt x="189" y="62"/>
                    <a:pt x="189" y="42"/>
                  </a:cubicBezTo>
                  <a:cubicBezTo>
                    <a:pt x="189" y="18"/>
                    <a:pt x="167" y="0"/>
                    <a:pt x="132" y="0"/>
                  </a:cubicBezTo>
                  <a:cubicBezTo>
                    <a:pt x="66" y="0"/>
                    <a:pt x="0" y="70"/>
                    <a:pt x="0" y="140"/>
                  </a:cubicBezTo>
                  <a:cubicBezTo>
                    <a:pt x="0" y="185"/>
                    <a:pt x="28" y="223"/>
                    <a:pt x="80" y="223"/>
                  </a:cubicBezTo>
                  <a:cubicBezTo>
                    <a:pt x="150" y="223"/>
                    <a:pt x="190" y="171"/>
                    <a:pt x="190" y="165"/>
                  </a:cubicBezTo>
                  <a:cubicBezTo>
                    <a:pt x="190" y="162"/>
                    <a:pt x="188" y="158"/>
                    <a:pt x="185" y="158"/>
                  </a:cubicBezTo>
                  <a:cubicBezTo>
                    <a:pt x="183"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785" name=""/>
            <p:cNvSpPr/>
            <p:nvPr/>
          </p:nvSpPr>
          <p:spPr>
            <a:xfrm>
              <a:off x="4397400" y="581760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86" name=""/>
            <p:cNvSpPr/>
            <p:nvPr/>
          </p:nvSpPr>
          <p:spPr>
            <a:xfrm>
              <a:off x="4467240" y="5817600"/>
              <a:ext cx="51840" cy="79560"/>
            </a:xfrm>
            <a:custGeom>
              <a:avLst/>
              <a:gdLst>
                <a:gd name="textAreaLeft" fmla="*/ 0 w 51840"/>
                <a:gd name="textAreaRight" fmla="*/ 56880 w 51840"/>
                <a:gd name="textAreaTop" fmla="*/ 0 h 79560"/>
                <a:gd name="textAreaBottom" fmla="*/ 84600 h 79560"/>
              </a:gdLst>
              <a:ahLst/>
              <a:rect l="textAreaLeft" t="textAreaTop" r="textAreaRight" b="textAreaBottom"/>
              <a:pathLst>
                <a:path w="158" h="235">
                  <a:moveTo>
                    <a:pt x="76" y="113"/>
                  </a:moveTo>
                  <a:cubicBezTo>
                    <a:pt x="102" y="113"/>
                    <a:pt x="122" y="132"/>
                    <a:pt x="122" y="169"/>
                  </a:cubicBezTo>
                  <a:cubicBezTo>
                    <a:pt x="122" y="211"/>
                    <a:pt x="97" y="224"/>
                    <a:pt x="77" y="224"/>
                  </a:cubicBezTo>
                  <a:cubicBezTo>
                    <a:pt x="63" y="224"/>
                    <a:pt x="32" y="220"/>
                    <a:pt x="18" y="200"/>
                  </a:cubicBezTo>
                  <a:cubicBezTo>
                    <a:pt x="34" y="199"/>
                    <a:pt x="38" y="188"/>
                    <a:pt x="38" y="181"/>
                  </a:cubicBezTo>
                  <a:cubicBezTo>
                    <a:pt x="38" y="169"/>
                    <a:pt x="29" y="162"/>
                    <a:pt x="20" y="162"/>
                  </a:cubicBezTo>
                  <a:cubicBezTo>
                    <a:pt x="10" y="162"/>
                    <a:pt x="0" y="168"/>
                    <a:pt x="0" y="182"/>
                  </a:cubicBezTo>
                  <a:cubicBezTo>
                    <a:pt x="0" y="214"/>
                    <a:pt x="35" y="235"/>
                    <a:pt x="77" y="235"/>
                  </a:cubicBezTo>
                  <a:cubicBezTo>
                    <a:pt x="125" y="235"/>
                    <a:pt x="158" y="203"/>
                    <a:pt x="158" y="169"/>
                  </a:cubicBezTo>
                  <a:cubicBezTo>
                    <a:pt x="158" y="141"/>
                    <a:pt x="136" y="115"/>
                    <a:pt x="98" y="108"/>
                  </a:cubicBezTo>
                  <a:cubicBezTo>
                    <a:pt x="134" y="94"/>
                    <a:pt x="147" y="69"/>
                    <a:pt x="147" y="48"/>
                  </a:cubicBezTo>
                  <a:cubicBezTo>
                    <a:pt x="147" y="20"/>
                    <a:pt x="117" y="0"/>
                    <a:pt x="78" y="0"/>
                  </a:cubicBezTo>
                  <a:cubicBezTo>
                    <a:pt x="40" y="0"/>
                    <a:pt x="10" y="18"/>
                    <a:pt x="10" y="46"/>
                  </a:cubicBezTo>
                  <a:cubicBezTo>
                    <a:pt x="10" y="57"/>
                    <a:pt x="18" y="64"/>
                    <a:pt x="28" y="64"/>
                  </a:cubicBezTo>
                  <a:cubicBezTo>
                    <a:pt x="39" y="64"/>
                    <a:pt x="46" y="56"/>
                    <a:pt x="46" y="46"/>
                  </a:cubicBezTo>
                  <a:cubicBezTo>
                    <a:pt x="46" y="36"/>
                    <a:pt x="39" y="29"/>
                    <a:pt x="28" y="28"/>
                  </a:cubicBezTo>
                  <a:cubicBezTo>
                    <a:pt x="41" y="14"/>
                    <a:pt x="64" y="10"/>
                    <a:pt x="77" y="10"/>
                  </a:cubicBezTo>
                  <a:cubicBezTo>
                    <a:pt x="92" y="10"/>
                    <a:pt x="115" y="17"/>
                    <a:pt x="115" y="48"/>
                  </a:cubicBezTo>
                  <a:cubicBezTo>
                    <a:pt x="115" y="62"/>
                    <a:pt x="109" y="77"/>
                    <a:pt x="101" y="88"/>
                  </a:cubicBezTo>
                  <a:cubicBezTo>
                    <a:pt x="90" y="101"/>
                    <a:pt x="80" y="102"/>
                    <a:pt x="62" y="104"/>
                  </a:cubicBezTo>
                  <a:cubicBezTo>
                    <a:pt x="53" y="104"/>
                    <a:pt x="53" y="104"/>
                    <a:pt x="50" y="104"/>
                  </a:cubicBezTo>
                  <a:cubicBezTo>
                    <a:pt x="49" y="105"/>
                    <a:pt x="48" y="105"/>
                    <a:pt x="48" y="109"/>
                  </a:cubicBezTo>
                  <a:cubicBezTo>
                    <a:pt x="48" y="113"/>
                    <a:pt x="50" y="113"/>
                    <a:pt x="56"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87" name=""/>
            <p:cNvSpPr/>
            <p:nvPr/>
          </p:nvSpPr>
          <p:spPr>
            <a:xfrm>
              <a:off x="459612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1"/>
                    <a:pt x="127" y="580"/>
                  </a:cubicBezTo>
                  <a:cubicBezTo>
                    <a:pt x="104" y="556"/>
                    <a:pt x="70" y="517"/>
                    <a:pt x="50" y="435"/>
                  </a:cubicBezTo>
                  <a:cubicBezTo>
                    <a:pt x="39" y="391"/>
                    <a:pt x="34" y="340"/>
                    <a:pt x="34" y="295"/>
                  </a:cubicBezTo>
                  <a:cubicBezTo>
                    <a:pt x="34" y="165"/>
                    <a:pt x="66"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3" y="552"/>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88" name=""/>
            <p:cNvSpPr/>
            <p:nvPr/>
          </p:nvSpPr>
          <p:spPr>
            <a:xfrm>
              <a:off x="4683960" y="57236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89" name=""/>
            <p:cNvSpPr/>
            <p:nvPr/>
          </p:nvSpPr>
          <p:spPr>
            <a:xfrm>
              <a:off x="4656600" y="57520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1" y="21"/>
                    <a:pt x="174" y="15"/>
                    <a:pt x="211" y="15"/>
                  </a:cubicBezTo>
                  <a:cubicBezTo>
                    <a:pt x="224" y="15"/>
                    <a:pt x="228" y="15"/>
                    <a:pt x="228" y="7"/>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8"/>
                    <a:pt x="127" y="28"/>
                    <a:pt x="126" y="34"/>
                  </a:cubicBezTo>
                  <a:cubicBezTo>
                    <a:pt x="104" y="122"/>
                    <a:pt x="82" y="210"/>
                    <a:pt x="60" y="298"/>
                  </a:cubicBezTo>
                  <a:cubicBezTo>
                    <a:pt x="56" y="316"/>
                    <a:pt x="55" y="322"/>
                    <a:pt x="15" y="322"/>
                  </a:cubicBezTo>
                  <a:cubicBezTo>
                    <a:pt x="4" y="322"/>
                    <a:pt x="0" y="322"/>
                    <a:pt x="0" y="332"/>
                  </a:cubicBezTo>
                  <a:cubicBezTo>
                    <a:pt x="0" y="336"/>
                    <a:pt x="6" y="336"/>
                    <a:pt x="7" y="336"/>
                  </a:cubicBezTo>
                  <a:cubicBezTo>
                    <a:pt x="21" y="336"/>
                    <a:pt x="57" y="335"/>
                    <a:pt x="71" y="335"/>
                  </a:cubicBezTo>
                  <a:cubicBezTo>
                    <a:pt x="87" y="335"/>
                    <a:pt x="123" y="336"/>
                    <a:pt x="137" y="336"/>
                  </a:cubicBezTo>
                  <a:cubicBezTo>
                    <a:pt x="141" y="336"/>
                    <a:pt x="147" y="336"/>
                    <a:pt x="147" y="328"/>
                  </a:cubicBezTo>
                  <a:cubicBezTo>
                    <a:pt x="147" y="322"/>
                    <a:pt x="143" y="322"/>
                    <a:pt x="133" y="322"/>
                  </a:cubicBezTo>
                  <a:cubicBezTo>
                    <a:pt x="123" y="322"/>
                    <a:pt x="122" y="322"/>
                    <a:pt x="112" y="321"/>
                  </a:cubicBezTo>
                  <a:cubicBezTo>
                    <a:pt x="101" y="319"/>
                    <a:pt x="99" y="318"/>
                    <a:pt x="99" y="312"/>
                  </a:cubicBezTo>
                  <a:cubicBezTo>
                    <a:pt x="99" y="308"/>
                    <a:pt x="101"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90" name=""/>
            <p:cNvSpPr/>
            <p:nvPr/>
          </p:nvSpPr>
          <p:spPr>
            <a:xfrm>
              <a:off x="4733280" y="58158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6" y="164"/>
                    <a:pt x="143" y="164"/>
                    <a:pt x="130" y="164"/>
                  </a:cubicBezTo>
                  <a:cubicBezTo>
                    <a:pt x="130" y="112"/>
                    <a:pt x="130" y="61"/>
                    <a:pt x="130" y="10"/>
                  </a:cubicBezTo>
                  <a:cubicBezTo>
                    <a:pt x="130" y="3"/>
                    <a:pt x="130" y="0"/>
                    <a:pt x="123"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7" y="220"/>
                    <a:pt x="64" y="220"/>
                  </a:cubicBezTo>
                  <a:cubicBezTo>
                    <a:pt x="64" y="224"/>
                    <a:pt x="64" y="228"/>
                    <a:pt x="64" y="232"/>
                  </a:cubicBezTo>
                  <a:cubicBezTo>
                    <a:pt x="81" y="232"/>
                    <a:pt x="104" y="231"/>
                    <a:pt x="116" y="231"/>
                  </a:cubicBezTo>
                  <a:cubicBezTo>
                    <a:pt x="129" y="231"/>
                    <a:pt x="150" y="232"/>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6"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791" name=""/>
            <p:cNvSpPr/>
            <p:nvPr/>
          </p:nvSpPr>
          <p:spPr>
            <a:xfrm>
              <a:off x="486180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92" name=""/>
            <p:cNvSpPr/>
            <p:nvPr/>
          </p:nvSpPr>
          <p:spPr>
            <a:xfrm>
              <a:off x="5040000" y="5754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4"/>
                    <a:pt x="18" y="314"/>
                  </a:cubicBezTo>
                  <a:cubicBezTo>
                    <a:pt x="13" y="314"/>
                    <a:pt x="8" y="314"/>
                    <a:pt x="3" y="314"/>
                  </a:cubicBezTo>
                  <a:cubicBezTo>
                    <a:pt x="3" y="318"/>
                    <a:pt x="3" y="323"/>
                    <a:pt x="3" y="328"/>
                  </a:cubicBezTo>
                  <a:cubicBezTo>
                    <a:pt x="20" y="326"/>
                    <a:pt x="63" y="326"/>
                    <a:pt x="83" y="326"/>
                  </a:cubicBezTo>
                  <a:cubicBezTo>
                    <a:pt x="102" y="326"/>
                    <a:pt x="146" y="326"/>
                    <a:pt x="162" y="328"/>
                  </a:cubicBezTo>
                  <a:cubicBezTo>
                    <a:pt x="162" y="323"/>
                    <a:pt x="162" y="318"/>
                    <a:pt x="162" y="314"/>
                  </a:cubicBezTo>
                  <a:cubicBezTo>
                    <a:pt x="157" y="314"/>
                    <a:pt x="152" y="314"/>
                    <a:pt x="147"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93" name=""/>
            <p:cNvSpPr/>
            <p:nvPr/>
          </p:nvSpPr>
          <p:spPr>
            <a:xfrm>
              <a:off x="5120640" y="572256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2" y="43"/>
                  </a:cubicBezTo>
                  <a:cubicBezTo>
                    <a:pt x="46" y="36"/>
                    <a:pt x="14" y="0"/>
                    <a:pt x="6" y="0"/>
                  </a:cubicBezTo>
                  <a:cubicBezTo>
                    <a:pt x="3" y="0"/>
                    <a:pt x="0" y="0"/>
                    <a:pt x="0" y="4"/>
                  </a:cubicBezTo>
                  <a:cubicBezTo>
                    <a:pt x="0" y="7"/>
                    <a:pt x="0" y="8"/>
                    <a:pt x="3" y="10"/>
                  </a:cubicBezTo>
                  <a:cubicBezTo>
                    <a:pt x="27" y="35"/>
                    <a:pt x="59" y="76"/>
                    <a:pt x="78" y="153"/>
                  </a:cubicBezTo>
                  <a:cubicBezTo>
                    <a:pt x="90" y="197"/>
                    <a:pt x="94" y="249"/>
                    <a:pt x="94" y="294"/>
                  </a:cubicBezTo>
                  <a:cubicBezTo>
                    <a:pt x="94" y="344"/>
                    <a:pt x="90" y="395"/>
                    <a:pt x="77" y="442"/>
                  </a:cubicBezTo>
                  <a:cubicBezTo>
                    <a:pt x="59" y="511"/>
                    <a:pt x="29" y="550"/>
                    <a:pt x="4" y="578"/>
                  </a:cubicBezTo>
                  <a:cubicBezTo>
                    <a:pt x="0" y="582"/>
                    <a:pt x="0" y="584"/>
                    <a:pt x="0" y="585"/>
                  </a:cubicBezTo>
                  <a:cubicBezTo>
                    <a:pt x="0" y="588"/>
                    <a:pt x="3" y="589"/>
                    <a:pt x="6" y="589"/>
                  </a:cubicBezTo>
                  <a:cubicBezTo>
                    <a:pt x="13" y="589"/>
                    <a:pt x="41" y="560"/>
                    <a:pt x="46" y="553"/>
                  </a:cubicBezTo>
                  <a:cubicBezTo>
                    <a:pt x="97"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94" name=""/>
            <p:cNvSpPr/>
            <p:nvPr/>
          </p:nvSpPr>
          <p:spPr>
            <a:xfrm>
              <a:off x="5202000" y="568404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8" y="167"/>
                    <a:pt x="144" y="167"/>
                    <a:pt x="140" y="167"/>
                  </a:cubicBezTo>
                  <a:cubicBezTo>
                    <a:pt x="140" y="174"/>
                    <a:pt x="136" y="195"/>
                    <a:pt x="132" y="197"/>
                  </a:cubicBezTo>
                  <a:cubicBezTo>
                    <a:pt x="129" y="200"/>
                    <a:pt x="102" y="200"/>
                    <a:pt x="97" y="200"/>
                  </a:cubicBezTo>
                  <a:cubicBezTo>
                    <a:pt x="76" y="200"/>
                    <a:pt x="55" y="200"/>
                    <a:pt x="34" y="200"/>
                  </a:cubicBezTo>
                  <a:cubicBezTo>
                    <a:pt x="70" y="168"/>
                    <a:pt x="83" y="158"/>
                    <a:pt x="102" y="141"/>
                  </a:cubicBezTo>
                  <a:cubicBezTo>
                    <a:pt x="129" y="122"/>
                    <a:pt x="153" y="101"/>
                    <a:pt x="153" y="67"/>
                  </a:cubicBezTo>
                  <a:cubicBezTo>
                    <a:pt x="153" y="25"/>
                    <a:pt x="116" y="0"/>
                    <a:pt x="71" y="0"/>
                  </a:cubicBezTo>
                  <a:cubicBezTo>
                    <a:pt x="29" y="0"/>
                    <a:pt x="0" y="31"/>
                    <a:pt x="0" y="62"/>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9" y="39"/>
                    <a:pt x="119" y="67"/>
                  </a:cubicBezTo>
                  <a:cubicBezTo>
                    <a:pt x="119" y="98"/>
                    <a:pt x="97" y="122"/>
                    <a:pt x="87" y="133"/>
                  </a:cubicBezTo>
                  <a:cubicBezTo>
                    <a:pt x="59" y="161"/>
                    <a:pt x="31" y="188"/>
                    <a:pt x="3" y="216"/>
                  </a:cubicBezTo>
                  <a:cubicBezTo>
                    <a:pt x="0" y="218"/>
                    <a:pt x="0" y="220"/>
                    <a:pt x="0" y="230"/>
                  </a:cubicBezTo>
                  <a:cubicBezTo>
                    <a:pt x="47" y="230"/>
                    <a:pt x="94" y="230"/>
                    <a:pt x="141" y="230"/>
                  </a:cubicBezTo>
                  <a:cubicBezTo>
                    <a:pt x="145"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795" name=""/>
            <p:cNvSpPr/>
            <p:nvPr/>
          </p:nvSpPr>
          <p:spPr>
            <a:xfrm>
              <a:off x="532980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1"/>
                    <a:pt x="126" y="580"/>
                  </a:cubicBezTo>
                  <a:cubicBezTo>
                    <a:pt x="104" y="556"/>
                    <a:pt x="70" y="517"/>
                    <a:pt x="50" y="435"/>
                  </a:cubicBezTo>
                  <a:cubicBezTo>
                    <a:pt x="38" y="391"/>
                    <a:pt x="34" y="340"/>
                    <a:pt x="34" y="295"/>
                  </a:cubicBezTo>
                  <a:cubicBezTo>
                    <a:pt x="34" y="165"/>
                    <a:pt x="64" y="76"/>
                    <a:pt x="125" y="11"/>
                  </a:cubicBezTo>
                  <a:cubicBezTo>
                    <a:pt x="129" y="7"/>
                    <a:pt x="129" y="6"/>
                    <a:pt x="129" y="4"/>
                  </a:cubicBezTo>
                  <a:cubicBezTo>
                    <a:pt x="129" y="0"/>
                    <a:pt x="125" y="0"/>
                    <a:pt x="123" y="0"/>
                  </a:cubicBezTo>
                  <a:cubicBezTo>
                    <a:pt x="115" y="0"/>
                    <a:pt x="88" y="29"/>
                    <a:pt x="83" y="36"/>
                  </a:cubicBezTo>
                  <a:cubicBezTo>
                    <a:pt x="32" y="97"/>
                    <a:pt x="0" y="185"/>
                    <a:pt x="0" y="294"/>
                  </a:cubicBezTo>
                  <a:cubicBezTo>
                    <a:pt x="0" y="364"/>
                    <a:pt x="13" y="463"/>
                    <a:pt x="77" y="546"/>
                  </a:cubicBezTo>
                  <a:cubicBezTo>
                    <a:pt x="81" y="552"/>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96" name=""/>
            <p:cNvSpPr/>
            <p:nvPr/>
          </p:nvSpPr>
          <p:spPr>
            <a:xfrm>
              <a:off x="5417640" y="57236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797" name=""/>
            <p:cNvSpPr/>
            <p:nvPr/>
          </p:nvSpPr>
          <p:spPr>
            <a:xfrm>
              <a:off x="5390280" y="575208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4" y="15"/>
                    <a:pt x="227" y="15"/>
                    <a:pt x="227" y="7"/>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5" y="15"/>
                    <a:pt x="127" y="15"/>
                    <a:pt x="127" y="25"/>
                  </a:cubicBezTo>
                  <a:cubicBezTo>
                    <a:pt x="127" y="28"/>
                    <a:pt x="127" y="28"/>
                    <a:pt x="126" y="34"/>
                  </a:cubicBezTo>
                  <a:cubicBezTo>
                    <a:pt x="104" y="122"/>
                    <a:pt x="82" y="210"/>
                    <a:pt x="60" y="298"/>
                  </a:cubicBezTo>
                  <a:cubicBezTo>
                    <a:pt x="56" y="316"/>
                    <a:pt x="55" y="322"/>
                    <a:pt x="15" y="322"/>
                  </a:cubicBezTo>
                  <a:cubicBezTo>
                    <a:pt x="4" y="322"/>
                    <a:pt x="0" y="322"/>
                    <a:pt x="0" y="332"/>
                  </a:cubicBezTo>
                  <a:cubicBezTo>
                    <a:pt x="0" y="336"/>
                    <a:pt x="6" y="336"/>
                    <a:pt x="7" y="336"/>
                  </a:cubicBezTo>
                  <a:cubicBezTo>
                    <a:pt x="21" y="336"/>
                    <a:pt x="57" y="335"/>
                    <a:pt x="71" y="335"/>
                  </a:cubicBezTo>
                  <a:cubicBezTo>
                    <a:pt x="85" y="335"/>
                    <a:pt x="123" y="336"/>
                    <a:pt x="137" y="336"/>
                  </a:cubicBezTo>
                  <a:cubicBezTo>
                    <a:pt x="141" y="336"/>
                    <a:pt x="147" y="336"/>
                    <a:pt x="147" y="328"/>
                  </a:cubicBezTo>
                  <a:cubicBezTo>
                    <a:pt x="147" y="322"/>
                    <a:pt x="143" y="322"/>
                    <a:pt x="133" y="322"/>
                  </a:cubicBezTo>
                  <a:cubicBezTo>
                    <a:pt x="123" y="322"/>
                    <a:pt x="120" y="322"/>
                    <a:pt x="111" y="321"/>
                  </a:cubicBezTo>
                  <a:cubicBezTo>
                    <a:pt x="101" y="319"/>
                    <a:pt x="99" y="318"/>
                    <a:pt x="99" y="312"/>
                  </a:cubicBezTo>
                  <a:cubicBezTo>
                    <a:pt x="99" y="308"/>
                    <a:pt x="99"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798" name=""/>
            <p:cNvSpPr/>
            <p:nvPr/>
          </p:nvSpPr>
          <p:spPr>
            <a:xfrm>
              <a:off x="5475600" y="5817600"/>
              <a:ext cx="40320" cy="77040"/>
            </a:xfrm>
            <a:custGeom>
              <a:avLst/>
              <a:gdLst>
                <a:gd name="textAreaLeft" fmla="*/ 0 w 40320"/>
                <a:gd name="textAreaRight" fmla="*/ 45360 w 40320"/>
                <a:gd name="textAreaTop" fmla="*/ 0 h 77040"/>
                <a:gd name="textAreaBottom" fmla="*/ 82080 h 77040"/>
              </a:gdLst>
              <a:ahLst/>
              <a:rect l="textAreaLeft" t="textAreaTop" r="textAreaRight" b="textAreaBottom"/>
              <a:pathLst>
                <a:path w="126" h="228">
                  <a:moveTo>
                    <a:pt x="78" y="10"/>
                  </a:moveTo>
                  <a:cubicBezTo>
                    <a:pt x="78" y="0"/>
                    <a:pt x="77" y="0"/>
                    <a:pt x="67" y="0"/>
                  </a:cubicBezTo>
                  <a:cubicBezTo>
                    <a:pt x="45" y="21"/>
                    <a:pt x="14" y="22"/>
                    <a:pt x="0" y="22"/>
                  </a:cubicBezTo>
                  <a:cubicBezTo>
                    <a:pt x="0" y="26"/>
                    <a:pt x="0" y="30"/>
                    <a:pt x="0" y="34"/>
                  </a:cubicBezTo>
                  <a:cubicBezTo>
                    <a:pt x="8" y="34"/>
                    <a:pt x="31" y="34"/>
                    <a:pt x="50" y="25"/>
                  </a:cubicBezTo>
                  <a:cubicBezTo>
                    <a:pt x="50" y="84"/>
                    <a:pt x="50" y="142"/>
                    <a:pt x="50" y="200"/>
                  </a:cubicBezTo>
                  <a:cubicBezTo>
                    <a:pt x="50" y="211"/>
                    <a:pt x="50" y="216"/>
                    <a:pt x="15" y="216"/>
                  </a:cubicBezTo>
                  <a:cubicBezTo>
                    <a:pt x="11" y="216"/>
                    <a:pt x="7" y="216"/>
                    <a:pt x="3" y="216"/>
                  </a:cubicBezTo>
                  <a:cubicBezTo>
                    <a:pt x="3" y="220"/>
                    <a:pt x="3" y="224"/>
                    <a:pt x="3" y="228"/>
                  </a:cubicBezTo>
                  <a:cubicBezTo>
                    <a:pt x="8" y="228"/>
                    <a:pt x="50" y="227"/>
                    <a:pt x="64" y="227"/>
                  </a:cubicBezTo>
                  <a:cubicBezTo>
                    <a:pt x="74" y="227"/>
                    <a:pt x="118" y="228"/>
                    <a:pt x="126" y="228"/>
                  </a:cubicBezTo>
                  <a:cubicBezTo>
                    <a:pt x="126" y="224"/>
                    <a:pt x="126" y="220"/>
                    <a:pt x="126" y="216"/>
                  </a:cubicBezTo>
                  <a:cubicBezTo>
                    <a:pt x="121" y="216"/>
                    <a:pt x="117" y="216"/>
                    <a:pt x="112" y="216"/>
                  </a:cubicBezTo>
                  <a:cubicBezTo>
                    <a:pt x="78" y="216"/>
                    <a:pt x="78" y="211"/>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799" name=""/>
            <p:cNvSpPr/>
            <p:nvPr/>
          </p:nvSpPr>
          <p:spPr>
            <a:xfrm>
              <a:off x="559548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5" y="0"/>
                    <a:pt x="106" y="0"/>
                    <a:pt x="17" y="0"/>
                  </a:cubicBezTo>
                  <a:cubicBezTo>
                    <a:pt x="8" y="0"/>
                    <a:pt x="0" y="0"/>
                    <a:pt x="0" y="10"/>
                  </a:cubicBezTo>
                  <a:cubicBezTo>
                    <a:pt x="0" y="20"/>
                    <a:pt x="8" y="20"/>
                    <a:pt x="17" y="20"/>
                  </a:cubicBezTo>
                  <a:cubicBezTo>
                    <a:pt x="106" y="20"/>
                    <a:pt x="195"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00" name=""/>
            <p:cNvSpPr/>
            <p:nvPr/>
          </p:nvSpPr>
          <p:spPr>
            <a:xfrm>
              <a:off x="5765400" y="5754960"/>
              <a:ext cx="68400" cy="117000"/>
            </a:xfrm>
            <a:custGeom>
              <a:avLst/>
              <a:gdLst>
                <a:gd name="textAreaLeft" fmla="*/ 0 w 68400"/>
                <a:gd name="textAreaRight" fmla="*/ 73440 w 68400"/>
                <a:gd name="textAreaTop" fmla="*/ 0 h 117000"/>
                <a:gd name="textAreaBottom" fmla="*/ 122040 h 117000"/>
              </a:gdLst>
              <a:ahLst/>
              <a:rect l="textAreaLeft" t="textAreaTop" r="textAreaRight" b="textAreaBottom"/>
              <a:pathLst>
                <a:path w="204" h="339">
                  <a:moveTo>
                    <a:pt x="122" y="155"/>
                  </a:moveTo>
                  <a:cubicBezTo>
                    <a:pt x="162" y="141"/>
                    <a:pt x="192" y="108"/>
                    <a:pt x="192" y="69"/>
                  </a:cubicBezTo>
                  <a:cubicBezTo>
                    <a:pt x="192" y="28"/>
                    <a:pt x="148" y="0"/>
                    <a:pt x="101" y="0"/>
                  </a:cubicBezTo>
                  <a:cubicBezTo>
                    <a:pt x="50" y="0"/>
                    <a:pt x="14" y="29"/>
                    <a:pt x="14" y="67"/>
                  </a:cubicBezTo>
                  <a:cubicBezTo>
                    <a:pt x="14" y="84"/>
                    <a:pt x="24" y="92"/>
                    <a:pt x="39" y="92"/>
                  </a:cubicBezTo>
                  <a:cubicBezTo>
                    <a:pt x="53" y="92"/>
                    <a:pt x="63" y="83"/>
                    <a:pt x="63" y="69"/>
                  </a:cubicBezTo>
                  <a:cubicBezTo>
                    <a:pt x="63" y="43"/>
                    <a:pt x="41" y="43"/>
                    <a:pt x="34" y="43"/>
                  </a:cubicBezTo>
                  <a:cubicBezTo>
                    <a:pt x="49" y="20"/>
                    <a:pt x="81" y="13"/>
                    <a:pt x="98" y="13"/>
                  </a:cubicBezTo>
                  <a:cubicBezTo>
                    <a:pt x="119" y="13"/>
                    <a:pt x="146" y="24"/>
                    <a:pt x="146" y="69"/>
                  </a:cubicBezTo>
                  <a:cubicBezTo>
                    <a:pt x="146" y="74"/>
                    <a:pt x="144" y="102"/>
                    <a:pt x="132" y="125"/>
                  </a:cubicBezTo>
                  <a:cubicBezTo>
                    <a:pt x="118" y="147"/>
                    <a:pt x="101" y="150"/>
                    <a:pt x="88" y="150"/>
                  </a:cubicBezTo>
                  <a:cubicBezTo>
                    <a:pt x="84" y="150"/>
                    <a:pt x="73" y="151"/>
                    <a:pt x="69" y="151"/>
                  </a:cubicBezTo>
                  <a:cubicBezTo>
                    <a:pt x="66" y="151"/>
                    <a:pt x="62" y="153"/>
                    <a:pt x="62" y="157"/>
                  </a:cubicBezTo>
                  <a:cubicBezTo>
                    <a:pt x="62" y="162"/>
                    <a:pt x="66" y="162"/>
                    <a:pt x="74" y="162"/>
                  </a:cubicBezTo>
                  <a:cubicBezTo>
                    <a:pt x="81" y="162"/>
                    <a:pt x="88" y="162"/>
                    <a:pt x="95" y="162"/>
                  </a:cubicBezTo>
                  <a:cubicBezTo>
                    <a:pt x="136" y="162"/>
                    <a:pt x="154" y="196"/>
                    <a:pt x="154" y="244"/>
                  </a:cubicBezTo>
                  <a:cubicBezTo>
                    <a:pt x="154" y="311"/>
                    <a:pt x="120" y="325"/>
                    <a:pt x="98" y="325"/>
                  </a:cubicBezTo>
                  <a:cubicBezTo>
                    <a:pt x="77" y="325"/>
                    <a:pt x="41" y="316"/>
                    <a:pt x="22" y="288"/>
                  </a:cubicBezTo>
                  <a:cubicBezTo>
                    <a:pt x="41" y="290"/>
                    <a:pt x="56" y="280"/>
                    <a:pt x="56" y="260"/>
                  </a:cubicBezTo>
                  <a:cubicBezTo>
                    <a:pt x="56" y="244"/>
                    <a:pt x="42" y="234"/>
                    <a:pt x="28" y="234"/>
                  </a:cubicBezTo>
                  <a:cubicBezTo>
                    <a:pt x="15" y="234"/>
                    <a:pt x="0" y="241"/>
                    <a:pt x="0" y="262"/>
                  </a:cubicBezTo>
                  <a:cubicBezTo>
                    <a:pt x="0" y="307"/>
                    <a:pt x="46" y="339"/>
                    <a:pt x="99" y="339"/>
                  </a:cubicBezTo>
                  <a:cubicBezTo>
                    <a:pt x="160" y="339"/>
                    <a:pt x="204" y="294"/>
                    <a:pt x="204" y="244"/>
                  </a:cubicBezTo>
                  <a:cubicBezTo>
                    <a:pt x="204" y="204"/>
                    <a:pt x="174" y="165"/>
                    <a:pt x="122" y="15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01" name=""/>
            <p:cNvSpPr/>
            <p:nvPr/>
          </p:nvSpPr>
          <p:spPr>
            <a:xfrm>
              <a:off x="5854680" y="572256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295"/>
                  </a:moveTo>
                  <a:cubicBezTo>
                    <a:pt x="127" y="225"/>
                    <a:pt x="116" y="126"/>
                    <a:pt x="50" y="43"/>
                  </a:cubicBezTo>
                  <a:cubicBezTo>
                    <a:pt x="46" y="36"/>
                    <a:pt x="14" y="0"/>
                    <a:pt x="6" y="0"/>
                  </a:cubicBezTo>
                  <a:cubicBezTo>
                    <a:pt x="3" y="0"/>
                    <a:pt x="0" y="0"/>
                    <a:pt x="0" y="4"/>
                  </a:cubicBezTo>
                  <a:cubicBezTo>
                    <a:pt x="0" y="7"/>
                    <a:pt x="0" y="8"/>
                    <a:pt x="3" y="10"/>
                  </a:cubicBezTo>
                  <a:cubicBezTo>
                    <a:pt x="27" y="35"/>
                    <a:pt x="57" y="76"/>
                    <a:pt x="78" y="153"/>
                  </a:cubicBezTo>
                  <a:cubicBezTo>
                    <a:pt x="90" y="197"/>
                    <a:pt x="94" y="249"/>
                    <a:pt x="94" y="294"/>
                  </a:cubicBezTo>
                  <a:cubicBezTo>
                    <a:pt x="94" y="344"/>
                    <a:pt x="90" y="395"/>
                    <a:pt x="77" y="442"/>
                  </a:cubicBezTo>
                  <a:cubicBezTo>
                    <a:pt x="57" y="511"/>
                    <a:pt x="29" y="550"/>
                    <a:pt x="4" y="578"/>
                  </a:cubicBezTo>
                  <a:cubicBezTo>
                    <a:pt x="0" y="582"/>
                    <a:pt x="0" y="584"/>
                    <a:pt x="0" y="585"/>
                  </a:cubicBezTo>
                  <a:cubicBezTo>
                    <a:pt x="0" y="588"/>
                    <a:pt x="3" y="589"/>
                    <a:pt x="6" y="589"/>
                  </a:cubicBezTo>
                  <a:cubicBezTo>
                    <a:pt x="13" y="589"/>
                    <a:pt x="39" y="560"/>
                    <a:pt x="46" y="553"/>
                  </a:cubicBezTo>
                  <a:cubicBezTo>
                    <a:pt x="95" y="493"/>
                    <a:pt x="127" y="405"/>
                    <a:pt x="127"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02" name=""/>
            <p:cNvSpPr/>
            <p:nvPr/>
          </p:nvSpPr>
          <p:spPr>
            <a:xfrm>
              <a:off x="5935680" y="568404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1"/>
                  </a:cubicBezTo>
                  <a:cubicBezTo>
                    <a:pt x="127" y="122"/>
                    <a:pt x="151" y="101"/>
                    <a:pt x="151" y="67"/>
                  </a:cubicBezTo>
                  <a:cubicBezTo>
                    <a:pt x="151" y="25"/>
                    <a:pt x="115" y="0"/>
                    <a:pt x="71" y="0"/>
                  </a:cubicBezTo>
                  <a:cubicBezTo>
                    <a:pt x="28" y="0"/>
                    <a:pt x="0" y="31"/>
                    <a:pt x="0" y="62"/>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9" y="39"/>
                    <a:pt x="119" y="67"/>
                  </a:cubicBezTo>
                  <a:cubicBezTo>
                    <a:pt x="119" y="98"/>
                    <a:pt x="97" y="122"/>
                    <a:pt x="85" y="133"/>
                  </a:cubicBezTo>
                  <a:cubicBezTo>
                    <a:pt x="58" y="161"/>
                    <a:pt x="30" y="188"/>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03" name=""/>
            <p:cNvSpPr/>
            <p:nvPr/>
          </p:nvSpPr>
          <p:spPr>
            <a:xfrm>
              <a:off x="6056640" y="5770080"/>
              <a:ext cx="112320" cy="113040"/>
            </a:xfrm>
            <a:custGeom>
              <a:avLst/>
              <a:gdLst>
                <a:gd name="textAreaLeft" fmla="*/ 0 w 112320"/>
                <a:gd name="textAreaRight" fmla="*/ 117360 w 112320"/>
                <a:gd name="textAreaTop" fmla="*/ 0 h 113040"/>
                <a:gd name="textAreaBottom" fmla="*/ 118080 h 113040"/>
              </a:gdLst>
              <a:ahLst/>
              <a:rect l="textAreaLeft" t="textAreaTop" r="textAreaRight" b="textAreaBottom"/>
              <a:pathLst>
                <a:path w="326" h="328">
                  <a:moveTo>
                    <a:pt x="174" y="174"/>
                  </a:moveTo>
                  <a:cubicBezTo>
                    <a:pt x="219" y="174"/>
                    <a:pt x="265" y="174"/>
                    <a:pt x="311" y="174"/>
                  </a:cubicBezTo>
                  <a:cubicBezTo>
                    <a:pt x="318" y="174"/>
                    <a:pt x="326" y="174"/>
                    <a:pt x="326" y="164"/>
                  </a:cubicBezTo>
                  <a:cubicBezTo>
                    <a:pt x="326"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2" y="154"/>
                    <a:pt x="15" y="154"/>
                  </a:cubicBezTo>
                  <a:cubicBezTo>
                    <a:pt x="8" y="154"/>
                    <a:pt x="0" y="154"/>
                    <a:pt x="0" y="164"/>
                  </a:cubicBezTo>
                  <a:cubicBezTo>
                    <a:pt x="0" y="174"/>
                    <a:pt x="8" y="174"/>
                    <a:pt x="15" y="174"/>
                  </a:cubicBezTo>
                  <a:cubicBezTo>
                    <a:pt x="62"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04" name=""/>
            <p:cNvSpPr/>
            <p:nvPr/>
          </p:nvSpPr>
          <p:spPr>
            <a:xfrm>
              <a:off x="6230880" y="5794920"/>
              <a:ext cx="64080" cy="75240"/>
            </a:xfrm>
            <a:custGeom>
              <a:avLst/>
              <a:gdLst>
                <a:gd name="textAreaLeft" fmla="*/ 0 w 64080"/>
                <a:gd name="textAreaRight" fmla="*/ 69120 w 64080"/>
                <a:gd name="textAreaTop" fmla="*/ 0 h 75240"/>
                <a:gd name="textAreaBottom" fmla="*/ 80280 h 75240"/>
              </a:gdLst>
              <a:ahLst/>
              <a:rect l="textAreaLeft" t="textAreaTop" r="textAreaRight" b="textAreaBottom"/>
              <a:pathLst>
                <a:path w="192" h="223">
                  <a:moveTo>
                    <a:pt x="175" y="31"/>
                  </a:moveTo>
                  <a:cubicBezTo>
                    <a:pt x="167" y="31"/>
                    <a:pt x="160" y="31"/>
                    <a:pt x="153" y="38"/>
                  </a:cubicBezTo>
                  <a:cubicBezTo>
                    <a:pt x="144" y="45"/>
                    <a:pt x="144" y="53"/>
                    <a:pt x="144" y="57"/>
                  </a:cubicBezTo>
                  <a:cubicBezTo>
                    <a:pt x="144" y="69"/>
                    <a:pt x="153" y="74"/>
                    <a:pt x="162" y="74"/>
                  </a:cubicBezTo>
                  <a:cubicBezTo>
                    <a:pt x="176" y="74"/>
                    <a:pt x="189" y="62"/>
                    <a:pt x="189" y="42"/>
                  </a:cubicBezTo>
                  <a:cubicBezTo>
                    <a:pt x="189" y="18"/>
                    <a:pt x="167" y="0"/>
                    <a:pt x="132" y="0"/>
                  </a:cubicBezTo>
                  <a:cubicBezTo>
                    <a:pt x="66" y="0"/>
                    <a:pt x="0" y="70"/>
                    <a:pt x="0" y="140"/>
                  </a:cubicBezTo>
                  <a:cubicBezTo>
                    <a:pt x="0" y="185"/>
                    <a:pt x="28" y="223"/>
                    <a:pt x="80" y="223"/>
                  </a:cubicBezTo>
                  <a:cubicBezTo>
                    <a:pt x="150" y="223"/>
                    <a:pt x="192" y="171"/>
                    <a:pt x="192" y="165"/>
                  </a:cubicBezTo>
                  <a:cubicBezTo>
                    <a:pt x="192" y="162"/>
                    <a:pt x="188" y="158"/>
                    <a:pt x="185" y="158"/>
                  </a:cubicBezTo>
                  <a:cubicBezTo>
                    <a:pt x="183" y="158"/>
                    <a:pt x="182" y="160"/>
                    <a:pt x="179" y="164"/>
                  </a:cubicBezTo>
                  <a:cubicBezTo>
                    <a:pt x="140" y="213"/>
                    <a:pt x="87" y="213"/>
                    <a:pt x="80" y="213"/>
                  </a:cubicBezTo>
                  <a:cubicBezTo>
                    <a:pt x="49" y="213"/>
                    <a:pt x="36" y="188"/>
                    <a:pt x="36" y="158"/>
                  </a:cubicBezTo>
                  <a:cubicBezTo>
                    <a:pt x="36" y="139"/>
                    <a:pt x="46" y="91"/>
                    <a:pt x="63" y="60"/>
                  </a:cubicBezTo>
                  <a:cubicBezTo>
                    <a:pt x="78" y="32"/>
                    <a:pt x="105" y="11"/>
                    <a:pt x="132" y="11"/>
                  </a:cubicBezTo>
                  <a:cubicBezTo>
                    <a:pt x="148" y="11"/>
                    <a:pt x="168" y="17"/>
                    <a:pt x="175"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805" name=""/>
            <p:cNvSpPr/>
            <p:nvPr/>
          </p:nvSpPr>
          <p:spPr>
            <a:xfrm>
              <a:off x="6307920" y="5817600"/>
              <a:ext cx="50040" cy="77040"/>
            </a:xfrm>
            <a:custGeom>
              <a:avLst/>
              <a:gdLst>
                <a:gd name="textAreaLeft" fmla="*/ 0 w 50040"/>
                <a:gd name="textAreaRight" fmla="*/ 55080 w 50040"/>
                <a:gd name="textAreaTop" fmla="*/ 0 h 77040"/>
                <a:gd name="textAreaBottom" fmla="*/ 82080 h 77040"/>
              </a:gdLst>
              <a:ahLst/>
              <a:rect l="textAreaLeft" t="textAreaTop" r="textAreaRight" b="textAreaBottom"/>
              <a:pathLst>
                <a:path w="153" h="228">
                  <a:moveTo>
                    <a:pt x="153" y="165"/>
                  </a:moveTo>
                  <a:cubicBezTo>
                    <a:pt x="148" y="165"/>
                    <a:pt x="144" y="165"/>
                    <a:pt x="140" y="165"/>
                  </a:cubicBezTo>
                  <a:cubicBezTo>
                    <a:pt x="140" y="174"/>
                    <a:pt x="136" y="193"/>
                    <a:pt x="132" y="197"/>
                  </a:cubicBezTo>
                  <a:cubicBezTo>
                    <a:pt x="129" y="199"/>
                    <a:pt x="102" y="199"/>
                    <a:pt x="98" y="199"/>
                  </a:cubicBezTo>
                  <a:cubicBezTo>
                    <a:pt x="77" y="199"/>
                    <a:pt x="55" y="199"/>
                    <a:pt x="34" y="199"/>
                  </a:cubicBezTo>
                  <a:cubicBezTo>
                    <a:pt x="70" y="167"/>
                    <a:pt x="83" y="157"/>
                    <a:pt x="104" y="141"/>
                  </a:cubicBezTo>
                  <a:cubicBezTo>
                    <a:pt x="129" y="120"/>
                    <a:pt x="153" y="99"/>
                    <a:pt x="153" y="67"/>
                  </a:cubicBezTo>
                  <a:cubicBezTo>
                    <a:pt x="153" y="25"/>
                    <a:pt x="116" y="0"/>
                    <a:pt x="71" y="0"/>
                  </a:cubicBezTo>
                  <a:cubicBezTo>
                    <a:pt x="29" y="0"/>
                    <a:pt x="0" y="29"/>
                    <a:pt x="0" y="62"/>
                  </a:cubicBezTo>
                  <a:cubicBezTo>
                    <a:pt x="0" y="78"/>
                    <a:pt x="15" y="81"/>
                    <a:pt x="18" y="81"/>
                  </a:cubicBezTo>
                  <a:cubicBezTo>
                    <a:pt x="27" y="81"/>
                    <a:pt x="36" y="74"/>
                    <a:pt x="36" y="63"/>
                  </a:cubicBezTo>
                  <a:cubicBezTo>
                    <a:pt x="36" y="56"/>
                    <a:pt x="34" y="45"/>
                    <a:pt x="17" y="45"/>
                  </a:cubicBezTo>
                  <a:cubicBezTo>
                    <a:pt x="27" y="20"/>
                    <a:pt x="50" y="13"/>
                    <a:pt x="66" y="13"/>
                  </a:cubicBezTo>
                  <a:cubicBezTo>
                    <a:pt x="101" y="13"/>
                    <a:pt x="119" y="39"/>
                    <a:pt x="119" y="67"/>
                  </a:cubicBezTo>
                  <a:cubicBezTo>
                    <a:pt x="119" y="97"/>
                    <a:pt x="98" y="120"/>
                    <a:pt x="87" y="133"/>
                  </a:cubicBezTo>
                  <a:cubicBezTo>
                    <a:pt x="59" y="161"/>
                    <a:pt x="31" y="188"/>
                    <a:pt x="3" y="216"/>
                  </a:cubicBezTo>
                  <a:cubicBezTo>
                    <a:pt x="0" y="218"/>
                    <a:pt x="0" y="218"/>
                    <a:pt x="0" y="228"/>
                  </a:cubicBezTo>
                  <a:cubicBezTo>
                    <a:pt x="47" y="228"/>
                    <a:pt x="94" y="228"/>
                    <a:pt x="141" y="228"/>
                  </a:cubicBezTo>
                  <a:cubicBezTo>
                    <a:pt x="145" y="207"/>
                    <a:pt x="149" y="186"/>
                    <a:pt x="153"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806" name=""/>
            <p:cNvSpPr/>
            <p:nvPr/>
          </p:nvSpPr>
          <p:spPr>
            <a:xfrm>
              <a:off x="6375600" y="58158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6" y="164"/>
                    <a:pt x="143" y="164"/>
                    <a:pt x="130" y="164"/>
                  </a:cubicBezTo>
                  <a:cubicBezTo>
                    <a:pt x="130" y="112"/>
                    <a:pt x="130" y="61"/>
                    <a:pt x="130" y="10"/>
                  </a:cubicBezTo>
                  <a:cubicBezTo>
                    <a:pt x="130" y="3"/>
                    <a:pt x="130" y="0"/>
                    <a:pt x="123" y="0"/>
                  </a:cubicBezTo>
                  <a:cubicBezTo>
                    <a:pt x="119" y="0"/>
                    <a:pt x="118" y="0"/>
                    <a:pt x="115" y="6"/>
                  </a:cubicBezTo>
                  <a:cubicBezTo>
                    <a:pt x="77" y="58"/>
                    <a:pt x="38" y="111"/>
                    <a:pt x="0" y="164"/>
                  </a:cubicBezTo>
                  <a:cubicBezTo>
                    <a:pt x="0" y="168"/>
                    <a:pt x="0" y="172"/>
                    <a:pt x="0" y="176"/>
                  </a:cubicBezTo>
                  <a:cubicBezTo>
                    <a:pt x="34" y="176"/>
                    <a:pt x="68" y="176"/>
                    <a:pt x="102" y="176"/>
                  </a:cubicBezTo>
                  <a:cubicBezTo>
                    <a:pt x="102" y="186"/>
                    <a:pt x="102" y="195"/>
                    <a:pt x="102" y="204"/>
                  </a:cubicBezTo>
                  <a:cubicBezTo>
                    <a:pt x="102" y="216"/>
                    <a:pt x="102" y="220"/>
                    <a:pt x="74" y="220"/>
                  </a:cubicBezTo>
                  <a:cubicBezTo>
                    <a:pt x="71" y="220"/>
                    <a:pt x="68" y="220"/>
                    <a:pt x="64" y="220"/>
                  </a:cubicBezTo>
                  <a:cubicBezTo>
                    <a:pt x="64" y="224"/>
                    <a:pt x="64" y="228"/>
                    <a:pt x="64" y="232"/>
                  </a:cubicBezTo>
                  <a:cubicBezTo>
                    <a:pt x="81" y="232"/>
                    <a:pt x="104" y="231"/>
                    <a:pt x="116" y="231"/>
                  </a:cubicBezTo>
                  <a:cubicBezTo>
                    <a:pt x="129" y="231"/>
                    <a:pt x="151" y="232"/>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6"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807" name=""/>
            <p:cNvSpPr/>
            <p:nvPr/>
          </p:nvSpPr>
          <p:spPr>
            <a:xfrm>
              <a:off x="650664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1"/>
                    <a:pt x="127" y="580"/>
                  </a:cubicBezTo>
                  <a:cubicBezTo>
                    <a:pt x="104" y="556"/>
                    <a:pt x="70" y="517"/>
                    <a:pt x="50" y="435"/>
                  </a:cubicBezTo>
                  <a:cubicBezTo>
                    <a:pt x="39" y="391"/>
                    <a:pt x="34" y="340"/>
                    <a:pt x="34" y="295"/>
                  </a:cubicBezTo>
                  <a:cubicBezTo>
                    <a:pt x="34" y="165"/>
                    <a:pt x="66" y="76"/>
                    <a:pt x="125" y="11"/>
                  </a:cubicBezTo>
                  <a:cubicBezTo>
                    <a:pt x="129" y="7"/>
                    <a:pt x="129" y="6"/>
                    <a:pt x="129" y="4"/>
                  </a:cubicBezTo>
                  <a:cubicBezTo>
                    <a:pt x="129" y="0"/>
                    <a:pt x="125" y="0"/>
                    <a:pt x="123" y="0"/>
                  </a:cubicBezTo>
                  <a:cubicBezTo>
                    <a:pt x="115" y="0"/>
                    <a:pt x="90" y="29"/>
                    <a:pt x="83" y="36"/>
                  </a:cubicBezTo>
                  <a:cubicBezTo>
                    <a:pt x="32" y="97"/>
                    <a:pt x="0" y="185"/>
                    <a:pt x="0" y="294"/>
                  </a:cubicBezTo>
                  <a:cubicBezTo>
                    <a:pt x="0" y="364"/>
                    <a:pt x="13" y="463"/>
                    <a:pt x="77" y="546"/>
                  </a:cubicBezTo>
                  <a:cubicBezTo>
                    <a:pt x="83" y="552"/>
                    <a:pt x="113"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08" name=""/>
            <p:cNvSpPr/>
            <p:nvPr/>
          </p:nvSpPr>
          <p:spPr>
            <a:xfrm>
              <a:off x="6594480" y="57236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09" name=""/>
            <p:cNvSpPr/>
            <p:nvPr/>
          </p:nvSpPr>
          <p:spPr>
            <a:xfrm>
              <a:off x="6567120" y="57520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7" y="38"/>
                  </a:moveTo>
                  <a:cubicBezTo>
                    <a:pt x="172" y="21"/>
                    <a:pt x="174" y="15"/>
                    <a:pt x="211" y="15"/>
                  </a:cubicBezTo>
                  <a:cubicBezTo>
                    <a:pt x="224" y="15"/>
                    <a:pt x="228" y="15"/>
                    <a:pt x="228" y="7"/>
                  </a:cubicBezTo>
                  <a:cubicBezTo>
                    <a:pt x="228" y="0"/>
                    <a:pt x="223" y="0"/>
                    <a:pt x="220" y="0"/>
                  </a:cubicBezTo>
                  <a:cubicBezTo>
                    <a:pt x="206" y="0"/>
                    <a:pt x="169" y="1"/>
                    <a:pt x="155" y="1"/>
                  </a:cubicBezTo>
                  <a:cubicBezTo>
                    <a:pt x="140" y="1"/>
                    <a:pt x="105" y="0"/>
                    <a:pt x="90" y="0"/>
                  </a:cubicBezTo>
                  <a:cubicBezTo>
                    <a:pt x="87" y="0"/>
                    <a:pt x="80" y="0"/>
                    <a:pt x="80" y="10"/>
                  </a:cubicBezTo>
                  <a:cubicBezTo>
                    <a:pt x="80" y="15"/>
                    <a:pt x="84" y="15"/>
                    <a:pt x="94" y="15"/>
                  </a:cubicBezTo>
                  <a:cubicBezTo>
                    <a:pt x="115" y="15"/>
                    <a:pt x="127" y="15"/>
                    <a:pt x="127" y="25"/>
                  </a:cubicBezTo>
                  <a:cubicBezTo>
                    <a:pt x="127" y="28"/>
                    <a:pt x="127" y="28"/>
                    <a:pt x="127" y="34"/>
                  </a:cubicBezTo>
                  <a:cubicBezTo>
                    <a:pt x="105" y="122"/>
                    <a:pt x="83" y="210"/>
                    <a:pt x="60" y="298"/>
                  </a:cubicBezTo>
                  <a:cubicBezTo>
                    <a:pt x="56" y="316"/>
                    <a:pt x="55" y="322"/>
                    <a:pt x="15" y="322"/>
                  </a:cubicBezTo>
                  <a:cubicBezTo>
                    <a:pt x="4" y="322"/>
                    <a:pt x="0" y="322"/>
                    <a:pt x="0" y="332"/>
                  </a:cubicBezTo>
                  <a:cubicBezTo>
                    <a:pt x="0" y="336"/>
                    <a:pt x="6" y="336"/>
                    <a:pt x="7" y="336"/>
                  </a:cubicBezTo>
                  <a:cubicBezTo>
                    <a:pt x="21" y="336"/>
                    <a:pt x="57" y="335"/>
                    <a:pt x="71" y="335"/>
                  </a:cubicBezTo>
                  <a:cubicBezTo>
                    <a:pt x="87" y="335"/>
                    <a:pt x="123" y="336"/>
                    <a:pt x="137" y="336"/>
                  </a:cubicBezTo>
                  <a:cubicBezTo>
                    <a:pt x="141" y="336"/>
                    <a:pt x="147" y="336"/>
                    <a:pt x="147" y="328"/>
                  </a:cubicBezTo>
                  <a:cubicBezTo>
                    <a:pt x="147" y="322"/>
                    <a:pt x="143" y="322"/>
                    <a:pt x="133" y="322"/>
                  </a:cubicBezTo>
                  <a:cubicBezTo>
                    <a:pt x="123" y="322"/>
                    <a:pt x="122" y="322"/>
                    <a:pt x="112" y="321"/>
                  </a:cubicBezTo>
                  <a:cubicBezTo>
                    <a:pt x="101" y="319"/>
                    <a:pt x="99" y="318"/>
                    <a:pt x="99" y="312"/>
                  </a:cubicBezTo>
                  <a:cubicBezTo>
                    <a:pt x="99" y="308"/>
                    <a:pt x="101"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10" name=""/>
            <p:cNvSpPr/>
            <p:nvPr/>
          </p:nvSpPr>
          <p:spPr>
            <a:xfrm>
              <a:off x="6643800" y="5815800"/>
              <a:ext cx="55800" cy="78480"/>
            </a:xfrm>
            <a:custGeom>
              <a:avLst/>
              <a:gdLst>
                <a:gd name="textAreaLeft" fmla="*/ 0 w 55800"/>
                <a:gd name="textAreaRight" fmla="*/ 60840 w 55800"/>
                <a:gd name="textAreaTop" fmla="*/ 0 h 78480"/>
                <a:gd name="textAreaBottom" fmla="*/ 83520 h 78480"/>
              </a:gdLst>
              <a:ahLst/>
              <a:rect l="textAreaLeft" t="textAreaTop" r="textAreaRight" b="textAreaBottom"/>
              <a:pathLst>
                <a:path w="169" h="232">
                  <a:moveTo>
                    <a:pt x="169" y="176"/>
                  </a:moveTo>
                  <a:cubicBezTo>
                    <a:pt x="169" y="172"/>
                    <a:pt x="169" y="168"/>
                    <a:pt x="169" y="164"/>
                  </a:cubicBezTo>
                  <a:cubicBezTo>
                    <a:pt x="156" y="164"/>
                    <a:pt x="143" y="164"/>
                    <a:pt x="130" y="164"/>
                  </a:cubicBezTo>
                  <a:cubicBezTo>
                    <a:pt x="130" y="112"/>
                    <a:pt x="130" y="61"/>
                    <a:pt x="130" y="10"/>
                  </a:cubicBezTo>
                  <a:cubicBezTo>
                    <a:pt x="130" y="3"/>
                    <a:pt x="130" y="0"/>
                    <a:pt x="123"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7" y="220"/>
                    <a:pt x="64" y="220"/>
                  </a:cubicBezTo>
                  <a:cubicBezTo>
                    <a:pt x="64" y="224"/>
                    <a:pt x="64" y="228"/>
                    <a:pt x="64" y="232"/>
                  </a:cubicBezTo>
                  <a:cubicBezTo>
                    <a:pt x="81" y="232"/>
                    <a:pt x="104" y="231"/>
                    <a:pt x="116" y="231"/>
                  </a:cubicBezTo>
                  <a:cubicBezTo>
                    <a:pt x="129" y="231"/>
                    <a:pt x="150" y="232"/>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6" y="176"/>
                    <a:pt x="169"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811" name=""/>
            <p:cNvSpPr/>
            <p:nvPr/>
          </p:nvSpPr>
          <p:spPr>
            <a:xfrm>
              <a:off x="677232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12" name=""/>
            <p:cNvSpPr/>
            <p:nvPr/>
          </p:nvSpPr>
          <p:spPr>
            <a:xfrm>
              <a:off x="6950520" y="5754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4"/>
                    <a:pt x="18" y="314"/>
                  </a:cubicBezTo>
                  <a:cubicBezTo>
                    <a:pt x="13" y="314"/>
                    <a:pt x="8" y="314"/>
                    <a:pt x="3" y="314"/>
                  </a:cubicBezTo>
                  <a:cubicBezTo>
                    <a:pt x="3" y="318"/>
                    <a:pt x="3" y="323"/>
                    <a:pt x="3" y="328"/>
                  </a:cubicBezTo>
                  <a:cubicBezTo>
                    <a:pt x="20" y="326"/>
                    <a:pt x="63" y="326"/>
                    <a:pt x="83" y="326"/>
                  </a:cubicBezTo>
                  <a:cubicBezTo>
                    <a:pt x="102" y="326"/>
                    <a:pt x="146" y="326"/>
                    <a:pt x="162" y="328"/>
                  </a:cubicBezTo>
                  <a:cubicBezTo>
                    <a:pt x="162" y="323"/>
                    <a:pt x="162" y="318"/>
                    <a:pt x="162" y="314"/>
                  </a:cubicBezTo>
                  <a:cubicBezTo>
                    <a:pt x="157" y="314"/>
                    <a:pt x="152" y="314"/>
                    <a:pt x="147"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13" name=""/>
            <p:cNvSpPr/>
            <p:nvPr/>
          </p:nvSpPr>
          <p:spPr>
            <a:xfrm>
              <a:off x="703116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6"/>
                    <a:pt x="14" y="0"/>
                    <a:pt x="6" y="0"/>
                  </a:cubicBezTo>
                  <a:cubicBezTo>
                    <a:pt x="3" y="0"/>
                    <a:pt x="0" y="0"/>
                    <a:pt x="0" y="4"/>
                  </a:cubicBezTo>
                  <a:cubicBezTo>
                    <a:pt x="0" y="7"/>
                    <a:pt x="0" y="8"/>
                    <a:pt x="3" y="10"/>
                  </a:cubicBezTo>
                  <a:cubicBezTo>
                    <a:pt x="27" y="35"/>
                    <a:pt x="59" y="76"/>
                    <a:pt x="78" y="153"/>
                  </a:cubicBezTo>
                  <a:cubicBezTo>
                    <a:pt x="90" y="197"/>
                    <a:pt x="94" y="249"/>
                    <a:pt x="94" y="294"/>
                  </a:cubicBezTo>
                  <a:cubicBezTo>
                    <a:pt x="94" y="344"/>
                    <a:pt x="90" y="395"/>
                    <a:pt x="77" y="442"/>
                  </a:cubicBezTo>
                  <a:cubicBezTo>
                    <a:pt x="59" y="511"/>
                    <a:pt x="29" y="550"/>
                    <a:pt x="4" y="578"/>
                  </a:cubicBezTo>
                  <a:cubicBezTo>
                    <a:pt x="0" y="582"/>
                    <a:pt x="0" y="584"/>
                    <a:pt x="0" y="585"/>
                  </a:cubicBezTo>
                  <a:cubicBezTo>
                    <a:pt x="0" y="588"/>
                    <a:pt x="3" y="589"/>
                    <a:pt x="6" y="589"/>
                  </a:cubicBezTo>
                  <a:cubicBezTo>
                    <a:pt x="13"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14" name=""/>
            <p:cNvSpPr/>
            <p:nvPr/>
          </p:nvSpPr>
          <p:spPr>
            <a:xfrm>
              <a:off x="716076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1"/>
                    <a:pt x="127" y="580"/>
                  </a:cubicBezTo>
                  <a:cubicBezTo>
                    <a:pt x="105" y="556"/>
                    <a:pt x="71" y="517"/>
                    <a:pt x="50" y="435"/>
                  </a:cubicBezTo>
                  <a:cubicBezTo>
                    <a:pt x="39" y="391"/>
                    <a:pt x="35" y="340"/>
                    <a:pt x="35" y="295"/>
                  </a:cubicBezTo>
                  <a:cubicBezTo>
                    <a:pt x="35" y="165"/>
                    <a:pt x="66" y="76"/>
                    <a:pt x="125" y="11"/>
                  </a:cubicBezTo>
                  <a:cubicBezTo>
                    <a:pt x="129" y="7"/>
                    <a:pt x="129" y="6"/>
                    <a:pt x="129" y="4"/>
                  </a:cubicBezTo>
                  <a:cubicBezTo>
                    <a:pt x="129" y="0"/>
                    <a:pt x="125" y="0"/>
                    <a:pt x="123" y="0"/>
                  </a:cubicBezTo>
                  <a:cubicBezTo>
                    <a:pt x="116" y="0"/>
                    <a:pt x="90" y="29"/>
                    <a:pt x="83" y="36"/>
                  </a:cubicBezTo>
                  <a:cubicBezTo>
                    <a:pt x="32" y="97"/>
                    <a:pt x="0" y="185"/>
                    <a:pt x="0" y="294"/>
                  </a:cubicBezTo>
                  <a:cubicBezTo>
                    <a:pt x="0" y="364"/>
                    <a:pt x="13" y="463"/>
                    <a:pt x="77" y="546"/>
                  </a:cubicBezTo>
                  <a:cubicBezTo>
                    <a:pt x="83" y="552"/>
                    <a:pt x="115" y="589"/>
                    <a:pt x="123"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15" name=""/>
            <p:cNvSpPr/>
            <p:nvPr/>
          </p:nvSpPr>
          <p:spPr>
            <a:xfrm>
              <a:off x="7248960" y="5723640"/>
              <a:ext cx="58320" cy="360"/>
            </a:xfrm>
            <a:custGeom>
              <a:avLst/>
              <a:gdLst>
                <a:gd name="textAreaLeft" fmla="*/ 0 w 58320"/>
                <a:gd name="textAreaRight" fmla="*/ 63360 w 58320"/>
                <a:gd name="textAreaTop" fmla="*/ 0 h 360"/>
                <a:gd name="textAreaBottom" fmla="*/ 5400 h 360"/>
              </a:gdLst>
              <a:ahLst/>
              <a:rect l="textAreaLeft" t="textAreaTop" r="textAreaRight" b="textAreaBottom"/>
              <a:pathLst>
                <a:path w="176" h="15">
                  <a:moveTo>
                    <a:pt x="0" y="0"/>
                  </a:moveTo>
                  <a:cubicBezTo>
                    <a:pt x="59" y="0"/>
                    <a:pt x="118" y="0"/>
                    <a:pt x="176" y="0"/>
                  </a:cubicBezTo>
                  <a:cubicBezTo>
                    <a:pt x="176" y="5"/>
                    <a:pt x="176" y="10"/>
                    <a:pt x="176" y="15"/>
                  </a:cubicBezTo>
                  <a:cubicBezTo>
                    <a:pt x="118"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16" name=""/>
            <p:cNvSpPr/>
            <p:nvPr/>
          </p:nvSpPr>
          <p:spPr>
            <a:xfrm>
              <a:off x="7221240" y="57520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1" y="15"/>
                  </a:cubicBezTo>
                  <a:cubicBezTo>
                    <a:pt x="224" y="15"/>
                    <a:pt x="228" y="15"/>
                    <a:pt x="228" y="7"/>
                  </a:cubicBezTo>
                  <a:cubicBezTo>
                    <a:pt x="228" y="0"/>
                    <a:pt x="223" y="0"/>
                    <a:pt x="220" y="0"/>
                  </a:cubicBezTo>
                  <a:cubicBezTo>
                    <a:pt x="206" y="0"/>
                    <a:pt x="169" y="1"/>
                    <a:pt x="155" y="1"/>
                  </a:cubicBezTo>
                  <a:cubicBezTo>
                    <a:pt x="141" y="1"/>
                    <a:pt x="105" y="0"/>
                    <a:pt x="90" y="0"/>
                  </a:cubicBezTo>
                  <a:cubicBezTo>
                    <a:pt x="87" y="0"/>
                    <a:pt x="80" y="0"/>
                    <a:pt x="80" y="10"/>
                  </a:cubicBezTo>
                  <a:cubicBezTo>
                    <a:pt x="80" y="15"/>
                    <a:pt x="84" y="15"/>
                    <a:pt x="94" y="15"/>
                  </a:cubicBezTo>
                  <a:cubicBezTo>
                    <a:pt x="115" y="15"/>
                    <a:pt x="127" y="15"/>
                    <a:pt x="127" y="25"/>
                  </a:cubicBezTo>
                  <a:cubicBezTo>
                    <a:pt x="127" y="28"/>
                    <a:pt x="127" y="28"/>
                    <a:pt x="127" y="34"/>
                  </a:cubicBezTo>
                  <a:cubicBezTo>
                    <a:pt x="105" y="122"/>
                    <a:pt x="83" y="210"/>
                    <a:pt x="60" y="298"/>
                  </a:cubicBezTo>
                  <a:cubicBezTo>
                    <a:pt x="56" y="316"/>
                    <a:pt x="55" y="322"/>
                    <a:pt x="15" y="322"/>
                  </a:cubicBezTo>
                  <a:cubicBezTo>
                    <a:pt x="4" y="322"/>
                    <a:pt x="0" y="322"/>
                    <a:pt x="0" y="332"/>
                  </a:cubicBezTo>
                  <a:cubicBezTo>
                    <a:pt x="0" y="336"/>
                    <a:pt x="6" y="336"/>
                    <a:pt x="7" y="336"/>
                  </a:cubicBezTo>
                  <a:cubicBezTo>
                    <a:pt x="21" y="336"/>
                    <a:pt x="57" y="335"/>
                    <a:pt x="71" y="335"/>
                  </a:cubicBezTo>
                  <a:cubicBezTo>
                    <a:pt x="87" y="335"/>
                    <a:pt x="123" y="336"/>
                    <a:pt x="137" y="336"/>
                  </a:cubicBezTo>
                  <a:cubicBezTo>
                    <a:pt x="141" y="336"/>
                    <a:pt x="147" y="336"/>
                    <a:pt x="147" y="328"/>
                  </a:cubicBezTo>
                  <a:cubicBezTo>
                    <a:pt x="147" y="322"/>
                    <a:pt x="144" y="322"/>
                    <a:pt x="133" y="322"/>
                  </a:cubicBezTo>
                  <a:cubicBezTo>
                    <a:pt x="125" y="322"/>
                    <a:pt x="122" y="322"/>
                    <a:pt x="112" y="321"/>
                  </a:cubicBezTo>
                  <a:cubicBezTo>
                    <a:pt x="101" y="319"/>
                    <a:pt x="99" y="318"/>
                    <a:pt x="99" y="312"/>
                  </a:cubicBezTo>
                  <a:cubicBezTo>
                    <a:pt x="99" y="308"/>
                    <a:pt x="101" y="304"/>
                    <a:pt x="101" y="301"/>
                  </a:cubicBezTo>
                  <a:cubicBezTo>
                    <a:pt x="123"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17" name=""/>
            <p:cNvSpPr/>
            <p:nvPr/>
          </p:nvSpPr>
          <p:spPr>
            <a:xfrm>
              <a:off x="7300800" y="581760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49" y="41"/>
                    <a:pt x="60" y="41"/>
                    <a:pt x="66"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5" y="0"/>
                    <a:pt x="25" y="0"/>
                    <a:pt x="24" y="0"/>
                  </a:cubicBezTo>
                  <a:cubicBezTo>
                    <a:pt x="20" y="0"/>
                    <a:pt x="20" y="4"/>
                    <a:pt x="20" y="8"/>
                  </a:cubicBezTo>
                  <a:cubicBezTo>
                    <a:pt x="20" y="42"/>
                    <a:pt x="20" y="77"/>
                    <a:pt x="20" y="111"/>
                  </a:cubicBezTo>
                  <a:cubicBezTo>
                    <a:pt x="20" y="116"/>
                    <a:pt x="20" y="120"/>
                    <a:pt x="25" y="120"/>
                  </a:cubicBezTo>
                  <a:cubicBezTo>
                    <a:pt x="28" y="120"/>
                    <a:pt x="28" y="120"/>
                    <a:pt x="32" y="116"/>
                  </a:cubicBezTo>
                  <a:cubicBezTo>
                    <a:pt x="46" y="97"/>
                    <a:pt x="67" y="94"/>
                    <a:pt x="80" y="94"/>
                  </a:cubicBezTo>
                  <a:cubicBezTo>
                    <a:pt x="101" y="94"/>
                    <a:pt x="109" y="111"/>
                    <a:pt x="112" y="113"/>
                  </a:cubicBezTo>
                  <a:cubicBezTo>
                    <a:pt x="118" y="125"/>
                    <a:pt x="119" y="137"/>
                    <a:pt x="119" y="158"/>
                  </a:cubicBezTo>
                  <a:cubicBezTo>
                    <a:pt x="119" y="168"/>
                    <a:pt x="119" y="189"/>
                    <a:pt x="109" y="203"/>
                  </a:cubicBezTo>
                  <a:cubicBezTo>
                    <a:pt x="101" y="216"/>
                    <a:pt x="85" y="224"/>
                    <a:pt x="69" y="224"/>
                  </a:cubicBezTo>
                  <a:cubicBezTo>
                    <a:pt x="46" y="224"/>
                    <a:pt x="24" y="211"/>
                    <a:pt x="15" y="189"/>
                  </a:cubicBezTo>
                  <a:cubicBezTo>
                    <a:pt x="28" y="190"/>
                    <a:pt x="35" y="182"/>
                    <a:pt x="35" y="172"/>
                  </a:cubicBezTo>
                  <a:cubicBezTo>
                    <a:pt x="35" y="157"/>
                    <a:pt x="22" y="155"/>
                    <a:pt x="17" y="155"/>
                  </a:cubicBezTo>
                  <a:cubicBezTo>
                    <a:pt x="11" y="161"/>
                    <a:pt x="0" y="155"/>
                    <a:pt x="0" y="174"/>
                  </a:cubicBezTo>
                  <a:cubicBezTo>
                    <a:pt x="0" y="204"/>
                    <a:pt x="28" y="235"/>
                    <a:pt x="70" y="235"/>
                  </a:cubicBezTo>
                  <a:cubicBezTo>
                    <a:pt x="113" y="235"/>
                    <a:pt x="153" y="203"/>
                    <a:pt x="153" y="160"/>
                  </a:cubicBezTo>
                  <a:cubicBezTo>
                    <a:pt x="153" y="120"/>
                    <a:pt x="123" y="84"/>
                    <a:pt x="80" y="84"/>
                  </a:cubicBezTo>
                  <a:cubicBezTo>
                    <a:pt x="64"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18" name=""/>
            <p:cNvSpPr/>
            <p:nvPr/>
          </p:nvSpPr>
          <p:spPr>
            <a:xfrm>
              <a:off x="742644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4" y="20"/>
                  </a:moveTo>
                  <a:cubicBezTo>
                    <a:pt x="293" y="20"/>
                    <a:pt x="301" y="20"/>
                    <a:pt x="301" y="10"/>
                  </a:cubicBezTo>
                  <a:cubicBezTo>
                    <a:pt x="301" y="0"/>
                    <a:pt x="293" y="0"/>
                    <a:pt x="284" y="0"/>
                  </a:cubicBezTo>
                  <a:cubicBezTo>
                    <a:pt x="196" y="0"/>
                    <a:pt x="107" y="0"/>
                    <a:pt x="18" y="0"/>
                  </a:cubicBezTo>
                  <a:cubicBezTo>
                    <a:pt x="10" y="0"/>
                    <a:pt x="0" y="0"/>
                    <a:pt x="0" y="10"/>
                  </a:cubicBezTo>
                  <a:cubicBezTo>
                    <a:pt x="0" y="20"/>
                    <a:pt x="10" y="20"/>
                    <a:pt x="18" y="20"/>
                  </a:cubicBezTo>
                  <a:cubicBezTo>
                    <a:pt x="107" y="20"/>
                    <a:pt x="196" y="20"/>
                    <a:pt x="284"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19" name=""/>
            <p:cNvSpPr/>
            <p:nvPr/>
          </p:nvSpPr>
          <p:spPr>
            <a:xfrm>
              <a:off x="7604640" y="5754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9" y="48"/>
                    <a:pt x="64" y="35"/>
                  </a:cubicBezTo>
                  <a:cubicBezTo>
                    <a:pt x="64" y="120"/>
                    <a:pt x="64" y="205"/>
                    <a:pt x="64" y="290"/>
                  </a:cubicBezTo>
                  <a:cubicBezTo>
                    <a:pt x="64" y="307"/>
                    <a:pt x="63" y="314"/>
                    <a:pt x="18" y="314"/>
                  </a:cubicBezTo>
                  <a:cubicBezTo>
                    <a:pt x="13" y="314"/>
                    <a:pt x="8" y="314"/>
                    <a:pt x="3" y="314"/>
                  </a:cubicBezTo>
                  <a:cubicBezTo>
                    <a:pt x="3" y="318"/>
                    <a:pt x="3" y="323"/>
                    <a:pt x="3" y="328"/>
                  </a:cubicBezTo>
                  <a:cubicBezTo>
                    <a:pt x="20" y="326"/>
                    <a:pt x="63" y="326"/>
                    <a:pt x="83" y="326"/>
                  </a:cubicBezTo>
                  <a:cubicBezTo>
                    <a:pt x="102" y="326"/>
                    <a:pt x="146" y="326"/>
                    <a:pt x="162" y="328"/>
                  </a:cubicBezTo>
                  <a:cubicBezTo>
                    <a:pt x="162" y="323"/>
                    <a:pt x="162" y="318"/>
                    <a:pt x="162" y="314"/>
                  </a:cubicBezTo>
                  <a:cubicBezTo>
                    <a:pt x="157" y="314"/>
                    <a:pt x="152" y="314"/>
                    <a:pt x="147"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20" name=""/>
            <p:cNvSpPr/>
            <p:nvPr/>
          </p:nvSpPr>
          <p:spPr>
            <a:xfrm>
              <a:off x="768528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6" y="36"/>
                    <a:pt x="14" y="0"/>
                    <a:pt x="6" y="0"/>
                  </a:cubicBezTo>
                  <a:cubicBezTo>
                    <a:pt x="3" y="0"/>
                    <a:pt x="0" y="0"/>
                    <a:pt x="0" y="4"/>
                  </a:cubicBezTo>
                  <a:cubicBezTo>
                    <a:pt x="0" y="7"/>
                    <a:pt x="1" y="8"/>
                    <a:pt x="3" y="10"/>
                  </a:cubicBezTo>
                  <a:cubicBezTo>
                    <a:pt x="27" y="35"/>
                    <a:pt x="59" y="76"/>
                    <a:pt x="78" y="153"/>
                  </a:cubicBezTo>
                  <a:cubicBezTo>
                    <a:pt x="90" y="197"/>
                    <a:pt x="94" y="249"/>
                    <a:pt x="94" y="294"/>
                  </a:cubicBezTo>
                  <a:cubicBezTo>
                    <a:pt x="94" y="344"/>
                    <a:pt x="90" y="395"/>
                    <a:pt x="77" y="442"/>
                  </a:cubicBezTo>
                  <a:cubicBezTo>
                    <a:pt x="59" y="511"/>
                    <a:pt x="29" y="550"/>
                    <a:pt x="4" y="578"/>
                  </a:cubicBezTo>
                  <a:cubicBezTo>
                    <a:pt x="0" y="582"/>
                    <a:pt x="0" y="584"/>
                    <a:pt x="0" y="585"/>
                  </a:cubicBezTo>
                  <a:cubicBezTo>
                    <a:pt x="0" y="588"/>
                    <a:pt x="3" y="589"/>
                    <a:pt x="6" y="589"/>
                  </a:cubicBezTo>
                  <a:cubicBezTo>
                    <a:pt x="13"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21" name=""/>
            <p:cNvSpPr/>
            <p:nvPr/>
          </p:nvSpPr>
          <p:spPr>
            <a:xfrm>
              <a:off x="7808040" y="5770080"/>
              <a:ext cx="113040" cy="113040"/>
            </a:xfrm>
            <a:custGeom>
              <a:avLst/>
              <a:gdLst>
                <a:gd name="textAreaLeft" fmla="*/ 0 w 113040"/>
                <a:gd name="textAreaRight" fmla="*/ 118080 w 113040"/>
                <a:gd name="textAreaTop" fmla="*/ 0 h 113040"/>
                <a:gd name="textAreaBottom" fmla="*/ 118080 h 113040"/>
              </a:gdLst>
              <a:ahLst/>
              <a:rect l="textAreaLeft" t="textAreaTop" r="textAreaRight" b="textAreaBottom"/>
              <a:pathLst>
                <a:path w="328" h="328">
                  <a:moveTo>
                    <a:pt x="174" y="174"/>
                  </a:moveTo>
                  <a:cubicBezTo>
                    <a:pt x="219" y="174"/>
                    <a:pt x="265" y="174"/>
                    <a:pt x="311" y="174"/>
                  </a:cubicBezTo>
                  <a:cubicBezTo>
                    <a:pt x="318" y="174"/>
                    <a:pt x="328" y="174"/>
                    <a:pt x="328" y="164"/>
                  </a:cubicBezTo>
                  <a:cubicBezTo>
                    <a:pt x="328" y="154"/>
                    <a:pt x="318" y="154"/>
                    <a:pt x="311" y="154"/>
                  </a:cubicBezTo>
                  <a:cubicBezTo>
                    <a:pt x="265" y="154"/>
                    <a:pt x="219" y="154"/>
                    <a:pt x="174" y="154"/>
                  </a:cubicBezTo>
                  <a:cubicBezTo>
                    <a:pt x="174" y="108"/>
                    <a:pt x="174" y="62"/>
                    <a:pt x="174" y="15"/>
                  </a:cubicBezTo>
                  <a:cubicBezTo>
                    <a:pt x="174" y="8"/>
                    <a:pt x="174" y="0"/>
                    <a:pt x="164" y="0"/>
                  </a:cubicBezTo>
                  <a:cubicBezTo>
                    <a:pt x="154" y="0"/>
                    <a:pt x="154" y="8"/>
                    <a:pt x="154" y="15"/>
                  </a:cubicBezTo>
                  <a:cubicBezTo>
                    <a:pt x="154" y="62"/>
                    <a:pt x="154" y="108"/>
                    <a:pt x="154" y="154"/>
                  </a:cubicBezTo>
                  <a:cubicBezTo>
                    <a:pt x="108" y="154"/>
                    <a:pt x="63" y="154"/>
                    <a:pt x="17" y="154"/>
                  </a:cubicBezTo>
                  <a:cubicBezTo>
                    <a:pt x="10" y="154"/>
                    <a:pt x="0" y="154"/>
                    <a:pt x="0" y="164"/>
                  </a:cubicBezTo>
                  <a:cubicBezTo>
                    <a:pt x="0" y="174"/>
                    <a:pt x="10" y="174"/>
                    <a:pt x="17" y="174"/>
                  </a:cubicBezTo>
                  <a:cubicBezTo>
                    <a:pt x="63" y="174"/>
                    <a:pt x="108" y="174"/>
                    <a:pt x="154" y="174"/>
                  </a:cubicBezTo>
                  <a:cubicBezTo>
                    <a:pt x="154" y="219"/>
                    <a:pt x="154" y="265"/>
                    <a:pt x="154" y="311"/>
                  </a:cubicBezTo>
                  <a:cubicBezTo>
                    <a:pt x="154" y="318"/>
                    <a:pt x="154" y="328"/>
                    <a:pt x="164" y="328"/>
                  </a:cubicBezTo>
                  <a:cubicBezTo>
                    <a:pt x="174" y="328"/>
                    <a:pt x="174" y="318"/>
                    <a:pt x="174" y="311"/>
                  </a:cubicBezTo>
                  <a:cubicBezTo>
                    <a:pt x="174" y="265"/>
                    <a:pt x="174" y="219"/>
                    <a:pt x="174" y="1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22" name=""/>
            <p:cNvSpPr/>
            <p:nvPr/>
          </p:nvSpPr>
          <p:spPr>
            <a:xfrm>
              <a:off x="7982640" y="5794920"/>
              <a:ext cx="63360" cy="75240"/>
            </a:xfrm>
            <a:custGeom>
              <a:avLst/>
              <a:gdLst>
                <a:gd name="textAreaLeft" fmla="*/ 0 w 63360"/>
                <a:gd name="textAreaRight" fmla="*/ 68400 w 63360"/>
                <a:gd name="textAreaTop" fmla="*/ 0 h 75240"/>
                <a:gd name="textAreaBottom" fmla="*/ 80280 h 75240"/>
              </a:gdLst>
              <a:ahLst/>
              <a:rect l="textAreaLeft" t="textAreaTop" r="textAreaRight" b="textAreaBottom"/>
              <a:pathLst>
                <a:path w="190" h="223">
                  <a:moveTo>
                    <a:pt x="174" y="31"/>
                  </a:moveTo>
                  <a:cubicBezTo>
                    <a:pt x="167" y="31"/>
                    <a:pt x="160" y="31"/>
                    <a:pt x="153" y="38"/>
                  </a:cubicBezTo>
                  <a:cubicBezTo>
                    <a:pt x="144" y="45"/>
                    <a:pt x="143" y="53"/>
                    <a:pt x="143" y="57"/>
                  </a:cubicBezTo>
                  <a:cubicBezTo>
                    <a:pt x="143" y="69"/>
                    <a:pt x="153" y="74"/>
                    <a:pt x="161" y="74"/>
                  </a:cubicBezTo>
                  <a:cubicBezTo>
                    <a:pt x="176" y="74"/>
                    <a:pt x="189" y="62"/>
                    <a:pt x="189" y="42"/>
                  </a:cubicBezTo>
                  <a:cubicBezTo>
                    <a:pt x="189" y="18"/>
                    <a:pt x="167" y="0"/>
                    <a:pt x="132" y="0"/>
                  </a:cubicBezTo>
                  <a:cubicBezTo>
                    <a:pt x="64" y="0"/>
                    <a:pt x="0" y="70"/>
                    <a:pt x="0" y="140"/>
                  </a:cubicBezTo>
                  <a:cubicBezTo>
                    <a:pt x="0" y="185"/>
                    <a:pt x="28" y="223"/>
                    <a:pt x="78" y="223"/>
                  </a:cubicBezTo>
                  <a:cubicBezTo>
                    <a:pt x="150" y="223"/>
                    <a:pt x="190" y="171"/>
                    <a:pt x="190" y="165"/>
                  </a:cubicBezTo>
                  <a:cubicBezTo>
                    <a:pt x="190" y="162"/>
                    <a:pt x="188" y="158"/>
                    <a:pt x="185" y="158"/>
                  </a:cubicBezTo>
                  <a:cubicBezTo>
                    <a:pt x="182" y="158"/>
                    <a:pt x="182" y="160"/>
                    <a:pt x="178" y="164"/>
                  </a:cubicBezTo>
                  <a:cubicBezTo>
                    <a:pt x="140" y="213"/>
                    <a:pt x="85" y="213"/>
                    <a:pt x="80" y="213"/>
                  </a:cubicBezTo>
                  <a:cubicBezTo>
                    <a:pt x="49" y="213"/>
                    <a:pt x="36" y="188"/>
                    <a:pt x="36" y="158"/>
                  </a:cubicBezTo>
                  <a:cubicBezTo>
                    <a:pt x="36" y="139"/>
                    <a:pt x="46" y="91"/>
                    <a:pt x="63" y="60"/>
                  </a:cubicBezTo>
                  <a:cubicBezTo>
                    <a:pt x="77" y="32"/>
                    <a:pt x="105" y="11"/>
                    <a:pt x="132" y="11"/>
                  </a:cubicBezTo>
                  <a:cubicBezTo>
                    <a:pt x="148" y="11"/>
                    <a:pt x="167" y="17"/>
                    <a:pt x="174" y="31"/>
                  </a:cubicBezTo>
                  <a:close/>
                </a:path>
              </a:pathLst>
            </a:custGeom>
            <a:solidFill>
              <a:srgbClr val="000000"/>
            </a:solidFill>
            <a:ln w="0">
              <a:noFill/>
            </a:ln>
          </p:spPr>
          <p:style>
            <a:lnRef idx="0"/>
            <a:fillRef idx="0"/>
            <a:effectRef idx="0"/>
            <a:fontRef idx="minor"/>
          </p:style>
          <p:txBody>
            <a:bodyPr lIns="90000" rIns="90000" tIns="35280" bIns="35280" anchor="ctr" anchorCtr="1">
              <a:noAutofit/>
            </a:bodyPr>
            <a:p>
              <a:pPr>
                <a:lnSpc>
                  <a:spcPct val="100000"/>
                </a:lnSpc>
              </a:pPr>
              <a:endParaRPr b="0" lang="en-US" sz="1800" spc="-1" strike="noStrike">
                <a:solidFill>
                  <a:srgbClr val="ffffff"/>
                </a:solidFill>
                <a:latin typeface="Arial"/>
                <a:ea typeface="DejaVu Sans"/>
              </a:endParaRPr>
            </a:p>
          </p:txBody>
        </p:sp>
        <p:sp>
          <p:nvSpPr>
            <p:cNvPr id="823" name=""/>
            <p:cNvSpPr/>
            <p:nvPr/>
          </p:nvSpPr>
          <p:spPr>
            <a:xfrm>
              <a:off x="8059680" y="5817600"/>
              <a:ext cx="49320" cy="77040"/>
            </a:xfrm>
            <a:custGeom>
              <a:avLst/>
              <a:gdLst>
                <a:gd name="textAreaLeft" fmla="*/ 0 w 49320"/>
                <a:gd name="textAreaRight" fmla="*/ 54360 w 49320"/>
                <a:gd name="textAreaTop" fmla="*/ 0 h 77040"/>
                <a:gd name="textAreaBottom" fmla="*/ 82080 h 77040"/>
              </a:gdLst>
              <a:ahLst/>
              <a:rect l="textAreaLeft" t="textAreaTop" r="textAreaRight" b="textAreaBottom"/>
              <a:pathLst>
                <a:path w="151" h="228">
                  <a:moveTo>
                    <a:pt x="151" y="165"/>
                  </a:moveTo>
                  <a:cubicBezTo>
                    <a:pt x="147" y="165"/>
                    <a:pt x="144" y="165"/>
                    <a:pt x="140" y="165"/>
                  </a:cubicBezTo>
                  <a:cubicBezTo>
                    <a:pt x="139" y="174"/>
                    <a:pt x="136" y="193"/>
                    <a:pt x="132" y="197"/>
                  </a:cubicBezTo>
                  <a:cubicBezTo>
                    <a:pt x="129" y="199"/>
                    <a:pt x="102" y="199"/>
                    <a:pt x="97" y="199"/>
                  </a:cubicBezTo>
                  <a:cubicBezTo>
                    <a:pt x="76" y="199"/>
                    <a:pt x="55" y="199"/>
                    <a:pt x="34" y="199"/>
                  </a:cubicBezTo>
                  <a:cubicBezTo>
                    <a:pt x="70" y="167"/>
                    <a:pt x="81" y="157"/>
                    <a:pt x="102" y="141"/>
                  </a:cubicBezTo>
                  <a:cubicBezTo>
                    <a:pt x="127" y="120"/>
                    <a:pt x="151" y="99"/>
                    <a:pt x="151" y="67"/>
                  </a:cubicBezTo>
                  <a:cubicBezTo>
                    <a:pt x="151" y="25"/>
                    <a:pt x="115" y="0"/>
                    <a:pt x="71" y="0"/>
                  </a:cubicBezTo>
                  <a:cubicBezTo>
                    <a:pt x="28" y="0"/>
                    <a:pt x="0" y="29"/>
                    <a:pt x="0" y="62"/>
                  </a:cubicBezTo>
                  <a:cubicBezTo>
                    <a:pt x="0" y="78"/>
                    <a:pt x="14" y="81"/>
                    <a:pt x="18" y="81"/>
                  </a:cubicBezTo>
                  <a:cubicBezTo>
                    <a:pt x="27" y="81"/>
                    <a:pt x="36" y="74"/>
                    <a:pt x="36" y="63"/>
                  </a:cubicBezTo>
                  <a:cubicBezTo>
                    <a:pt x="36" y="56"/>
                    <a:pt x="34" y="45"/>
                    <a:pt x="15" y="45"/>
                  </a:cubicBezTo>
                  <a:cubicBezTo>
                    <a:pt x="27" y="20"/>
                    <a:pt x="50" y="13"/>
                    <a:pt x="66" y="13"/>
                  </a:cubicBezTo>
                  <a:cubicBezTo>
                    <a:pt x="101" y="13"/>
                    <a:pt x="119" y="39"/>
                    <a:pt x="119" y="67"/>
                  </a:cubicBezTo>
                  <a:cubicBezTo>
                    <a:pt x="119" y="97"/>
                    <a:pt x="97" y="120"/>
                    <a:pt x="85" y="133"/>
                  </a:cubicBezTo>
                  <a:cubicBezTo>
                    <a:pt x="58" y="161"/>
                    <a:pt x="30" y="188"/>
                    <a:pt x="3" y="216"/>
                  </a:cubicBezTo>
                  <a:cubicBezTo>
                    <a:pt x="0" y="218"/>
                    <a:pt x="0" y="218"/>
                    <a:pt x="0" y="228"/>
                  </a:cubicBezTo>
                  <a:cubicBezTo>
                    <a:pt x="47" y="228"/>
                    <a:pt x="94" y="228"/>
                    <a:pt x="141" y="228"/>
                  </a:cubicBezTo>
                  <a:cubicBezTo>
                    <a:pt x="145" y="207"/>
                    <a:pt x="148" y="186"/>
                    <a:pt x="151" y="165"/>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824" name=""/>
            <p:cNvSpPr/>
            <p:nvPr/>
          </p:nvSpPr>
          <p:spPr>
            <a:xfrm>
              <a:off x="8130240" y="581760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1" y="36"/>
                  </a:moveTo>
                  <a:cubicBezTo>
                    <a:pt x="49" y="41"/>
                    <a:pt x="59" y="41"/>
                    <a:pt x="64" y="41"/>
                  </a:cubicBezTo>
                  <a:cubicBezTo>
                    <a:pt x="111"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5" y="0"/>
                    <a:pt x="25" y="0"/>
                    <a:pt x="24" y="0"/>
                  </a:cubicBezTo>
                  <a:cubicBezTo>
                    <a:pt x="20" y="0"/>
                    <a:pt x="20" y="4"/>
                    <a:pt x="20" y="8"/>
                  </a:cubicBezTo>
                  <a:cubicBezTo>
                    <a:pt x="20" y="42"/>
                    <a:pt x="20" y="77"/>
                    <a:pt x="20" y="111"/>
                  </a:cubicBezTo>
                  <a:cubicBezTo>
                    <a:pt x="20" y="116"/>
                    <a:pt x="20" y="120"/>
                    <a:pt x="25" y="120"/>
                  </a:cubicBezTo>
                  <a:cubicBezTo>
                    <a:pt x="28" y="120"/>
                    <a:pt x="28" y="120"/>
                    <a:pt x="31" y="116"/>
                  </a:cubicBezTo>
                  <a:cubicBezTo>
                    <a:pt x="46" y="97"/>
                    <a:pt x="67" y="94"/>
                    <a:pt x="80" y="94"/>
                  </a:cubicBezTo>
                  <a:cubicBezTo>
                    <a:pt x="99" y="94"/>
                    <a:pt x="109" y="111"/>
                    <a:pt x="111" y="113"/>
                  </a:cubicBezTo>
                  <a:cubicBezTo>
                    <a:pt x="118" y="125"/>
                    <a:pt x="119" y="137"/>
                    <a:pt x="119" y="158"/>
                  </a:cubicBezTo>
                  <a:cubicBezTo>
                    <a:pt x="119" y="168"/>
                    <a:pt x="119" y="189"/>
                    <a:pt x="109" y="203"/>
                  </a:cubicBezTo>
                  <a:cubicBezTo>
                    <a:pt x="101" y="216"/>
                    <a:pt x="85" y="224"/>
                    <a:pt x="69" y="224"/>
                  </a:cubicBezTo>
                  <a:cubicBezTo>
                    <a:pt x="46" y="224"/>
                    <a:pt x="24" y="211"/>
                    <a:pt x="14" y="189"/>
                  </a:cubicBezTo>
                  <a:cubicBezTo>
                    <a:pt x="28" y="190"/>
                    <a:pt x="34" y="182"/>
                    <a:pt x="34" y="172"/>
                  </a:cubicBezTo>
                  <a:cubicBezTo>
                    <a:pt x="34" y="157"/>
                    <a:pt x="21" y="155"/>
                    <a:pt x="17" y="155"/>
                  </a:cubicBezTo>
                  <a:cubicBezTo>
                    <a:pt x="11" y="161"/>
                    <a:pt x="0" y="155"/>
                    <a:pt x="0" y="174"/>
                  </a:cubicBezTo>
                  <a:cubicBezTo>
                    <a:pt x="0" y="204"/>
                    <a:pt x="28" y="235"/>
                    <a:pt x="69" y="235"/>
                  </a:cubicBezTo>
                  <a:cubicBezTo>
                    <a:pt x="113" y="235"/>
                    <a:pt x="153" y="203"/>
                    <a:pt x="153" y="160"/>
                  </a:cubicBezTo>
                  <a:cubicBezTo>
                    <a:pt x="153" y="120"/>
                    <a:pt x="122" y="84"/>
                    <a:pt x="80" y="84"/>
                  </a:cubicBezTo>
                  <a:cubicBezTo>
                    <a:pt x="64" y="84"/>
                    <a:pt x="46" y="88"/>
                    <a:pt x="31" y="101"/>
                  </a:cubicBezTo>
                  <a:cubicBezTo>
                    <a:pt x="31" y="79"/>
                    <a:pt x="31" y="58"/>
                    <a:pt x="31"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25" name=""/>
            <p:cNvSpPr/>
            <p:nvPr/>
          </p:nvSpPr>
          <p:spPr>
            <a:xfrm>
              <a:off x="825840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585"/>
                  </a:moveTo>
                  <a:cubicBezTo>
                    <a:pt x="129" y="582"/>
                    <a:pt x="127" y="581"/>
                    <a:pt x="126" y="580"/>
                  </a:cubicBezTo>
                  <a:cubicBezTo>
                    <a:pt x="104" y="556"/>
                    <a:pt x="70" y="517"/>
                    <a:pt x="49" y="435"/>
                  </a:cubicBezTo>
                  <a:cubicBezTo>
                    <a:pt x="38" y="391"/>
                    <a:pt x="34" y="340"/>
                    <a:pt x="34" y="295"/>
                  </a:cubicBezTo>
                  <a:cubicBezTo>
                    <a:pt x="34" y="165"/>
                    <a:pt x="64" y="76"/>
                    <a:pt x="125" y="11"/>
                  </a:cubicBezTo>
                  <a:cubicBezTo>
                    <a:pt x="129" y="7"/>
                    <a:pt x="129" y="6"/>
                    <a:pt x="129" y="4"/>
                  </a:cubicBezTo>
                  <a:cubicBezTo>
                    <a:pt x="129" y="0"/>
                    <a:pt x="125" y="0"/>
                    <a:pt x="122" y="0"/>
                  </a:cubicBezTo>
                  <a:cubicBezTo>
                    <a:pt x="115" y="0"/>
                    <a:pt x="88" y="29"/>
                    <a:pt x="83" y="36"/>
                  </a:cubicBezTo>
                  <a:cubicBezTo>
                    <a:pt x="32" y="97"/>
                    <a:pt x="0" y="185"/>
                    <a:pt x="0" y="294"/>
                  </a:cubicBezTo>
                  <a:cubicBezTo>
                    <a:pt x="0" y="364"/>
                    <a:pt x="13" y="463"/>
                    <a:pt x="77" y="546"/>
                  </a:cubicBezTo>
                  <a:cubicBezTo>
                    <a:pt x="81" y="552"/>
                    <a:pt x="113" y="589"/>
                    <a:pt x="122" y="589"/>
                  </a:cubicBezTo>
                  <a:cubicBezTo>
                    <a:pt x="125" y="589"/>
                    <a:pt x="129" y="589"/>
                    <a:pt x="129"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26" name=""/>
            <p:cNvSpPr/>
            <p:nvPr/>
          </p:nvSpPr>
          <p:spPr>
            <a:xfrm>
              <a:off x="8346240" y="57236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27" name=""/>
            <p:cNvSpPr/>
            <p:nvPr/>
          </p:nvSpPr>
          <p:spPr>
            <a:xfrm>
              <a:off x="8318880" y="5752080"/>
              <a:ext cx="76680" cy="115920"/>
            </a:xfrm>
            <a:custGeom>
              <a:avLst/>
              <a:gdLst>
                <a:gd name="textAreaLeft" fmla="*/ 0 w 76680"/>
                <a:gd name="textAreaRight" fmla="*/ 81720 w 76680"/>
                <a:gd name="textAreaTop" fmla="*/ 0 h 115920"/>
                <a:gd name="textAreaBottom" fmla="*/ 120960 h 115920"/>
              </a:gdLst>
              <a:ahLst/>
              <a:rect l="textAreaLeft" t="textAreaTop" r="textAreaRight" b="textAreaBottom"/>
              <a:pathLst>
                <a:path w="227" h="336">
                  <a:moveTo>
                    <a:pt x="167" y="38"/>
                  </a:moveTo>
                  <a:cubicBezTo>
                    <a:pt x="171" y="21"/>
                    <a:pt x="172" y="15"/>
                    <a:pt x="211" y="15"/>
                  </a:cubicBezTo>
                  <a:cubicBezTo>
                    <a:pt x="223" y="15"/>
                    <a:pt x="227" y="15"/>
                    <a:pt x="227" y="7"/>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8"/>
                    <a:pt x="127" y="28"/>
                    <a:pt x="126" y="34"/>
                  </a:cubicBezTo>
                  <a:cubicBezTo>
                    <a:pt x="104" y="122"/>
                    <a:pt x="82" y="210"/>
                    <a:pt x="60" y="298"/>
                  </a:cubicBezTo>
                  <a:cubicBezTo>
                    <a:pt x="56" y="316"/>
                    <a:pt x="55" y="322"/>
                    <a:pt x="15" y="322"/>
                  </a:cubicBezTo>
                  <a:cubicBezTo>
                    <a:pt x="4" y="322"/>
                    <a:pt x="0" y="322"/>
                    <a:pt x="0" y="332"/>
                  </a:cubicBezTo>
                  <a:cubicBezTo>
                    <a:pt x="0" y="336"/>
                    <a:pt x="6" y="336"/>
                    <a:pt x="7" y="336"/>
                  </a:cubicBezTo>
                  <a:cubicBezTo>
                    <a:pt x="21" y="336"/>
                    <a:pt x="57" y="335"/>
                    <a:pt x="71" y="335"/>
                  </a:cubicBezTo>
                  <a:cubicBezTo>
                    <a:pt x="85" y="335"/>
                    <a:pt x="122" y="336"/>
                    <a:pt x="137" y="336"/>
                  </a:cubicBezTo>
                  <a:cubicBezTo>
                    <a:pt x="141" y="336"/>
                    <a:pt x="147" y="336"/>
                    <a:pt x="147" y="328"/>
                  </a:cubicBezTo>
                  <a:cubicBezTo>
                    <a:pt x="147" y="322"/>
                    <a:pt x="143" y="322"/>
                    <a:pt x="132" y="322"/>
                  </a:cubicBezTo>
                  <a:cubicBezTo>
                    <a:pt x="123" y="322"/>
                    <a:pt x="120" y="322"/>
                    <a:pt x="111" y="321"/>
                  </a:cubicBezTo>
                  <a:cubicBezTo>
                    <a:pt x="101" y="319"/>
                    <a:pt x="99" y="318"/>
                    <a:pt x="99" y="312"/>
                  </a:cubicBezTo>
                  <a:cubicBezTo>
                    <a:pt x="99" y="308"/>
                    <a:pt x="99" y="304"/>
                    <a:pt x="101" y="301"/>
                  </a:cubicBezTo>
                  <a:cubicBezTo>
                    <a:pt x="123" y="213"/>
                    <a:pt x="145" y="126"/>
                    <a:pt x="167"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28" name=""/>
            <p:cNvSpPr/>
            <p:nvPr/>
          </p:nvSpPr>
          <p:spPr>
            <a:xfrm>
              <a:off x="8395560" y="5815800"/>
              <a:ext cx="55440" cy="78480"/>
            </a:xfrm>
            <a:custGeom>
              <a:avLst/>
              <a:gdLst>
                <a:gd name="textAreaLeft" fmla="*/ 0 w 55440"/>
                <a:gd name="textAreaRight" fmla="*/ 60480 w 55440"/>
                <a:gd name="textAreaTop" fmla="*/ 0 h 78480"/>
                <a:gd name="textAreaBottom" fmla="*/ 83520 h 78480"/>
              </a:gdLst>
              <a:ahLst/>
              <a:rect l="textAreaLeft" t="textAreaTop" r="textAreaRight" b="textAreaBottom"/>
              <a:pathLst>
                <a:path w="168" h="232">
                  <a:moveTo>
                    <a:pt x="168" y="176"/>
                  </a:moveTo>
                  <a:cubicBezTo>
                    <a:pt x="168" y="172"/>
                    <a:pt x="168" y="168"/>
                    <a:pt x="168" y="164"/>
                  </a:cubicBezTo>
                  <a:cubicBezTo>
                    <a:pt x="155" y="164"/>
                    <a:pt x="143" y="164"/>
                    <a:pt x="130" y="164"/>
                  </a:cubicBezTo>
                  <a:cubicBezTo>
                    <a:pt x="130" y="112"/>
                    <a:pt x="130" y="61"/>
                    <a:pt x="130" y="10"/>
                  </a:cubicBezTo>
                  <a:cubicBezTo>
                    <a:pt x="130" y="3"/>
                    <a:pt x="130" y="0"/>
                    <a:pt x="123" y="0"/>
                  </a:cubicBezTo>
                  <a:cubicBezTo>
                    <a:pt x="119" y="0"/>
                    <a:pt x="118" y="0"/>
                    <a:pt x="113" y="6"/>
                  </a:cubicBezTo>
                  <a:cubicBezTo>
                    <a:pt x="76" y="58"/>
                    <a:pt x="38" y="111"/>
                    <a:pt x="0" y="164"/>
                  </a:cubicBezTo>
                  <a:cubicBezTo>
                    <a:pt x="0" y="168"/>
                    <a:pt x="0" y="172"/>
                    <a:pt x="0" y="176"/>
                  </a:cubicBezTo>
                  <a:cubicBezTo>
                    <a:pt x="34" y="176"/>
                    <a:pt x="67" y="176"/>
                    <a:pt x="101" y="176"/>
                  </a:cubicBezTo>
                  <a:cubicBezTo>
                    <a:pt x="101" y="186"/>
                    <a:pt x="101" y="195"/>
                    <a:pt x="101" y="204"/>
                  </a:cubicBezTo>
                  <a:cubicBezTo>
                    <a:pt x="101" y="216"/>
                    <a:pt x="101" y="220"/>
                    <a:pt x="73" y="220"/>
                  </a:cubicBezTo>
                  <a:cubicBezTo>
                    <a:pt x="70" y="220"/>
                    <a:pt x="66" y="220"/>
                    <a:pt x="63" y="220"/>
                  </a:cubicBezTo>
                  <a:cubicBezTo>
                    <a:pt x="63" y="224"/>
                    <a:pt x="63" y="228"/>
                    <a:pt x="63" y="232"/>
                  </a:cubicBezTo>
                  <a:cubicBezTo>
                    <a:pt x="81" y="232"/>
                    <a:pt x="102" y="231"/>
                    <a:pt x="115" y="231"/>
                  </a:cubicBezTo>
                  <a:cubicBezTo>
                    <a:pt x="127" y="231"/>
                    <a:pt x="150" y="232"/>
                    <a:pt x="168" y="232"/>
                  </a:cubicBezTo>
                  <a:cubicBezTo>
                    <a:pt x="168" y="228"/>
                    <a:pt x="168" y="224"/>
                    <a:pt x="168" y="220"/>
                  </a:cubicBezTo>
                  <a:cubicBezTo>
                    <a:pt x="165" y="220"/>
                    <a:pt x="161" y="220"/>
                    <a:pt x="158" y="220"/>
                  </a:cubicBezTo>
                  <a:cubicBezTo>
                    <a:pt x="130" y="220"/>
                    <a:pt x="130" y="216"/>
                    <a:pt x="130" y="204"/>
                  </a:cubicBezTo>
                  <a:cubicBezTo>
                    <a:pt x="130" y="195"/>
                    <a:pt x="130" y="186"/>
                    <a:pt x="130" y="176"/>
                  </a:cubicBezTo>
                  <a:cubicBezTo>
                    <a:pt x="143" y="176"/>
                    <a:pt x="155" y="176"/>
                    <a:pt x="168" y="176"/>
                  </a:cubicBezTo>
                  <a:moveTo>
                    <a:pt x="104" y="38"/>
                  </a:moveTo>
                  <a:cubicBezTo>
                    <a:pt x="104" y="80"/>
                    <a:pt x="104" y="122"/>
                    <a:pt x="104" y="164"/>
                  </a:cubicBezTo>
                  <a:cubicBezTo>
                    <a:pt x="73" y="164"/>
                    <a:pt x="43" y="164"/>
                    <a:pt x="13" y="164"/>
                  </a:cubicBezTo>
                  <a:cubicBezTo>
                    <a:pt x="43" y="122"/>
                    <a:pt x="73" y="80"/>
                    <a:pt x="104" y="38"/>
                  </a:cubicBezTo>
                  <a:close/>
                </a:path>
              </a:pathLst>
            </a:custGeom>
            <a:solidFill>
              <a:srgbClr val="000000"/>
            </a:solidFill>
            <a:ln w="0">
              <a:noFill/>
            </a:ln>
          </p:spPr>
          <p:style>
            <a:lnRef idx="0"/>
            <a:fillRef idx="0"/>
            <a:effectRef idx="0"/>
            <a:fontRef idx="minor"/>
          </p:style>
          <p:txBody>
            <a:bodyPr lIns="90000" rIns="90000" tIns="38520" bIns="38520" anchor="ctr" anchorCtr="1">
              <a:noAutofit/>
            </a:bodyPr>
            <a:p>
              <a:pPr>
                <a:lnSpc>
                  <a:spcPct val="100000"/>
                </a:lnSpc>
              </a:pPr>
              <a:endParaRPr b="0" lang="en-US" sz="1800" spc="-1" strike="noStrike">
                <a:solidFill>
                  <a:srgbClr val="ffffff"/>
                </a:solidFill>
                <a:latin typeface="Arial"/>
                <a:ea typeface="DejaVu Sans"/>
              </a:endParaRPr>
            </a:p>
          </p:txBody>
        </p:sp>
        <p:sp>
          <p:nvSpPr>
            <p:cNvPr id="829" name=""/>
            <p:cNvSpPr/>
            <p:nvPr/>
          </p:nvSpPr>
          <p:spPr>
            <a:xfrm>
              <a:off x="852408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30" name=""/>
            <p:cNvSpPr/>
            <p:nvPr/>
          </p:nvSpPr>
          <p:spPr>
            <a:xfrm>
              <a:off x="8702280" y="5754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59" y="32"/>
                    <a:pt x="15" y="32"/>
                    <a:pt x="0" y="32"/>
                  </a:cubicBezTo>
                  <a:cubicBezTo>
                    <a:pt x="0" y="37"/>
                    <a:pt x="0" y="42"/>
                    <a:pt x="0" y="48"/>
                  </a:cubicBezTo>
                  <a:cubicBezTo>
                    <a:pt x="10" y="48"/>
                    <a:pt x="38" y="48"/>
                    <a:pt x="64" y="35"/>
                  </a:cubicBezTo>
                  <a:cubicBezTo>
                    <a:pt x="64" y="120"/>
                    <a:pt x="64" y="205"/>
                    <a:pt x="64" y="290"/>
                  </a:cubicBezTo>
                  <a:cubicBezTo>
                    <a:pt x="64" y="307"/>
                    <a:pt x="63" y="314"/>
                    <a:pt x="18" y="314"/>
                  </a:cubicBezTo>
                  <a:cubicBezTo>
                    <a:pt x="13" y="314"/>
                    <a:pt x="8" y="314"/>
                    <a:pt x="3" y="314"/>
                  </a:cubicBezTo>
                  <a:cubicBezTo>
                    <a:pt x="3" y="318"/>
                    <a:pt x="3" y="323"/>
                    <a:pt x="3" y="328"/>
                  </a:cubicBezTo>
                  <a:cubicBezTo>
                    <a:pt x="20" y="326"/>
                    <a:pt x="63" y="326"/>
                    <a:pt x="83" y="326"/>
                  </a:cubicBezTo>
                  <a:cubicBezTo>
                    <a:pt x="102" y="326"/>
                    <a:pt x="144" y="326"/>
                    <a:pt x="162" y="328"/>
                  </a:cubicBezTo>
                  <a:cubicBezTo>
                    <a:pt x="162" y="323"/>
                    <a:pt x="162" y="318"/>
                    <a:pt x="162" y="314"/>
                  </a:cubicBezTo>
                  <a:cubicBezTo>
                    <a:pt x="157" y="314"/>
                    <a:pt x="151" y="314"/>
                    <a:pt x="146" y="314"/>
                  </a:cubicBezTo>
                  <a:cubicBezTo>
                    <a:pt x="102"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31" name=""/>
            <p:cNvSpPr/>
            <p:nvPr/>
          </p:nvSpPr>
          <p:spPr>
            <a:xfrm>
              <a:off x="878256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6"/>
                    <a:pt x="15" y="0"/>
                    <a:pt x="7" y="0"/>
                  </a:cubicBezTo>
                  <a:cubicBezTo>
                    <a:pt x="4" y="0"/>
                    <a:pt x="0" y="0"/>
                    <a:pt x="0" y="4"/>
                  </a:cubicBezTo>
                  <a:cubicBezTo>
                    <a:pt x="0" y="7"/>
                    <a:pt x="1" y="8"/>
                    <a:pt x="4" y="10"/>
                  </a:cubicBezTo>
                  <a:cubicBezTo>
                    <a:pt x="27" y="35"/>
                    <a:pt x="59" y="76"/>
                    <a:pt x="80" y="153"/>
                  </a:cubicBezTo>
                  <a:cubicBezTo>
                    <a:pt x="91" y="197"/>
                    <a:pt x="95" y="249"/>
                    <a:pt x="95" y="294"/>
                  </a:cubicBezTo>
                  <a:cubicBezTo>
                    <a:pt x="95" y="344"/>
                    <a:pt x="91" y="395"/>
                    <a:pt x="78" y="442"/>
                  </a:cubicBezTo>
                  <a:cubicBezTo>
                    <a:pt x="59" y="511"/>
                    <a:pt x="31" y="550"/>
                    <a:pt x="6" y="578"/>
                  </a:cubicBezTo>
                  <a:cubicBezTo>
                    <a:pt x="0" y="582"/>
                    <a:pt x="0" y="584"/>
                    <a:pt x="0" y="585"/>
                  </a:cubicBezTo>
                  <a:cubicBezTo>
                    <a:pt x="0" y="588"/>
                    <a:pt x="4" y="589"/>
                    <a:pt x="7" y="589"/>
                  </a:cubicBezTo>
                  <a:cubicBezTo>
                    <a:pt x="14" y="589"/>
                    <a:pt x="41" y="560"/>
                    <a:pt x="48"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32" name=""/>
            <p:cNvSpPr/>
            <p:nvPr/>
          </p:nvSpPr>
          <p:spPr>
            <a:xfrm>
              <a:off x="8864280" y="5684040"/>
              <a:ext cx="49320" cy="77760"/>
            </a:xfrm>
            <a:custGeom>
              <a:avLst/>
              <a:gdLst>
                <a:gd name="textAreaLeft" fmla="*/ 0 w 49320"/>
                <a:gd name="textAreaRight" fmla="*/ 54360 w 49320"/>
                <a:gd name="textAreaTop" fmla="*/ 0 h 77760"/>
                <a:gd name="textAreaBottom" fmla="*/ 82800 h 77760"/>
              </a:gdLst>
              <a:ahLst/>
              <a:rect l="textAreaLeft" t="textAreaTop" r="textAreaRight" b="textAreaBottom"/>
              <a:pathLst>
                <a:path w="151" h="230">
                  <a:moveTo>
                    <a:pt x="151" y="167"/>
                  </a:moveTo>
                  <a:cubicBezTo>
                    <a:pt x="147" y="167"/>
                    <a:pt x="144" y="167"/>
                    <a:pt x="140" y="167"/>
                  </a:cubicBezTo>
                  <a:cubicBezTo>
                    <a:pt x="139" y="174"/>
                    <a:pt x="136" y="195"/>
                    <a:pt x="132" y="197"/>
                  </a:cubicBezTo>
                  <a:cubicBezTo>
                    <a:pt x="129" y="200"/>
                    <a:pt x="102" y="200"/>
                    <a:pt x="97" y="200"/>
                  </a:cubicBezTo>
                  <a:cubicBezTo>
                    <a:pt x="76" y="200"/>
                    <a:pt x="55" y="200"/>
                    <a:pt x="34" y="200"/>
                  </a:cubicBezTo>
                  <a:cubicBezTo>
                    <a:pt x="70" y="168"/>
                    <a:pt x="81" y="158"/>
                    <a:pt x="102" y="141"/>
                  </a:cubicBezTo>
                  <a:cubicBezTo>
                    <a:pt x="127" y="122"/>
                    <a:pt x="151" y="101"/>
                    <a:pt x="151" y="67"/>
                  </a:cubicBezTo>
                  <a:cubicBezTo>
                    <a:pt x="151" y="25"/>
                    <a:pt x="115" y="0"/>
                    <a:pt x="71" y="0"/>
                  </a:cubicBezTo>
                  <a:cubicBezTo>
                    <a:pt x="28" y="0"/>
                    <a:pt x="0" y="31"/>
                    <a:pt x="0" y="62"/>
                  </a:cubicBezTo>
                  <a:cubicBezTo>
                    <a:pt x="0" y="80"/>
                    <a:pt x="14" y="81"/>
                    <a:pt x="18" y="81"/>
                  </a:cubicBezTo>
                  <a:cubicBezTo>
                    <a:pt x="27" y="81"/>
                    <a:pt x="36" y="76"/>
                    <a:pt x="36" y="63"/>
                  </a:cubicBezTo>
                  <a:cubicBezTo>
                    <a:pt x="36" y="57"/>
                    <a:pt x="34" y="45"/>
                    <a:pt x="15" y="45"/>
                  </a:cubicBezTo>
                  <a:cubicBezTo>
                    <a:pt x="27" y="21"/>
                    <a:pt x="50" y="13"/>
                    <a:pt x="66" y="13"/>
                  </a:cubicBezTo>
                  <a:cubicBezTo>
                    <a:pt x="101" y="13"/>
                    <a:pt x="118" y="39"/>
                    <a:pt x="118" y="67"/>
                  </a:cubicBezTo>
                  <a:cubicBezTo>
                    <a:pt x="118" y="98"/>
                    <a:pt x="97" y="122"/>
                    <a:pt x="85" y="133"/>
                  </a:cubicBezTo>
                  <a:cubicBezTo>
                    <a:pt x="58" y="161"/>
                    <a:pt x="30" y="188"/>
                    <a:pt x="3" y="216"/>
                  </a:cubicBezTo>
                  <a:cubicBezTo>
                    <a:pt x="0" y="218"/>
                    <a:pt x="0" y="220"/>
                    <a:pt x="0" y="230"/>
                  </a:cubicBezTo>
                  <a:cubicBezTo>
                    <a:pt x="47" y="230"/>
                    <a:pt x="94" y="230"/>
                    <a:pt x="141" y="230"/>
                  </a:cubicBezTo>
                  <a:cubicBezTo>
                    <a:pt x="145" y="209"/>
                    <a:pt x="148" y="188"/>
                    <a:pt x="151"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33" name=""/>
            <p:cNvSpPr/>
            <p:nvPr/>
          </p:nvSpPr>
          <p:spPr>
            <a:xfrm>
              <a:off x="8992080" y="5722560"/>
              <a:ext cx="40680" cy="207000"/>
            </a:xfrm>
            <a:custGeom>
              <a:avLst/>
              <a:gdLst>
                <a:gd name="textAreaLeft" fmla="*/ 0 w 40680"/>
                <a:gd name="textAreaRight" fmla="*/ 45720 w 40680"/>
                <a:gd name="textAreaTop" fmla="*/ 0 h 207000"/>
                <a:gd name="textAreaBottom" fmla="*/ 212040 h 207000"/>
              </a:gdLst>
              <a:ahLst/>
              <a:rect l="textAreaLeft" t="textAreaTop" r="textAreaRight" b="textAreaBottom"/>
              <a:pathLst>
                <a:path w="127" h="589">
                  <a:moveTo>
                    <a:pt x="127" y="585"/>
                  </a:moveTo>
                  <a:cubicBezTo>
                    <a:pt x="127" y="582"/>
                    <a:pt x="127" y="581"/>
                    <a:pt x="126" y="580"/>
                  </a:cubicBezTo>
                  <a:cubicBezTo>
                    <a:pt x="104" y="556"/>
                    <a:pt x="70" y="517"/>
                    <a:pt x="49" y="435"/>
                  </a:cubicBezTo>
                  <a:cubicBezTo>
                    <a:pt x="38" y="391"/>
                    <a:pt x="34" y="340"/>
                    <a:pt x="34" y="295"/>
                  </a:cubicBezTo>
                  <a:cubicBezTo>
                    <a:pt x="34" y="165"/>
                    <a:pt x="64" y="76"/>
                    <a:pt x="123" y="11"/>
                  </a:cubicBezTo>
                  <a:cubicBezTo>
                    <a:pt x="127" y="7"/>
                    <a:pt x="127" y="6"/>
                    <a:pt x="127" y="4"/>
                  </a:cubicBezTo>
                  <a:cubicBezTo>
                    <a:pt x="127" y="0"/>
                    <a:pt x="125" y="0"/>
                    <a:pt x="122" y="0"/>
                  </a:cubicBezTo>
                  <a:cubicBezTo>
                    <a:pt x="115" y="0"/>
                    <a:pt x="88" y="29"/>
                    <a:pt x="81" y="36"/>
                  </a:cubicBezTo>
                  <a:cubicBezTo>
                    <a:pt x="32" y="97"/>
                    <a:pt x="0" y="185"/>
                    <a:pt x="0" y="294"/>
                  </a:cubicBezTo>
                  <a:cubicBezTo>
                    <a:pt x="0" y="364"/>
                    <a:pt x="13" y="463"/>
                    <a:pt x="77" y="546"/>
                  </a:cubicBezTo>
                  <a:cubicBezTo>
                    <a:pt x="81" y="552"/>
                    <a:pt x="113" y="589"/>
                    <a:pt x="122" y="589"/>
                  </a:cubicBezTo>
                  <a:cubicBezTo>
                    <a:pt x="125" y="589"/>
                    <a:pt x="127" y="589"/>
                    <a:pt x="127" y="5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34" name=""/>
            <p:cNvSpPr/>
            <p:nvPr/>
          </p:nvSpPr>
          <p:spPr>
            <a:xfrm>
              <a:off x="9079920" y="5723640"/>
              <a:ext cx="59040" cy="360"/>
            </a:xfrm>
            <a:custGeom>
              <a:avLst/>
              <a:gdLst>
                <a:gd name="textAreaLeft" fmla="*/ 0 w 59040"/>
                <a:gd name="textAreaRight" fmla="*/ 64080 w 59040"/>
                <a:gd name="textAreaTop" fmla="*/ 0 h 360"/>
                <a:gd name="textAreaBottom" fmla="*/ 5400 h 360"/>
              </a:gdLst>
              <a:ahLst/>
              <a:rect l="textAreaLeft" t="textAreaTop" r="textAreaRight" b="textAreaBottom"/>
              <a:pathLst>
                <a:path w="178" h="15">
                  <a:moveTo>
                    <a:pt x="0" y="0"/>
                  </a:moveTo>
                  <a:cubicBezTo>
                    <a:pt x="59" y="0"/>
                    <a:pt x="119" y="0"/>
                    <a:pt x="178" y="0"/>
                  </a:cubicBezTo>
                  <a:cubicBezTo>
                    <a:pt x="178" y="5"/>
                    <a:pt x="178" y="10"/>
                    <a:pt x="178" y="15"/>
                  </a:cubicBezTo>
                  <a:cubicBezTo>
                    <a:pt x="119" y="15"/>
                    <a:pt x="59" y="15"/>
                    <a:pt x="0" y="15"/>
                  </a:cubicBezTo>
                  <a:cubicBezTo>
                    <a:pt x="0" y="10"/>
                    <a:pt x="0" y="5"/>
                    <a:pt x="0" y="0"/>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35" name=""/>
            <p:cNvSpPr/>
            <p:nvPr/>
          </p:nvSpPr>
          <p:spPr>
            <a:xfrm>
              <a:off x="9052200" y="5752080"/>
              <a:ext cx="77040" cy="115920"/>
            </a:xfrm>
            <a:custGeom>
              <a:avLst/>
              <a:gdLst>
                <a:gd name="textAreaLeft" fmla="*/ 0 w 77040"/>
                <a:gd name="textAreaRight" fmla="*/ 82080 w 77040"/>
                <a:gd name="textAreaTop" fmla="*/ 0 h 115920"/>
                <a:gd name="textAreaBottom" fmla="*/ 120960 h 115920"/>
              </a:gdLst>
              <a:ahLst/>
              <a:rect l="textAreaLeft" t="textAreaTop" r="textAreaRight" b="textAreaBottom"/>
              <a:pathLst>
                <a:path w="228" h="336">
                  <a:moveTo>
                    <a:pt x="168" y="38"/>
                  </a:moveTo>
                  <a:cubicBezTo>
                    <a:pt x="172" y="21"/>
                    <a:pt x="174" y="15"/>
                    <a:pt x="213" y="15"/>
                  </a:cubicBezTo>
                  <a:cubicBezTo>
                    <a:pt x="224" y="15"/>
                    <a:pt x="228" y="15"/>
                    <a:pt x="228" y="7"/>
                  </a:cubicBezTo>
                  <a:cubicBezTo>
                    <a:pt x="228" y="0"/>
                    <a:pt x="223" y="0"/>
                    <a:pt x="221" y="0"/>
                  </a:cubicBezTo>
                  <a:cubicBezTo>
                    <a:pt x="207" y="0"/>
                    <a:pt x="171" y="1"/>
                    <a:pt x="155" y="1"/>
                  </a:cubicBezTo>
                  <a:cubicBezTo>
                    <a:pt x="141" y="1"/>
                    <a:pt x="105" y="0"/>
                    <a:pt x="91" y="0"/>
                  </a:cubicBezTo>
                  <a:cubicBezTo>
                    <a:pt x="87" y="0"/>
                    <a:pt x="81" y="0"/>
                    <a:pt x="81" y="10"/>
                  </a:cubicBezTo>
                  <a:cubicBezTo>
                    <a:pt x="81" y="15"/>
                    <a:pt x="85" y="15"/>
                    <a:pt x="95" y="15"/>
                  </a:cubicBezTo>
                  <a:cubicBezTo>
                    <a:pt x="115" y="15"/>
                    <a:pt x="129" y="15"/>
                    <a:pt x="129" y="25"/>
                  </a:cubicBezTo>
                  <a:cubicBezTo>
                    <a:pt x="129" y="28"/>
                    <a:pt x="129" y="28"/>
                    <a:pt x="127" y="34"/>
                  </a:cubicBezTo>
                  <a:cubicBezTo>
                    <a:pt x="105" y="122"/>
                    <a:pt x="84" y="210"/>
                    <a:pt x="62" y="298"/>
                  </a:cubicBezTo>
                  <a:cubicBezTo>
                    <a:pt x="56" y="316"/>
                    <a:pt x="55" y="322"/>
                    <a:pt x="17" y="322"/>
                  </a:cubicBezTo>
                  <a:cubicBezTo>
                    <a:pt x="6" y="322"/>
                    <a:pt x="0" y="322"/>
                    <a:pt x="0" y="332"/>
                  </a:cubicBezTo>
                  <a:cubicBezTo>
                    <a:pt x="0" y="336"/>
                    <a:pt x="7" y="336"/>
                    <a:pt x="8" y="336"/>
                  </a:cubicBezTo>
                  <a:cubicBezTo>
                    <a:pt x="22" y="336"/>
                    <a:pt x="57" y="335"/>
                    <a:pt x="73" y="335"/>
                  </a:cubicBezTo>
                  <a:cubicBezTo>
                    <a:pt x="87" y="335"/>
                    <a:pt x="123" y="336"/>
                    <a:pt x="139" y="336"/>
                  </a:cubicBezTo>
                  <a:cubicBezTo>
                    <a:pt x="143" y="336"/>
                    <a:pt x="148" y="336"/>
                    <a:pt x="148" y="328"/>
                  </a:cubicBezTo>
                  <a:cubicBezTo>
                    <a:pt x="148" y="322"/>
                    <a:pt x="144" y="322"/>
                    <a:pt x="133" y="322"/>
                  </a:cubicBezTo>
                  <a:cubicBezTo>
                    <a:pt x="125" y="322"/>
                    <a:pt x="122" y="322"/>
                    <a:pt x="112" y="321"/>
                  </a:cubicBezTo>
                  <a:cubicBezTo>
                    <a:pt x="102" y="319"/>
                    <a:pt x="99" y="318"/>
                    <a:pt x="99" y="312"/>
                  </a:cubicBezTo>
                  <a:cubicBezTo>
                    <a:pt x="99" y="308"/>
                    <a:pt x="101" y="304"/>
                    <a:pt x="102" y="301"/>
                  </a:cubicBezTo>
                  <a:cubicBezTo>
                    <a:pt x="124" y="213"/>
                    <a:pt x="146" y="126"/>
                    <a:pt x="168" y="3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36" name=""/>
            <p:cNvSpPr/>
            <p:nvPr/>
          </p:nvSpPr>
          <p:spPr>
            <a:xfrm>
              <a:off x="9131760" y="5817600"/>
              <a:ext cx="50040" cy="79560"/>
            </a:xfrm>
            <a:custGeom>
              <a:avLst/>
              <a:gdLst>
                <a:gd name="textAreaLeft" fmla="*/ 0 w 50040"/>
                <a:gd name="textAreaRight" fmla="*/ 55080 w 50040"/>
                <a:gd name="textAreaTop" fmla="*/ 0 h 79560"/>
                <a:gd name="textAreaBottom" fmla="*/ 84600 h 79560"/>
              </a:gdLst>
              <a:ahLst/>
              <a:rect l="textAreaLeft" t="textAreaTop" r="textAreaRight" b="textAreaBottom"/>
              <a:pathLst>
                <a:path w="153" h="235">
                  <a:moveTo>
                    <a:pt x="32" y="36"/>
                  </a:moveTo>
                  <a:cubicBezTo>
                    <a:pt x="50" y="41"/>
                    <a:pt x="60" y="41"/>
                    <a:pt x="66" y="41"/>
                  </a:cubicBezTo>
                  <a:cubicBezTo>
                    <a:pt x="111" y="41"/>
                    <a:pt x="139" y="10"/>
                    <a:pt x="139" y="4"/>
                  </a:cubicBezTo>
                  <a:cubicBezTo>
                    <a:pt x="139" y="1"/>
                    <a:pt x="136" y="0"/>
                    <a:pt x="134" y="0"/>
                  </a:cubicBezTo>
                  <a:cubicBezTo>
                    <a:pt x="133" y="0"/>
                    <a:pt x="133" y="0"/>
                    <a:pt x="132" y="1"/>
                  </a:cubicBezTo>
                  <a:cubicBezTo>
                    <a:pt x="123" y="4"/>
                    <a:pt x="105" y="11"/>
                    <a:pt x="80" y="11"/>
                  </a:cubicBezTo>
                  <a:cubicBezTo>
                    <a:pt x="70" y="11"/>
                    <a:pt x="52" y="10"/>
                    <a:pt x="29" y="1"/>
                  </a:cubicBezTo>
                  <a:cubicBezTo>
                    <a:pt x="25" y="0"/>
                    <a:pt x="25" y="0"/>
                    <a:pt x="24" y="0"/>
                  </a:cubicBezTo>
                  <a:cubicBezTo>
                    <a:pt x="20" y="0"/>
                    <a:pt x="20" y="4"/>
                    <a:pt x="20" y="8"/>
                  </a:cubicBezTo>
                  <a:cubicBezTo>
                    <a:pt x="20" y="42"/>
                    <a:pt x="20" y="77"/>
                    <a:pt x="20" y="111"/>
                  </a:cubicBezTo>
                  <a:cubicBezTo>
                    <a:pt x="20" y="116"/>
                    <a:pt x="20" y="120"/>
                    <a:pt x="25" y="120"/>
                  </a:cubicBezTo>
                  <a:cubicBezTo>
                    <a:pt x="28" y="120"/>
                    <a:pt x="29" y="120"/>
                    <a:pt x="32" y="116"/>
                  </a:cubicBezTo>
                  <a:cubicBezTo>
                    <a:pt x="48" y="97"/>
                    <a:pt x="69" y="94"/>
                    <a:pt x="80" y="94"/>
                  </a:cubicBezTo>
                  <a:cubicBezTo>
                    <a:pt x="101" y="94"/>
                    <a:pt x="111" y="111"/>
                    <a:pt x="112" y="113"/>
                  </a:cubicBezTo>
                  <a:cubicBezTo>
                    <a:pt x="118" y="125"/>
                    <a:pt x="120" y="137"/>
                    <a:pt x="120" y="158"/>
                  </a:cubicBezTo>
                  <a:cubicBezTo>
                    <a:pt x="120" y="168"/>
                    <a:pt x="120" y="189"/>
                    <a:pt x="109" y="203"/>
                  </a:cubicBezTo>
                  <a:cubicBezTo>
                    <a:pt x="101" y="216"/>
                    <a:pt x="87" y="224"/>
                    <a:pt x="70" y="224"/>
                  </a:cubicBezTo>
                  <a:cubicBezTo>
                    <a:pt x="48" y="224"/>
                    <a:pt x="24" y="211"/>
                    <a:pt x="15" y="189"/>
                  </a:cubicBezTo>
                  <a:cubicBezTo>
                    <a:pt x="28" y="190"/>
                    <a:pt x="35" y="182"/>
                    <a:pt x="35" y="172"/>
                  </a:cubicBezTo>
                  <a:cubicBezTo>
                    <a:pt x="35" y="157"/>
                    <a:pt x="22" y="155"/>
                    <a:pt x="18" y="155"/>
                  </a:cubicBezTo>
                  <a:cubicBezTo>
                    <a:pt x="17" y="155"/>
                    <a:pt x="0" y="155"/>
                    <a:pt x="0" y="174"/>
                  </a:cubicBezTo>
                  <a:cubicBezTo>
                    <a:pt x="0" y="204"/>
                    <a:pt x="29" y="235"/>
                    <a:pt x="70" y="235"/>
                  </a:cubicBezTo>
                  <a:cubicBezTo>
                    <a:pt x="115" y="235"/>
                    <a:pt x="153" y="203"/>
                    <a:pt x="153" y="160"/>
                  </a:cubicBezTo>
                  <a:cubicBezTo>
                    <a:pt x="153" y="120"/>
                    <a:pt x="123" y="84"/>
                    <a:pt x="80" y="84"/>
                  </a:cubicBezTo>
                  <a:cubicBezTo>
                    <a:pt x="66" y="84"/>
                    <a:pt x="48" y="88"/>
                    <a:pt x="32" y="101"/>
                  </a:cubicBezTo>
                  <a:cubicBezTo>
                    <a:pt x="32" y="79"/>
                    <a:pt x="32" y="58"/>
                    <a:pt x="32" y="36"/>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837" name=""/>
            <p:cNvSpPr/>
            <p:nvPr/>
          </p:nvSpPr>
          <p:spPr>
            <a:xfrm>
              <a:off x="9257760" y="5825520"/>
              <a:ext cx="103320" cy="2160"/>
            </a:xfrm>
            <a:custGeom>
              <a:avLst/>
              <a:gdLst>
                <a:gd name="textAreaLeft" fmla="*/ 0 w 103320"/>
                <a:gd name="textAreaRight" fmla="*/ 108360 w 103320"/>
                <a:gd name="textAreaTop" fmla="*/ 0 h 2160"/>
                <a:gd name="textAreaBottom" fmla="*/ 7200 h 2160"/>
              </a:gdLst>
              <a:ahLst/>
              <a:rect l="textAreaLeft" t="textAreaTop" r="textAreaRight" b="textAreaBottom"/>
              <a:pathLst>
                <a:path w="301" h="20">
                  <a:moveTo>
                    <a:pt x="283" y="20"/>
                  </a:moveTo>
                  <a:cubicBezTo>
                    <a:pt x="291" y="20"/>
                    <a:pt x="301" y="20"/>
                    <a:pt x="301" y="10"/>
                  </a:cubicBezTo>
                  <a:cubicBezTo>
                    <a:pt x="301" y="0"/>
                    <a:pt x="291" y="0"/>
                    <a:pt x="283" y="0"/>
                  </a:cubicBezTo>
                  <a:cubicBezTo>
                    <a:pt x="194" y="0"/>
                    <a:pt x="105" y="0"/>
                    <a:pt x="17" y="0"/>
                  </a:cubicBezTo>
                  <a:cubicBezTo>
                    <a:pt x="8" y="0"/>
                    <a:pt x="0" y="0"/>
                    <a:pt x="0" y="10"/>
                  </a:cubicBezTo>
                  <a:cubicBezTo>
                    <a:pt x="0" y="20"/>
                    <a:pt x="8" y="20"/>
                    <a:pt x="17" y="20"/>
                  </a:cubicBezTo>
                  <a:cubicBezTo>
                    <a:pt x="105" y="20"/>
                    <a:pt x="194" y="20"/>
                    <a:pt x="283" y="2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38" name=""/>
            <p:cNvSpPr/>
            <p:nvPr/>
          </p:nvSpPr>
          <p:spPr>
            <a:xfrm>
              <a:off x="9435600" y="5754960"/>
              <a:ext cx="53280" cy="113040"/>
            </a:xfrm>
            <a:custGeom>
              <a:avLst/>
              <a:gdLst>
                <a:gd name="textAreaLeft" fmla="*/ 0 w 53280"/>
                <a:gd name="textAreaRight" fmla="*/ 58320 w 53280"/>
                <a:gd name="textAreaTop" fmla="*/ 0 h 113040"/>
                <a:gd name="textAreaBottom" fmla="*/ 118080 h 113040"/>
              </a:gdLst>
              <a:ahLst/>
              <a:rect l="textAreaLeft" t="textAreaTop" r="textAreaRight" b="textAreaBottom"/>
              <a:pathLst>
                <a:path w="162" h="328">
                  <a:moveTo>
                    <a:pt x="101" y="14"/>
                  </a:moveTo>
                  <a:cubicBezTo>
                    <a:pt x="101" y="1"/>
                    <a:pt x="101" y="0"/>
                    <a:pt x="90" y="0"/>
                  </a:cubicBezTo>
                  <a:cubicBezTo>
                    <a:pt x="60" y="32"/>
                    <a:pt x="17" y="32"/>
                    <a:pt x="0" y="32"/>
                  </a:cubicBezTo>
                  <a:cubicBezTo>
                    <a:pt x="0" y="37"/>
                    <a:pt x="0" y="42"/>
                    <a:pt x="0" y="48"/>
                  </a:cubicBezTo>
                  <a:cubicBezTo>
                    <a:pt x="10" y="48"/>
                    <a:pt x="39" y="48"/>
                    <a:pt x="64" y="35"/>
                  </a:cubicBezTo>
                  <a:cubicBezTo>
                    <a:pt x="64" y="120"/>
                    <a:pt x="64" y="205"/>
                    <a:pt x="64" y="290"/>
                  </a:cubicBezTo>
                  <a:cubicBezTo>
                    <a:pt x="64" y="307"/>
                    <a:pt x="63" y="314"/>
                    <a:pt x="20" y="314"/>
                  </a:cubicBezTo>
                  <a:cubicBezTo>
                    <a:pt x="14" y="314"/>
                    <a:pt x="9" y="314"/>
                    <a:pt x="4" y="314"/>
                  </a:cubicBezTo>
                  <a:cubicBezTo>
                    <a:pt x="4" y="318"/>
                    <a:pt x="4" y="323"/>
                    <a:pt x="4" y="328"/>
                  </a:cubicBezTo>
                  <a:cubicBezTo>
                    <a:pt x="21" y="326"/>
                    <a:pt x="62" y="326"/>
                    <a:pt x="83" y="326"/>
                  </a:cubicBezTo>
                  <a:cubicBezTo>
                    <a:pt x="103" y="326"/>
                    <a:pt x="146" y="326"/>
                    <a:pt x="162" y="328"/>
                  </a:cubicBezTo>
                  <a:cubicBezTo>
                    <a:pt x="162" y="323"/>
                    <a:pt x="162" y="318"/>
                    <a:pt x="162" y="314"/>
                  </a:cubicBezTo>
                  <a:cubicBezTo>
                    <a:pt x="157" y="314"/>
                    <a:pt x="152" y="314"/>
                    <a:pt x="147" y="314"/>
                  </a:cubicBezTo>
                  <a:cubicBezTo>
                    <a:pt x="104" y="314"/>
                    <a:pt x="101" y="308"/>
                    <a:pt x="101" y="290"/>
                  </a:cubicBezTo>
                  <a:cubicBezTo>
                    <a:pt x="101" y="198"/>
                    <a:pt x="101" y="106"/>
                    <a:pt x="101" y="1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39" name=""/>
            <p:cNvSpPr/>
            <p:nvPr/>
          </p:nvSpPr>
          <p:spPr>
            <a:xfrm>
              <a:off x="9516240" y="5722560"/>
              <a:ext cx="41400" cy="207000"/>
            </a:xfrm>
            <a:custGeom>
              <a:avLst/>
              <a:gdLst>
                <a:gd name="textAreaLeft" fmla="*/ 0 w 41400"/>
                <a:gd name="textAreaRight" fmla="*/ 46440 w 41400"/>
                <a:gd name="textAreaTop" fmla="*/ 0 h 207000"/>
                <a:gd name="textAreaBottom" fmla="*/ 212040 h 207000"/>
              </a:gdLst>
              <a:ahLst/>
              <a:rect l="textAreaLeft" t="textAreaTop" r="textAreaRight" b="textAreaBottom"/>
              <a:pathLst>
                <a:path w="129" h="589">
                  <a:moveTo>
                    <a:pt x="129" y="295"/>
                  </a:moveTo>
                  <a:cubicBezTo>
                    <a:pt x="129" y="225"/>
                    <a:pt x="116" y="126"/>
                    <a:pt x="52" y="43"/>
                  </a:cubicBezTo>
                  <a:cubicBezTo>
                    <a:pt x="48" y="36"/>
                    <a:pt x="15" y="0"/>
                    <a:pt x="7" y="0"/>
                  </a:cubicBezTo>
                  <a:cubicBezTo>
                    <a:pt x="4" y="0"/>
                    <a:pt x="0" y="0"/>
                    <a:pt x="0" y="4"/>
                  </a:cubicBezTo>
                  <a:cubicBezTo>
                    <a:pt x="0" y="7"/>
                    <a:pt x="1" y="8"/>
                    <a:pt x="3" y="10"/>
                  </a:cubicBezTo>
                  <a:cubicBezTo>
                    <a:pt x="27" y="35"/>
                    <a:pt x="59" y="76"/>
                    <a:pt x="80" y="153"/>
                  </a:cubicBezTo>
                  <a:cubicBezTo>
                    <a:pt x="91" y="197"/>
                    <a:pt x="95" y="249"/>
                    <a:pt x="95" y="294"/>
                  </a:cubicBezTo>
                  <a:cubicBezTo>
                    <a:pt x="95" y="344"/>
                    <a:pt x="91" y="395"/>
                    <a:pt x="77" y="442"/>
                  </a:cubicBezTo>
                  <a:cubicBezTo>
                    <a:pt x="59" y="511"/>
                    <a:pt x="29" y="550"/>
                    <a:pt x="4" y="578"/>
                  </a:cubicBezTo>
                  <a:cubicBezTo>
                    <a:pt x="0" y="582"/>
                    <a:pt x="0" y="584"/>
                    <a:pt x="0" y="585"/>
                  </a:cubicBezTo>
                  <a:cubicBezTo>
                    <a:pt x="0" y="588"/>
                    <a:pt x="4" y="589"/>
                    <a:pt x="7" y="589"/>
                  </a:cubicBezTo>
                  <a:cubicBezTo>
                    <a:pt x="14" y="589"/>
                    <a:pt x="41" y="560"/>
                    <a:pt x="46" y="553"/>
                  </a:cubicBezTo>
                  <a:cubicBezTo>
                    <a:pt x="97" y="493"/>
                    <a:pt x="129" y="405"/>
                    <a:pt x="12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40" name=""/>
            <p:cNvSpPr/>
            <p:nvPr/>
          </p:nvSpPr>
          <p:spPr>
            <a:xfrm>
              <a:off x="9597600" y="5684040"/>
              <a:ext cx="50040" cy="77760"/>
            </a:xfrm>
            <a:custGeom>
              <a:avLst/>
              <a:gdLst>
                <a:gd name="textAreaLeft" fmla="*/ 0 w 50040"/>
                <a:gd name="textAreaRight" fmla="*/ 55080 w 50040"/>
                <a:gd name="textAreaTop" fmla="*/ 0 h 77760"/>
                <a:gd name="textAreaBottom" fmla="*/ 82800 h 77760"/>
              </a:gdLst>
              <a:ahLst/>
              <a:rect l="textAreaLeft" t="textAreaTop" r="textAreaRight" b="textAreaBottom"/>
              <a:pathLst>
                <a:path w="153" h="230">
                  <a:moveTo>
                    <a:pt x="153" y="167"/>
                  </a:moveTo>
                  <a:cubicBezTo>
                    <a:pt x="149" y="167"/>
                    <a:pt x="145" y="167"/>
                    <a:pt x="141" y="167"/>
                  </a:cubicBezTo>
                  <a:cubicBezTo>
                    <a:pt x="140" y="174"/>
                    <a:pt x="137" y="195"/>
                    <a:pt x="132" y="197"/>
                  </a:cubicBezTo>
                  <a:cubicBezTo>
                    <a:pt x="129" y="200"/>
                    <a:pt x="102" y="200"/>
                    <a:pt x="98" y="200"/>
                  </a:cubicBezTo>
                  <a:cubicBezTo>
                    <a:pt x="77" y="200"/>
                    <a:pt x="56" y="200"/>
                    <a:pt x="35" y="200"/>
                  </a:cubicBezTo>
                  <a:cubicBezTo>
                    <a:pt x="71" y="168"/>
                    <a:pt x="83" y="158"/>
                    <a:pt x="104" y="141"/>
                  </a:cubicBezTo>
                  <a:cubicBezTo>
                    <a:pt x="129" y="122"/>
                    <a:pt x="153" y="101"/>
                    <a:pt x="153" y="67"/>
                  </a:cubicBezTo>
                  <a:cubicBezTo>
                    <a:pt x="153" y="25"/>
                    <a:pt x="116" y="0"/>
                    <a:pt x="73" y="0"/>
                  </a:cubicBezTo>
                  <a:cubicBezTo>
                    <a:pt x="29" y="0"/>
                    <a:pt x="0" y="31"/>
                    <a:pt x="0" y="62"/>
                  </a:cubicBezTo>
                  <a:cubicBezTo>
                    <a:pt x="0" y="80"/>
                    <a:pt x="15" y="81"/>
                    <a:pt x="18" y="81"/>
                  </a:cubicBezTo>
                  <a:cubicBezTo>
                    <a:pt x="27" y="81"/>
                    <a:pt x="38" y="76"/>
                    <a:pt x="38" y="63"/>
                  </a:cubicBezTo>
                  <a:cubicBezTo>
                    <a:pt x="38" y="57"/>
                    <a:pt x="35" y="45"/>
                    <a:pt x="17" y="45"/>
                  </a:cubicBezTo>
                  <a:cubicBezTo>
                    <a:pt x="28" y="21"/>
                    <a:pt x="50" y="13"/>
                    <a:pt x="67" y="13"/>
                  </a:cubicBezTo>
                  <a:cubicBezTo>
                    <a:pt x="102" y="13"/>
                    <a:pt x="119" y="39"/>
                    <a:pt x="119" y="67"/>
                  </a:cubicBezTo>
                  <a:cubicBezTo>
                    <a:pt x="119" y="98"/>
                    <a:pt x="98" y="122"/>
                    <a:pt x="87" y="133"/>
                  </a:cubicBezTo>
                  <a:cubicBezTo>
                    <a:pt x="59" y="161"/>
                    <a:pt x="32" y="188"/>
                    <a:pt x="4" y="216"/>
                  </a:cubicBezTo>
                  <a:cubicBezTo>
                    <a:pt x="0" y="218"/>
                    <a:pt x="0" y="220"/>
                    <a:pt x="0" y="230"/>
                  </a:cubicBezTo>
                  <a:cubicBezTo>
                    <a:pt x="48" y="230"/>
                    <a:pt x="95" y="230"/>
                    <a:pt x="143" y="230"/>
                  </a:cubicBezTo>
                  <a:cubicBezTo>
                    <a:pt x="146" y="209"/>
                    <a:pt x="149" y="188"/>
                    <a:pt x="153" y="16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841" name=""/>
            <p:cNvSpPr/>
            <p:nvPr/>
          </p:nvSpPr>
          <p:spPr>
            <a:xfrm>
              <a:off x="10280160" y="3561840"/>
              <a:ext cx="2160" cy="2369880"/>
            </a:xfrm>
            <a:custGeom>
              <a:avLst/>
              <a:gdLst>
                <a:gd name="textAreaLeft" fmla="*/ 0 w 2160"/>
                <a:gd name="textAreaRight" fmla="*/ 7200 w 2160"/>
                <a:gd name="textAreaTop" fmla="*/ 0 h 2369880"/>
                <a:gd name="textAreaBottom" fmla="*/ 2374920 h 2369880"/>
              </a:gdLst>
              <a:ahLst/>
              <a:rect l="textAreaLeft" t="textAreaTop" r="textAreaRight" b="textAreaBottom"/>
              <a:pathLst>
                <a:path w="20" h="6597">
                  <a:moveTo>
                    <a:pt x="0" y="0"/>
                  </a:moveTo>
                  <a:cubicBezTo>
                    <a:pt x="7" y="0"/>
                    <a:pt x="13" y="0"/>
                    <a:pt x="20" y="0"/>
                  </a:cubicBezTo>
                  <a:cubicBezTo>
                    <a:pt x="20" y="2199"/>
                    <a:pt x="20" y="4398"/>
                    <a:pt x="20" y="6597"/>
                  </a:cubicBezTo>
                  <a:cubicBezTo>
                    <a:pt x="13" y="6597"/>
                    <a:pt x="7" y="6597"/>
                    <a:pt x="0" y="6597"/>
                  </a:cubicBezTo>
                  <a:cubicBezTo>
                    <a:pt x="0" y="4398"/>
                    <a:pt x="0" y="2199"/>
                    <a:pt x="0"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42" name=""/>
            <p:cNvSpPr/>
            <p:nvPr/>
          </p:nvSpPr>
          <p:spPr>
            <a:xfrm>
              <a:off x="1751760" y="5936760"/>
              <a:ext cx="8530560" cy="2160"/>
            </a:xfrm>
            <a:custGeom>
              <a:avLst/>
              <a:gdLst>
                <a:gd name="textAreaLeft" fmla="*/ 0 w 8530560"/>
                <a:gd name="textAreaRight" fmla="*/ 8535600 w 8530560"/>
                <a:gd name="textAreaTop" fmla="*/ 0 h 2160"/>
                <a:gd name="textAreaBottom" fmla="*/ 7200 h 2160"/>
              </a:gdLst>
              <a:ahLst/>
              <a:rect l="textAreaLeft" t="textAreaTop" r="textAreaRight" b="textAreaBottom"/>
              <a:pathLst>
                <a:path w="23710" h="20">
                  <a:moveTo>
                    <a:pt x="0" y="0"/>
                  </a:moveTo>
                  <a:cubicBezTo>
                    <a:pt x="7903" y="0"/>
                    <a:pt x="15807" y="0"/>
                    <a:pt x="23710" y="0"/>
                  </a:cubicBezTo>
                  <a:cubicBezTo>
                    <a:pt x="23710" y="7"/>
                    <a:pt x="23710" y="13"/>
                    <a:pt x="23710" y="20"/>
                  </a:cubicBezTo>
                  <a:cubicBezTo>
                    <a:pt x="15807" y="20"/>
                    <a:pt x="7903" y="20"/>
                    <a:pt x="0" y="20"/>
                  </a:cubicBezTo>
                  <a:cubicBezTo>
                    <a:pt x="0" y="13"/>
                    <a:pt x="0" y="7"/>
                    <a:pt x="0" y="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
          <p:cNvSpPr/>
          <p:nvPr/>
        </p:nvSpPr>
        <p:spPr>
          <a:xfrm>
            <a:off x="3429720" y="1623600"/>
            <a:ext cx="4905000" cy="665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400" spc="-1" strike="noStrike">
                <a:solidFill>
                  <a:srgbClr val="6cd9ab"/>
                </a:solidFill>
                <a:latin typeface="Times New Roman"/>
                <a:ea typeface="DejaVu Sans"/>
              </a:rPr>
              <a:t>Invariant Based Model 7</a:t>
            </a:r>
            <a:endParaRPr b="0" lang="en-US" sz="2400" spc="-1" strike="noStrike">
              <a:solidFill>
                <a:srgbClr val="000000"/>
              </a:solidFill>
              <a:latin typeface="Arial"/>
            </a:endParaRPr>
          </a:p>
        </p:txBody>
      </p:sp>
      <p:sp>
        <p:nvSpPr>
          <p:cNvPr id="844" name="PlaceHolder 7"/>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Motivation (continued)</a:t>
            </a:r>
            <a:endParaRPr b="0" lang="en-US" sz="4400" spc="-1" strike="noStrike">
              <a:solidFill>
                <a:srgbClr val="000000"/>
              </a:solidFill>
              <a:latin typeface="Arial"/>
            </a:endParaRPr>
          </a:p>
        </p:txBody>
      </p:sp>
      <p:pic>
        <p:nvPicPr>
          <p:cNvPr id="845" name="Content Placeholder 1" descr="A graph of a graph&#10;&#10;Description automatically generated with medium confidence"/>
          <p:cNvPicPr/>
          <p:nvPr/>
        </p:nvPicPr>
        <p:blipFill>
          <a:blip r:embed="rId1"/>
          <a:stretch/>
        </p:blipFill>
        <p:spPr>
          <a:xfrm>
            <a:off x="1984680" y="2137680"/>
            <a:ext cx="7178760" cy="4123800"/>
          </a:xfrm>
          <a:prstGeom prst="rect">
            <a:avLst/>
          </a:prstGeom>
          <a:ln w="0">
            <a:noFill/>
          </a:ln>
        </p:spPr>
      </p:pic>
      <p:sp>
        <p:nvSpPr>
          <p:cNvPr id="846" name=""/>
          <p:cNvSpPr/>
          <p:nvPr/>
        </p:nvSpPr>
        <p:spPr>
          <a:xfrm>
            <a:off x="9340560" y="2106720"/>
            <a:ext cx="238752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729fcf"/>
                </a:solidFill>
                <a:latin typeface="Arial"/>
                <a:ea typeface="DejaVu Sans"/>
              </a:rPr>
              <a:t>- Predicted result</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Arial"/>
                <a:ea typeface="DejaVu Sans"/>
              </a:rPr>
              <a:t>. RVE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Approach</a:t>
            </a:r>
            <a:endParaRPr b="0" lang="en-US" sz="4400" spc="-1" strike="noStrike">
              <a:solidFill>
                <a:srgbClr val="000000"/>
              </a:solidFill>
              <a:latin typeface="Arial"/>
            </a:endParaRPr>
          </a:p>
        </p:txBody>
      </p:sp>
      <p:sp>
        <p:nvSpPr>
          <p:cNvPr id="848" name="PlaceHolder 2"/>
          <p:cNvSpPr>
            <a:spLocks noGrp="1"/>
          </p:cNvSpPr>
          <p:nvPr>
            <p:ph/>
          </p:nvPr>
        </p:nvSpPr>
        <p:spPr>
          <a:xfrm>
            <a:off x="609480" y="1604520"/>
            <a:ext cx="10971000" cy="39758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Incorporating physics into NN and develop general constitutive model approach which can be generalized for any hyperelastic material model</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Use of ICNN for convexity</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
          <p:cNvSpPr/>
          <p:nvPr/>
        </p:nvSpPr>
        <p:spPr>
          <a:xfrm>
            <a:off x="801720" y="1695600"/>
            <a:ext cx="10513080" cy="476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SzPct val="100017"/>
              <a:buBlip>
                <a:blip r:embed="rId1"/>
              </a:buBlip>
            </a:pPr>
            <a:r>
              <a:rPr b="0" lang="en-US" sz="2400" spc="-1" strike="noStrike">
                <a:solidFill>
                  <a:srgbClr val="ff3838"/>
                </a:solidFill>
                <a:latin typeface="Times New Roman"/>
                <a:ea typeface="DejaVu Sans"/>
              </a:rPr>
              <a:t>Thermodynamic consistency</a:t>
            </a:r>
            <a:br>
              <a:rPr sz="2400"/>
            </a:br>
            <a:r>
              <a:rPr b="0" lang="en-US" sz="2400" spc="-1" strike="noStrike">
                <a:solidFill>
                  <a:srgbClr val="000000"/>
                </a:solidFill>
                <a:latin typeface="Times New Roman"/>
                <a:ea typeface="DejaVu Sans"/>
              </a:rPr>
              <a:t> </a:t>
            </a:r>
            <a:endParaRPr b="0" lang="en-US" sz="2400" spc="-1" strike="noStrike">
              <a:solidFill>
                <a:srgbClr val="000000"/>
              </a:solidFill>
              <a:latin typeface="Arial"/>
            </a:endParaRPr>
          </a:p>
          <a:p>
            <a:pPr marL="216000" indent="-216000">
              <a:lnSpc>
                <a:spcPct val="100000"/>
              </a:lnSpc>
              <a:buSzPct val="100017"/>
              <a:buBlip>
                <a:blip r:embed="rId2"/>
              </a:buBlip>
            </a:pPr>
            <a:r>
              <a:rPr b="0" lang="en-US" sz="2400" spc="-1" strike="noStrike">
                <a:solidFill>
                  <a:srgbClr val="ff3838"/>
                </a:solidFill>
                <a:latin typeface="Times New Roman"/>
                <a:ea typeface="DejaVu Sans"/>
              </a:rPr>
              <a:t>Objectivity </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Times New Roman"/>
                <a:ea typeface="DejaVu Sans"/>
              </a:rPr>
              <a:t> </a:t>
            </a:r>
            <a:endParaRPr b="0" lang="en-US" sz="2400" spc="-1" strike="noStrike">
              <a:solidFill>
                <a:srgbClr val="000000"/>
              </a:solidFill>
              <a:latin typeface="Arial"/>
            </a:endParaRPr>
          </a:p>
          <a:p>
            <a:pPr marL="216000" indent="-216000">
              <a:lnSpc>
                <a:spcPct val="100000"/>
              </a:lnSpc>
              <a:buSzPct val="100017"/>
              <a:buBlip>
                <a:blip r:embed="rId3"/>
              </a:buBlip>
            </a:pPr>
            <a:r>
              <a:rPr b="0" lang="en-US" sz="2400" spc="-1" strike="noStrike">
                <a:solidFill>
                  <a:srgbClr val="ff3838"/>
                </a:solidFill>
                <a:latin typeface="Times New Roman"/>
                <a:ea typeface="DejaVu Sans"/>
              </a:rPr>
              <a:t>Convexity</a:t>
            </a:r>
            <a:endParaRPr b="0" lang="en-US" sz="2400" spc="-1" strike="noStrike">
              <a:solidFill>
                <a:srgbClr val="000000"/>
              </a:solidFill>
              <a:latin typeface="Arial"/>
            </a:endParaRPr>
          </a:p>
        </p:txBody>
      </p:sp>
      <p:sp>
        <p:nvSpPr>
          <p:cNvPr id="850" name="PlaceHolder 8"/>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Which Physical Constraints?</a:t>
            </a:r>
            <a:endParaRPr b="0" lang="en-US" sz="4400" spc="-1" strike="noStrike">
              <a:solidFill>
                <a:srgbClr val="000000"/>
              </a:solidFill>
              <a:latin typeface="Arial"/>
            </a:endParaRPr>
          </a:p>
        </p:txBody>
      </p:sp>
      <p:sp>
        <p:nvSpPr>
          <p:cNvPr id="851" name=""/>
          <p:cNvSpPr/>
          <p:nvPr/>
        </p:nvSpPr>
        <p:spPr>
          <a:xfrm>
            <a:off x="5458320" y="1695600"/>
            <a:ext cx="5396040" cy="476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SzPct val="100017"/>
              <a:buBlip>
                <a:blip r:embed="rId4"/>
              </a:buBlip>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How do we make sure the predicted model satisfied these physical constraints?</a:t>
            </a:r>
            <a:br>
              <a:rPr sz="2400"/>
            </a:br>
            <a:r>
              <a:rPr b="0" lang="en-US" sz="2400" spc="-1" strike="noStrike">
                <a:solidFill>
                  <a:srgbClr val="000000"/>
                </a:solidFill>
                <a:latin typeface="Times New Roman"/>
                <a:ea typeface="DejaVu Sans"/>
              </a:rPr>
              <a:t> </a:t>
            </a:r>
            <a:endParaRPr b="0" lang="en-US" sz="2400" spc="-1" strike="noStrike">
              <a:solidFill>
                <a:srgbClr val="000000"/>
              </a:solidFill>
              <a:latin typeface="Arial"/>
            </a:endParaRPr>
          </a:p>
          <a:p>
            <a:pPr marL="216000" indent="-216000">
              <a:lnSpc>
                <a:spcPct val="100000"/>
              </a:lnSpc>
              <a:buSzPct val="100017"/>
              <a:buBlip>
                <a:blip r:embed="rId5"/>
              </a:buBlip>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If we use strain as input to a FNN and stress as output, would the model be </a:t>
            </a:r>
            <a:endParaRPr b="0" lang="en-US" sz="2400" spc="-1" strike="noStrike">
              <a:solidFill>
                <a:srgbClr val="000000"/>
              </a:solidFill>
              <a:latin typeface="Arial"/>
            </a:endParaRPr>
          </a:p>
          <a:p>
            <a:pPr marL="216000" indent="-216000">
              <a:lnSpc>
                <a:spcPct val="100000"/>
              </a:lnSpc>
              <a:buSzPct val="100017"/>
              <a:buBlip>
                <a:blip r:embed="rId6"/>
              </a:buBlip>
            </a:pPr>
            <a:r>
              <a:rPr b="0" lang="en-US" sz="2400" spc="-1" strike="noStrike">
                <a:solidFill>
                  <a:srgbClr val="000000"/>
                </a:solidFill>
                <a:latin typeface="Times New Roman"/>
                <a:ea typeface="DejaVu Sans"/>
              </a:rPr>
              <a:t>physically plausible?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SzPct val="100017"/>
              <a:buBlip>
                <a:blip r:embed="rId7"/>
              </a:buBlip>
            </a:pPr>
            <a:r>
              <a:rPr b="0" lang="en-US" sz="2400" spc="-1" strike="noStrike">
                <a:solidFill>
                  <a:srgbClr val="000000"/>
                </a:solidFill>
                <a:latin typeface="Times New Roman"/>
                <a:ea typeface="DejaVu Sans"/>
              </a:rPr>
              <a:t>The model could predict physically impossible or unrealistic responses </a:t>
            </a:r>
            <a:endParaRPr b="0" lang="en-US" sz="2400" spc="-1" strike="noStrike">
              <a:solidFill>
                <a:srgbClr val="000000"/>
              </a:solidFill>
              <a:latin typeface="Arial"/>
            </a:endParaRPr>
          </a:p>
          <a:p>
            <a:pPr marL="216000" indent="-216000">
              <a:lnSpc>
                <a:spcPct val="100000"/>
              </a:lnSpc>
              <a:buSzPct val="100017"/>
              <a:buBlip>
                <a:blip r:embed="rId8"/>
              </a:buBlip>
            </a:pPr>
            <a:r>
              <a:rPr b="0" lang="en-US" sz="2400" spc="-1" strike="noStrike">
                <a:solidFill>
                  <a:srgbClr val="000000"/>
                </a:solidFill>
                <a:latin typeface="Times New Roman"/>
                <a:ea typeface="DejaVu Sans"/>
              </a:rPr>
              <a:t>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8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8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84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
          <p:cNvSpPr/>
          <p:nvPr/>
        </p:nvSpPr>
        <p:spPr>
          <a:xfrm>
            <a:off x="801720" y="1695600"/>
            <a:ext cx="10513080" cy="476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SzPct val="100112"/>
              <a:buBlip>
                <a:blip r:embed="rId1"/>
              </a:buBlip>
            </a:pPr>
            <a:r>
              <a:rPr b="0" lang="en-US" sz="1800" spc="-1" strike="noStrike">
                <a:solidFill>
                  <a:srgbClr val="000000"/>
                </a:solidFill>
                <a:latin typeface="Times New Roman"/>
                <a:ea typeface="DejaVu Sans"/>
              </a:rPr>
              <a:t>Choosing </a:t>
            </a:r>
            <a:r>
              <a:rPr b="0" lang="en-US" sz="1800" spc="-1" strike="noStrike">
                <a:solidFill>
                  <a:srgbClr val="000000"/>
                </a:solidFill>
                <a:latin typeface="TexMaths Symbols"/>
                <a:ea typeface="TexMaths Symbols"/>
              </a:rPr>
              <a:t>Ψ</a:t>
            </a:r>
            <a:r>
              <a:rPr b="0" lang="en-US" sz="1800" spc="-1" strike="noStrike">
                <a:solidFill>
                  <a:srgbClr val="000000"/>
                </a:solidFill>
                <a:latin typeface="Arial"/>
                <a:ea typeface="Arial"/>
              </a:rPr>
              <a:t> </a:t>
            </a:r>
            <a:r>
              <a:rPr b="0" lang="en-US" sz="1800" spc="-1" strike="noStrike">
                <a:solidFill>
                  <a:srgbClr val="000000"/>
                </a:solidFill>
                <a:latin typeface="Times New Roman"/>
                <a:ea typeface="DejaVu Sans"/>
              </a:rPr>
              <a:t>, the Helmholtz free energy function as </a:t>
            </a:r>
            <a:r>
              <a:rPr b="1" lang="en-US" sz="1800" spc="-1" strike="noStrike">
                <a:solidFill>
                  <a:srgbClr val="000000"/>
                </a:solidFill>
                <a:latin typeface="Times New Roman"/>
                <a:ea typeface="DejaVu Sans"/>
              </a:rPr>
              <a:t>output</a:t>
            </a:r>
            <a:r>
              <a:rPr b="0" lang="en-US" sz="1800" spc="-1" strike="noStrike">
                <a:solidFill>
                  <a:srgbClr val="000000"/>
                </a:solidFill>
                <a:latin typeface="Times New Roman"/>
                <a:ea typeface="DejaVu Sans"/>
              </a:rPr>
              <a:t>, instead of stress.</a:t>
            </a:r>
            <a:endParaRPr b="0" lang="en-US" sz="1800" spc="-1" strike="noStrike">
              <a:solidFill>
                <a:srgbClr val="000000"/>
              </a:solidFill>
              <a:latin typeface="Arial"/>
            </a:endParaRPr>
          </a:p>
          <a:p>
            <a:pPr marL="216000" indent="-216000">
              <a:lnSpc>
                <a:spcPct val="200000"/>
              </a:lnSpc>
              <a:buSzPct val="100112"/>
              <a:buBlip>
                <a:blip r:embed="rId2"/>
              </a:buBlip>
            </a:pPr>
            <a:r>
              <a:rPr b="0" lang="en-US" sz="1800" spc="-1" strike="noStrike">
                <a:solidFill>
                  <a:srgbClr val="000000"/>
                </a:solidFill>
                <a:latin typeface="Times New Roman"/>
                <a:ea typeface="DejaVu Sans"/>
              </a:rPr>
              <a:t>fulfill </a:t>
            </a:r>
            <a:r>
              <a:rPr b="1" lang="en-US" sz="1800" spc="-1" strike="noStrike">
                <a:solidFill>
                  <a:srgbClr val="000000"/>
                </a:solidFill>
                <a:latin typeface="Times New Roman"/>
                <a:ea typeface="DejaVu Sans"/>
              </a:rPr>
              <a:t>thermodynamics consistency, can enforce convexity, growth conditions, symmetries, </a:t>
            </a:r>
            <a:endParaRPr b="0" lang="en-US" sz="1800" spc="-1" strike="noStrike">
              <a:solidFill>
                <a:srgbClr val="000000"/>
              </a:solidFill>
              <a:latin typeface="Arial"/>
            </a:endParaRPr>
          </a:p>
          <a:p>
            <a:pPr marL="216000" indent="-216000">
              <a:lnSpc>
                <a:spcPct val="200000"/>
              </a:lnSpc>
              <a:buSzPct val="100112"/>
              <a:buBlip>
                <a:blip r:embed="rId3"/>
              </a:buBlip>
            </a:pPr>
            <a:r>
              <a:rPr b="0" lang="en-US" sz="1800" spc="-1" strike="noStrike">
                <a:solidFill>
                  <a:srgbClr val="000000"/>
                </a:solidFill>
                <a:latin typeface="Times New Roman"/>
                <a:ea typeface="DejaVu Sans"/>
              </a:rPr>
              <a:t>selecting the optimal parameterization of </a:t>
            </a:r>
            <a:r>
              <a:rPr b="1" lang="en-US" sz="1800" spc="-1" strike="noStrike">
                <a:solidFill>
                  <a:srgbClr val="000000"/>
                </a:solidFill>
                <a:latin typeface="Times New Roman"/>
                <a:ea typeface="DejaVu Sans"/>
              </a:rPr>
              <a:t>input variables</a:t>
            </a:r>
            <a:r>
              <a:rPr b="0" lang="en-US" sz="1800" spc="-1" strike="noStrike">
                <a:solidFill>
                  <a:srgbClr val="000000"/>
                </a:solidFill>
                <a:latin typeface="Times New Roman"/>
                <a:ea typeface="DejaVu Sans"/>
              </a:rPr>
              <a:t> (e.g., using strain </a:t>
            </a:r>
            <a:r>
              <a:rPr b="1" lang="en-US" sz="1800" spc="-1" strike="noStrike">
                <a:solidFill>
                  <a:srgbClr val="000000"/>
                </a:solidFill>
                <a:latin typeface="Times New Roman"/>
                <a:ea typeface="DejaVu Sans"/>
              </a:rPr>
              <a:t>invariants</a:t>
            </a:r>
            <a:r>
              <a:rPr b="0" lang="en-US" sz="1800" spc="-1" strike="noStrike">
                <a:solidFill>
                  <a:srgbClr val="000000"/>
                </a:solidFill>
                <a:latin typeface="Times New Roman"/>
                <a:ea typeface="DejaVu Sans"/>
              </a:rPr>
              <a:t> instead of the</a:t>
            </a:r>
            <a:endParaRPr b="0" lang="en-US" sz="1800" spc="-1" strike="noStrike">
              <a:solidFill>
                <a:srgbClr val="000000"/>
              </a:solidFill>
              <a:latin typeface="Arial"/>
            </a:endParaRPr>
          </a:p>
          <a:p>
            <a:pPr marL="216000" indent="-216000">
              <a:lnSpc>
                <a:spcPct val="200000"/>
              </a:lnSpc>
              <a:buSzPct val="100112"/>
              <a:buBlip>
                <a:blip r:embed="rId4"/>
              </a:buBlip>
            </a:pPr>
            <a:r>
              <a:rPr b="0" lang="en-US" sz="1800" spc="-1" strike="noStrike">
                <a:solidFill>
                  <a:srgbClr val="000000"/>
                </a:solidFill>
                <a:latin typeface="Times New Roman"/>
                <a:ea typeface="DejaVu Sans"/>
              </a:rPr>
              <a:t>strain tensor) → fulfills </a:t>
            </a:r>
            <a:r>
              <a:rPr b="1" lang="en-US" sz="1800" spc="-1" strike="noStrike">
                <a:solidFill>
                  <a:srgbClr val="000000"/>
                </a:solidFill>
                <a:latin typeface="Times New Roman"/>
                <a:ea typeface="DejaVu Sans"/>
              </a:rPr>
              <a:t>material objectivity</a:t>
            </a:r>
            <a:endParaRPr b="0" lang="en-US" sz="1800" spc="-1" strike="noStrike">
              <a:solidFill>
                <a:srgbClr val="000000"/>
              </a:solidFill>
              <a:latin typeface="Arial"/>
            </a:endParaRPr>
          </a:p>
          <a:p>
            <a:pPr marL="216000" indent="-216000">
              <a:lnSpc>
                <a:spcPct val="200000"/>
              </a:lnSpc>
              <a:buSzPct val="100112"/>
              <a:buBlip>
                <a:blip r:embed="rId5"/>
              </a:buBlip>
            </a:pPr>
            <a:r>
              <a:rPr b="0" lang="en-US" sz="1800" spc="-1" strike="noStrike">
                <a:solidFill>
                  <a:srgbClr val="000000"/>
                </a:solidFill>
                <a:latin typeface="TexMaths Symbols"/>
                <a:ea typeface="TexMaths Symbols"/>
              </a:rPr>
              <a:t>ψ = f(</a:t>
            </a:r>
            <a:r>
              <a:rPr b="1" lang="en-US" sz="1800" spc="-1" strike="noStrike">
                <a:solidFill>
                  <a:srgbClr val="000000"/>
                </a:solidFill>
                <a:latin typeface="TexMaths Symbols"/>
                <a:ea typeface="TexMaths Symbols"/>
              </a:rPr>
              <a:t>F</a:t>
            </a:r>
            <a:r>
              <a:rPr b="0" lang="en-US" sz="1800" spc="-1" strike="noStrike">
                <a:solidFill>
                  <a:srgbClr val="000000"/>
                </a:solidFill>
                <a:latin typeface="TexMaths Symbols"/>
                <a:ea typeface="TexMaths Symbols"/>
              </a:rPr>
              <a:t>) </a:t>
            </a:r>
            <a:r>
              <a:rPr b="0" lang="en-US" sz="1800" spc="-1" strike="noStrike">
                <a:solidFill>
                  <a:srgbClr val="000000"/>
                </a:solidFill>
                <a:latin typeface="Times New Roman"/>
                <a:ea typeface="Times New Roman"/>
              </a:rPr>
              <a:t> </a:t>
            </a:r>
            <a:r>
              <a:rPr b="0" lang="en-US" sz="1800" spc="-1" strike="noStrike">
                <a:solidFill>
                  <a:srgbClr val="000000"/>
                </a:solidFill>
                <a:latin typeface="Times New Roman"/>
                <a:ea typeface="Arial"/>
              </a:rPr>
              <a:t> or </a:t>
            </a:r>
            <a:r>
              <a:rPr b="0" lang="en-US" sz="1800" spc="-1" strike="noStrike">
                <a:solidFill>
                  <a:srgbClr val="000000"/>
                </a:solidFill>
                <a:latin typeface="TexMaths Symbols"/>
                <a:ea typeface="TexMaths Symbols"/>
              </a:rPr>
              <a:t>ψ = f(I</a:t>
            </a:r>
            <a:r>
              <a:rPr b="0" lang="en-US" sz="1800" spc="-1" strike="noStrike" baseline="-8000">
                <a:solidFill>
                  <a:srgbClr val="000000"/>
                </a:solidFill>
                <a:latin typeface="TexMaths Symbols"/>
                <a:ea typeface="TexMaths Symbols"/>
              </a:rPr>
              <a:t>n</a:t>
            </a:r>
            <a:r>
              <a:rPr b="0" lang="en-US" sz="1800" spc="-1" strike="noStrike">
                <a:solidFill>
                  <a:srgbClr val="000000"/>
                </a:solidFill>
                <a:latin typeface="TexMaths Symbols"/>
                <a:ea typeface="TexMaths Symbols"/>
              </a:rPr>
              <a:t>)</a:t>
            </a:r>
            <a:r>
              <a:rPr b="0" lang="en-US" sz="1800" spc="-1" strike="noStrike">
                <a:solidFill>
                  <a:srgbClr val="000000"/>
                </a:solidFill>
                <a:latin typeface="Times New Roman"/>
                <a:ea typeface="Times New Roman"/>
              </a:rPr>
              <a:t> → </a:t>
            </a:r>
            <a:r>
              <a:rPr b="0" lang="en-US" sz="1800" spc="-1" strike="noStrike">
                <a:solidFill>
                  <a:srgbClr val="000000"/>
                </a:solidFill>
                <a:latin typeface="TexMaths Symbols"/>
                <a:ea typeface="TexMaths Symbols"/>
              </a:rPr>
              <a:t>ψ</a:t>
            </a:r>
            <a:r>
              <a:rPr b="0" lang="en-US" sz="1800" spc="-1" strike="noStrike">
                <a:solidFill>
                  <a:srgbClr val="000000"/>
                </a:solidFill>
                <a:latin typeface="Times New Roman"/>
                <a:ea typeface="Times New Roman"/>
              </a:rPr>
              <a:t> convex</a:t>
            </a:r>
            <a:r>
              <a:rPr b="0" lang="en-US" sz="1800" spc="-1" strike="noStrike">
                <a:solidFill>
                  <a:srgbClr val="000000"/>
                </a:solidFill>
                <a:latin typeface="Times New Roman"/>
                <a:ea typeface="Arial"/>
              </a:rPr>
              <a:t> </a:t>
            </a:r>
            <a:endParaRPr b="0" lang="en-US" sz="1800" spc="-1" strike="noStrike">
              <a:solidFill>
                <a:srgbClr val="000000"/>
              </a:solidFill>
              <a:latin typeface="Arial"/>
            </a:endParaRPr>
          </a:p>
          <a:p>
            <a:pPr marL="216000" indent="-216000">
              <a:lnSpc>
                <a:spcPct val="200000"/>
              </a:lnSpc>
              <a:buSzPct val="100112"/>
              <a:buBlip>
                <a:blip r:embed="rId6"/>
              </a:buBlip>
            </a:pPr>
            <a:r>
              <a:rPr b="0" lang="en-US" sz="1800" spc="-1" strike="noStrike">
                <a:solidFill>
                  <a:srgbClr val="000000"/>
                </a:solidFill>
                <a:latin typeface="Times New Roman"/>
                <a:ea typeface="DejaVu Sans"/>
              </a:rPr>
              <a:t>How to achieve convexity?</a:t>
            </a:r>
            <a:endParaRPr b="0" lang="en-US" sz="1800" spc="-1" strike="noStrike">
              <a:solidFill>
                <a:srgbClr val="000000"/>
              </a:solidFill>
              <a:latin typeface="Arial"/>
            </a:endParaRPr>
          </a:p>
        </p:txBody>
      </p:sp>
      <p:sp>
        <p:nvSpPr>
          <p:cNvPr id="853" name="PlaceHolder 10"/>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By-design Strategy</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5"/>
          <p:cNvSpPr/>
          <p:nvPr/>
        </p:nvSpPr>
        <p:spPr>
          <a:xfrm>
            <a:off x="609480" y="52596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Times New Roman"/>
                <a:ea typeface="DejaVu Sans"/>
              </a:rPr>
              <a:t>ICNN: Input Convex Neural Network</a:t>
            </a:r>
            <a:endParaRPr b="0" lang="en-US" sz="4400" spc="-1" strike="noStrike">
              <a:solidFill>
                <a:srgbClr val="000000"/>
              </a:solidFill>
              <a:latin typeface="Arial"/>
            </a:endParaRPr>
          </a:p>
        </p:txBody>
      </p:sp>
      <p:pic>
        <p:nvPicPr>
          <p:cNvPr id="855" name="" descr=""/>
          <p:cNvPicPr/>
          <p:nvPr/>
        </p:nvPicPr>
        <p:blipFill>
          <a:blip r:embed="rId1">
            <a:alphaModFix amt="98000"/>
          </a:blip>
          <a:stretch/>
        </p:blipFill>
        <p:spPr>
          <a:xfrm>
            <a:off x="3235680" y="1819800"/>
            <a:ext cx="4998240" cy="2486160"/>
          </a:xfrm>
          <a:prstGeom prst="rect">
            <a:avLst/>
          </a:prstGeom>
          <a:ln w="0">
            <a:noFill/>
          </a:ln>
        </p:spPr>
      </p:pic>
      <p:sp>
        <p:nvSpPr>
          <p:cNvPr id="856" name=""/>
          <p:cNvSpPr/>
          <p:nvPr/>
        </p:nvSpPr>
        <p:spPr>
          <a:xfrm>
            <a:off x="8492760" y="3677760"/>
            <a:ext cx="1627560" cy="43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Skip through layers</a:t>
            </a:r>
            <a:endParaRPr b="0" lang="en-US" sz="1800" spc="-1" strike="noStrike">
              <a:solidFill>
                <a:srgbClr val="000000"/>
              </a:solidFill>
              <a:latin typeface="Arial"/>
            </a:endParaRPr>
          </a:p>
        </p:txBody>
      </p:sp>
      <p:grpSp>
        <p:nvGrpSpPr>
          <p:cNvPr id="857" name=""/>
          <p:cNvGrpSpPr/>
          <p:nvPr/>
        </p:nvGrpSpPr>
        <p:grpSpPr>
          <a:xfrm>
            <a:off x="5132880" y="2937600"/>
            <a:ext cx="259200" cy="111960"/>
            <a:chOff x="5132880" y="2937600"/>
            <a:chExt cx="259200" cy="111960"/>
          </a:xfrm>
        </p:grpSpPr>
        <p:sp>
          <p:nvSpPr>
            <p:cNvPr id="858" name=""/>
            <p:cNvSpPr/>
            <p:nvPr/>
          </p:nvSpPr>
          <p:spPr>
            <a:xfrm>
              <a:off x="5132880" y="2945880"/>
              <a:ext cx="250200" cy="95040"/>
            </a:xfrm>
            <a:custGeom>
              <a:avLst/>
              <a:gdLst>
                <a:gd name="textAreaLeft" fmla="*/ 0 w 250200"/>
                <a:gd name="textAreaRight" fmla="*/ 254520 w 250200"/>
                <a:gd name="textAreaTop" fmla="*/ 0 h 95040"/>
                <a:gd name="textAreaBottom" fmla="*/ 99360 h 95040"/>
              </a:gdLst>
              <a:ahLst/>
              <a:rect l="textAreaLeft" t="textAreaTop" r="textAreaRight" b="textAreaBottom"/>
              <a:pathLst>
                <a:path w="891" h="378">
                  <a:moveTo>
                    <a:pt x="0" y="0"/>
                  </a:moveTo>
                  <a:cubicBezTo>
                    <a:pt x="297" y="0"/>
                    <a:pt x="594" y="0"/>
                    <a:pt x="891" y="0"/>
                  </a:cubicBezTo>
                  <a:cubicBezTo>
                    <a:pt x="891" y="126"/>
                    <a:pt x="891" y="252"/>
                    <a:pt x="891" y="378"/>
                  </a:cubicBezTo>
                  <a:cubicBezTo>
                    <a:pt x="594" y="378"/>
                    <a:pt x="297" y="378"/>
                    <a:pt x="0" y="378"/>
                  </a:cubicBezTo>
                  <a:cubicBezTo>
                    <a:pt x="0" y="252"/>
                    <a:pt x="0" y="12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859" name=""/>
            <p:cNvSpPr/>
            <p:nvPr/>
          </p:nvSpPr>
          <p:spPr>
            <a:xfrm>
              <a:off x="5138640" y="2958120"/>
              <a:ext cx="105840" cy="91440"/>
            </a:xfrm>
            <a:custGeom>
              <a:avLst/>
              <a:gdLst>
                <a:gd name="textAreaLeft" fmla="*/ 0 w 105840"/>
                <a:gd name="textAreaRight" fmla="*/ 110160 w 105840"/>
                <a:gd name="textAreaTop" fmla="*/ 0 h 91440"/>
                <a:gd name="textAreaBottom" fmla="*/ 95760 h 91440"/>
              </a:gdLst>
              <a:ahLst/>
              <a:rect l="textAreaLeft" t="textAreaTop" r="textAreaRight" b="textAreaBottom"/>
              <a:pathLst>
                <a:path w="386" h="364">
                  <a:moveTo>
                    <a:pt x="374" y="195"/>
                  </a:moveTo>
                  <a:cubicBezTo>
                    <a:pt x="381" y="192"/>
                    <a:pt x="386" y="191"/>
                    <a:pt x="386" y="183"/>
                  </a:cubicBezTo>
                  <a:cubicBezTo>
                    <a:pt x="386" y="175"/>
                    <a:pt x="381" y="172"/>
                    <a:pt x="374" y="169"/>
                  </a:cubicBezTo>
                  <a:cubicBezTo>
                    <a:pt x="257" y="114"/>
                    <a:pt x="140" y="60"/>
                    <a:pt x="23" y="5"/>
                  </a:cubicBezTo>
                  <a:cubicBezTo>
                    <a:pt x="16" y="0"/>
                    <a:pt x="14" y="0"/>
                    <a:pt x="13" y="0"/>
                  </a:cubicBezTo>
                  <a:cubicBezTo>
                    <a:pt x="5" y="0"/>
                    <a:pt x="0" y="5"/>
                    <a:pt x="0" y="13"/>
                  </a:cubicBezTo>
                  <a:cubicBezTo>
                    <a:pt x="0" y="18"/>
                    <a:pt x="4" y="22"/>
                    <a:pt x="13" y="27"/>
                  </a:cubicBezTo>
                  <a:cubicBezTo>
                    <a:pt x="123" y="79"/>
                    <a:pt x="233" y="131"/>
                    <a:pt x="343" y="183"/>
                  </a:cubicBezTo>
                  <a:cubicBezTo>
                    <a:pt x="233" y="234"/>
                    <a:pt x="123" y="286"/>
                    <a:pt x="13" y="337"/>
                  </a:cubicBezTo>
                  <a:cubicBezTo>
                    <a:pt x="4" y="343"/>
                    <a:pt x="0" y="346"/>
                    <a:pt x="0" y="352"/>
                  </a:cubicBezTo>
                  <a:cubicBezTo>
                    <a:pt x="0" y="359"/>
                    <a:pt x="5" y="364"/>
                    <a:pt x="13" y="364"/>
                  </a:cubicBezTo>
                  <a:cubicBezTo>
                    <a:pt x="14" y="364"/>
                    <a:pt x="16" y="364"/>
                    <a:pt x="23" y="361"/>
                  </a:cubicBezTo>
                  <a:cubicBezTo>
                    <a:pt x="140" y="306"/>
                    <a:pt x="257" y="250"/>
                    <a:pt x="374" y="195"/>
                  </a:cubicBezTo>
                  <a:close/>
                </a:path>
              </a:pathLst>
            </a:custGeom>
            <a:solidFill>
              <a:srgbClr val="ff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860" name=""/>
            <p:cNvSpPr/>
            <p:nvPr/>
          </p:nvSpPr>
          <p:spPr>
            <a:xfrm>
              <a:off x="5320440" y="2937600"/>
              <a:ext cx="71640" cy="109080"/>
            </a:xfrm>
            <a:custGeom>
              <a:avLst/>
              <a:gdLst>
                <a:gd name="textAreaLeft" fmla="*/ 0 w 71640"/>
                <a:gd name="textAreaRight" fmla="*/ 75960 w 71640"/>
                <a:gd name="textAreaTop" fmla="*/ 0 h 109080"/>
                <a:gd name="textAreaBottom" fmla="*/ 113400 h 109080"/>
              </a:gdLst>
              <a:ahLst/>
              <a:rect l="textAreaLeft" t="textAreaTop" r="textAreaRight" b="textAreaBottom"/>
              <a:pathLst>
                <a:path w="266" h="432">
                  <a:moveTo>
                    <a:pt x="266" y="217"/>
                  </a:moveTo>
                  <a:cubicBezTo>
                    <a:pt x="266" y="167"/>
                    <a:pt x="262" y="117"/>
                    <a:pt x="241" y="70"/>
                  </a:cubicBezTo>
                  <a:cubicBezTo>
                    <a:pt x="212" y="11"/>
                    <a:pt x="160" y="0"/>
                    <a:pt x="133" y="0"/>
                  </a:cubicBezTo>
                  <a:cubicBezTo>
                    <a:pt x="95" y="0"/>
                    <a:pt x="50" y="16"/>
                    <a:pt x="23" y="75"/>
                  </a:cubicBezTo>
                  <a:cubicBezTo>
                    <a:pt x="4" y="118"/>
                    <a:pt x="0" y="167"/>
                    <a:pt x="0" y="217"/>
                  </a:cubicBezTo>
                  <a:cubicBezTo>
                    <a:pt x="0" y="264"/>
                    <a:pt x="4" y="321"/>
                    <a:pt x="29" y="368"/>
                  </a:cubicBezTo>
                  <a:cubicBezTo>
                    <a:pt x="56" y="420"/>
                    <a:pt x="102" y="432"/>
                    <a:pt x="133" y="432"/>
                  </a:cubicBezTo>
                  <a:cubicBezTo>
                    <a:pt x="167" y="432"/>
                    <a:pt x="216" y="418"/>
                    <a:pt x="242" y="359"/>
                  </a:cubicBezTo>
                  <a:cubicBezTo>
                    <a:pt x="262" y="316"/>
                    <a:pt x="266" y="267"/>
                    <a:pt x="266" y="217"/>
                  </a:cubicBezTo>
                  <a:moveTo>
                    <a:pt x="133" y="418"/>
                  </a:moveTo>
                  <a:cubicBezTo>
                    <a:pt x="108" y="418"/>
                    <a:pt x="72" y="402"/>
                    <a:pt x="59" y="343"/>
                  </a:cubicBezTo>
                  <a:cubicBezTo>
                    <a:pt x="52" y="305"/>
                    <a:pt x="52" y="246"/>
                    <a:pt x="52" y="210"/>
                  </a:cubicBezTo>
                  <a:cubicBezTo>
                    <a:pt x="52" y="169"/>
                    <a:pt x="52" y="127"/>
                    <a:pt x="57" y="93"/>
                  </a:cubicBezTo>
                  <a:cubicBezTo>
                    <a:pt x="70" y="20"/>
                    <a:pt x="117" y="14"/>
                    <a:pt x="133" y="14"/>
                  </a:cubicBezTo>
                  <a:cubicBezTo>
                    <a:pt x="154" y="14"/>
                    <a:pt x="196" y="25"/>
                    <a:pt x="207" y="88"/>
                  </a:cubicBezTo>
                  <a:cubicBezTo>
                    <a:pt x="214" y="122"/>
                    <a:pt x="214" y="170"/>
                    <a:pt x="214" y="210"/>
                  </a:cubicBezTo>
                  <a:cubicBezTo>
                    <a:pt x="214" y="256"/>
                    <a:pt x="214" y="300"/>
                    <a:pt x="207" y="339"/>
                  </a:cubicBezTo>
                  <a:cubicBezTo>
                    <a:pt x="198" y="400"/>
                    <a:pt x="162" y="418"/>
                    <a:pt x="133" y="418"/>
                  </a:cubicBezTo>
                  <a:close/>
                </a:path>
              </a:pathLst>
            </a:custGeom>
            <a:solidFill>
              <a:srgbClr val="ff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grpSp>
      <p:grpSp>
        <p:nvGrpSpPr>
          <p:cNvPr id="861" name=""/>
          <p:cNvGrpSpPr/>
          <p:nvPr/>
        </p:nvGrpSpPr>
        <p:grpSpPr>
          <a:xfrm>
            <a:off x="6067800" y="2963160"/>
            <a:ext cx="259200" cy="111960"/>
            <a:chOff x="6067800" y="2963160"/>
            <a:chExt cx="259200" cy="111960"/>
          </a:xfrm>
        </p:grpSpPr>
        <p:sp>
          <p:nvSpPr>
            <p:cNvPr id="862" name=""/>
            <p:cNvSpPr/>
            <p:nvPr/>
          </p:nvSpPr>
          <p:spPr>
            <a:xfrm>
              <a:off x="6067800" y="2971800"/>
              <a:ext cx="249840" cy="94680"/>
            </a:xfrm>
            <a:custGeom>
              <a:avLst/>
              <a:gdLst>
                <a:gd name="textAreaLeft" fmla="*/ 0 w 249840"/>
                <a:gd name="textAreaRight" fmla="*/ 254160 w 249840"/>
                <a:gd name="textAreaTop" fmla="*/ 0 h 94680"/>
                <a:gd name="textAreaBottom" fmla="*/ 99000 h 94680"/>
              </a:gdLst>
              <a:ahLst/>
              <a:rect l="textAreaLeft" t="textAreaTop" r="textAreaRight" b="textAreaBottom"/>
              <a:pathLst>
                <a:path w="891" h="378">
                  <a:moveTo>
                    <a:pt x="0" y="0"/>
                  </a:moveTo>
                  <a:cubicBezTo>
                    <a:pt x="297" y="0"/>
                    <a:pt x="594" y="0"/>
                    <a:pt x="891" y="0"/>
                  </a:cubicBezTo>
                  <a:cubicBezTo>
                    <a:pt x="891" y="126"/>
                    <a:pt x="891" y="252"/>
                    <a:pt x="891" y="378"/>
                  </a:cubicBezTo>
                  <a:cubicBezTo>
                    <a:pt x="594" y="378"/>
                    <a:pt x="297" y="378"/>
                    <a:pt x="0" y="378"/>
                  </a:cubicBezTo>
                  <a:cubicBezTo>
                    <a:pt x="0" y="252"/>
                    <a:pt x="0" y="126"/>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863" name=""/>
            <p:cNvSpPr/>
            <p:nvPr/>
          </p:nvSpPr>
          <p:spPr>
            <a:xfrm>
              <a:off x="6073560" y="2984040"/>
              <a:ext cx="105480" cy="91080"/>
            </a:xfrm>
            <a:custGeom>
              <a:avLst/>
              <a:gdLst>
                <a:gd name="textAreaLeft" fmla="*/ 0 w 105480"/>
                <a:gd name="textAreaRight" fmla="*/ 109800 w 105480"/>
                <a:gd name="textAreaTop" fmla="*/ 0 h 91080"/>
                <a:gd name="textAreaBottom" fmla="*/ 95400 h 91080"/>
              </a:gdLst>
              <a:ahLst/>
              <a:rect l="textAreaLeft" t="textAreaTop" r="textAreaRight" b="textAreaBottom"/>
              <a:pathLst>
                <a:path w="386" h="364">
                  <a:moveTo>
                    <a:pt x="374" y="195"/>
                  </a:moveTo>
                  <a:cubicBezTo>
                    <a:pt x="381" y="192"/>
                    <a:pt x="386" y="191"/>
                    <a:pt x="386" y="183"/>
                  </a:cubicBezTo>
                  <a:cubicBezTo>
                    <a:pt x="386" y="175"/>
                    <a:pt x="381" y="172"/>
                    <a:pt x="374" y="169"/>
                  </a:cubicBezTo>
                  <a:cubicBezTo>
                    <a:pt x="257" y="114"/>
                    <a:pt x="140" y="60"/>
                    <a:pt x="23" y="5"/>
                  </a:cubicBezTo>
                  <a:cubicBezTo>
                    <a:pt x="16" y="0"/>
                    <a:pt x="14" y="0"/>
                    <a:pt x="13" y="0"/>
                  </a:cubicBezTo>
                  <a:cubicBezTo>
                    <a:pt x="5" y="0"/>
                    <a:pt x="0" y="5"/>
                    <a:pt x="0" y="13"/>
                  </a:cubicBezTo>
                  <a:cubicBezTo>
                    <a:pt x="0" y="18"/>
                    <a:pt x="4" y="22"/>
                    <a:pt x="13" y="27"/>
                  </a:cubicBezTo>
                  <a:cubicBezTo>
                    <a:pt x="123" y="79"/>
                    <a:pt x="233" y="131"/>
                    <a:pt x="343" y="183"/>
                  </a:cubicBezTo>
                  <a:cubicBezTo>
                    <a:pt x="233" y="234"/>
                    <a:pt x="123" y="286"/>
                    <a:pt x="13" y="337"/>
                  </a:cubicBezTo>
                  <a:cubicBezTo>
                    <a:pt x="4" y="343"/>
                    <a:pt x="0" y="346"/>
                    <a:pt x="0" y="352"/>
                  </a:cubicBezTo>
                  <a:cubicBezTo>
                    <a:pt x="0" y="359"/>
                    <a:pt x="5" y="364"/>
                    <a:pt x="13" y="364"/>
                  </a:cubicBezTo>
                  <a:cubicBezTo>
                    <a:pt x="14" y="364"/>
                    <a:pt x="16" y="364"/>
                    <a:pt x="23" y="361"/>
                  </a:cubicBezTo>
                  <a:cubicBezTo>
                    <a:pt x="140" y="306"/>
                    <a:pt x="257" y="250"/>
                    <a:pt x="374" y="195"/>
                  </a:cubicBezTo>
                  <a:close/>
                </a:path>
              </a:pathLst>
            </a:custGeom>
            <a:solidFill>
              <a:srgbClr val="ff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864" name=""/>
            <p:cNvSpPr/>
            <p:nvPr/>
          </p:nvSpPr>
          <p:spPr>
            <a:xfrm>
              <a:off x="6255360" y="2963160"/>
              <a:ext cx="71640" cy="109080"/>
            </a:xfrm>
            <a:custGeom>
              <a:avLst/>
              <a:gdLst>
                <a:gd name="textAreaLeft" fmla="*/ 0 w 71640"/>
                <a:gd name="textAreaRight" fmla="*/ 75960 w 71640"/>
                <a:gd name="textAreaTop" fmla="*/ 0 h 109080"/>
                <a:gd name="textAreaBottom" fmla="*/ 113400 h 109080"/>
              </a:gdLst>
              <a:ahLst/>
              <a:rect l="textAreaLeft" t="textAreaTop" r="textAreaRight" b="textAreaBottom"/>
              <a:pathLst>
                <a:path w="266" h="432">
                  <a:moveTo>
                    <a:pt x="266" y="217"/>
                  </a:moveTo>
                  <a:cubicBezTo>
                    <a:pt x="266" y="167"/>
                    <a:pt x="262" y="117"/>
                    <a:pt x="241" y="70"/>
                  </a:cubicBezTo>
                  <a:cubicBezTo>
                    <a:pt x="212" y="11"/>
                    <a:pt x="160" y="0"/>
                    <a:pt x="133" y="0"/>
                  </a:cubicBezTo>
                  <a:cubicBezTo>
                    <a:pt x="95" y="0"/>
                    <a:pt x="50" y="16"/>
                    <a:pt x="23" y="75"/>
                  </a:cubicBezTo>
                  <a:cubicBezTo>
                    <a:pt x="4" y="118"/>
                    <a:pt x="0" y="167"/>
                    <a:pt x="0" y="217"/>
                  </a:cubicBezTo>
                  <a:cubicBezTo>
                    <a:pt x="0" y="264"/>
                    <a:pt x="4" y="321"/>
                    <a:pt x="29" y="368"/>
                  </a:cubicBezTo>
                  <a:cubicBezTo>
                    <a:pt x="56" y="420"/>
                    <a:pt x="102" y="432"/>
                    <a:pt x="133" y="432"/>
                  </a:cubicBezTo>
                  <a:cubicBezTo>
                    <a:pt x="167" y="432"/>
                    <a:pt x="216" y="418"/>
                    <a:pt x="242" y="359"/>
                  </a:cubicBezTo>
                  <a:cubicBezTo>
                    <a:pt x="262" y="316"/>
                    <a:pt x="266" y="267"/>
                    <a:pt x="266" y="217"/>
                  </a:cubicBezTo>
                  <a:moveTo>
                    <a:pt x="133" y="418"/>
                  </a:moveTo>
                  <a:cubicBezTo>
                    <a:pt x="108" y="418"/>
                    <a:pt x="72" y="402"/>
                    <a:pt x="59" y="343"/>
                  </a:cubicBezTo>
                  <a:cubicBezTo>
                    <a:pt x="52" y="305"/>
                    <a:pt x="52" y="246"/>
                    <a:pt x="52" y="210"/>
                  </a:cubicBezTo>
                  <a:cubicBezTo>
                    <a:pt x="52" y="169"/>
                    <a:pt x="52" y="127"/>
                    <a:pt x="57" y="93"/>
                  </a:cubicBezTo>
                  <a:cubicBezTo>
                    <a:pt x="70" y="20"/>
                    <a:pt x="117" y="14"/>
                    <a:pt x="133" y="14"/>
                  </a:cubicBezTo>
                  <a:cubicBezTo>
                    <a:pt x="154" y="14"/>
                    <a:pt x="196" y="25"/>
                    <a:pt x="207" y="88"/>
                  </a:cubicBezTo>
                  <a:cubicBezTo>
                    <a:pt x="214" y="122"/>
                    <a:pt x="214" y="170"/>
                    <a:pt x="214" y="210"/>
                  </a:cubicBezTo>
                  <a:cubicBezTo>
                    <a:pt x="214" y="256"/>
                    <a:pt x="214" y="300"/>
                    <a:pt x="207" y="339"/>
                  </a:cubicBezTo>
                  <a:cubicBezTo>
                    <a:pt x="198" y="400"/>
                    <a:pt x="162" y="418"/>
                    <a:pt x="133" y="418"/>
                  </a:cubicBezTo>
                  <a:close/>
                </a:path>
              </a:pathLst>
            </a:custGeom>
            <a:solidFill>
              <a:srgbClr val="ff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grpSp>
      <p:grpSp>
        <p:nvGrpSpPr>
          <p:cNvPr id="865" name=""/>
          <p:cNvGrpSpPr/>
          <p:nvPr/>
        </p:nvGrpSpPr>
        <p:grpSpPr>
          <a:xfrm>
            <a:off x="2906640" y="1773360"/>
            <a:ext cx="940320" cy="770040"/>
            <a:chOff x="2906640" y="1773360"/>
            <a:chExt cx="940320" cy="770040"/>
          </a:xfrm>
        </p:grpSpPr>
        <p:sp>
          <p:nvSpPr>
            <p:cNvPr id="866" name=""/>
            <p:cNvSpPr/>
            <p:nvPr/>
          </p:nvSpPr>
          <p:spPr>
            <a:xfrm>
              <a:off x="2906640" y="2104560"/>
              <a:ext cx="38160" cy="83880"/>
            </a:xfrm>
            <a:custGeom>
              <a:avLst/>
              <a:gdLst>
                <a:gd name="textAreaLeft" fmla="*/ 0 w 38160"/>
                <a:gd name="textAreaRight" fmla="*/ 42480 w 38160"/>
                <a:gd name="textAreaTop" fmla="*/ 0 h 83880"/>
                <a:gd name="textAreaBottom" fmla="*/ 88200 h 83880"/>
              </a:gdLst>
              <a:ahLst/>
              <a:rect l="textAreaLeft" t="textAreaTop" r="textAreaRight" b="textAreaBottom"/>
              <a:pathLst>
                <a:path w="150" h="336">
                  <a:moveTo>
                    <a:pt x="97" y="38"/>
                  </a:moveTo>
                  <a:cubicBezTo>
                    <a:pt x="97" y="21"/>
                    <a:pt x="98" y="15"/>
                    <a:pt x="137" y="15"/>
                  </a:cubicBezTo>
                  <a:cubicBezTo>
                    <a:pt x="141" y="15"/>
                    <a:pt x="146" y="15"/>
                    <a:pt x="150" y="15"/>
                  </a:cubicBezTo>
                  <a:cubicBezTo>
                    <a:pt x="150" y="10"/>
                    <a:pt x="150" y="5"/>
                    <a:pt x="150" y="0"/>
                  </a:cubicBezTo>
                  <a:cubicBezTo>
                    <a:pt x="133" y="1"/>
                    <a:pt x="94" y="1"/>
                    <a:pt x="76" y="1"/>
                  </a:cubicBezTo>
                  <a:cubicBezTo>
                    <a:pt x="56" y="1"/>
                    <a:pt x="17" y="1"/>
                    <a:pt x="0" y="0"/>
                  </a:cubicBezTo>
                  <a:cubicBezTo>
                    <a:pt x="0" y="5"/>
                    <a:pt x="0" y="10"/>
                    <a:pt x="0" y="15"/>
                  </a:cubicBezTo>
                  <a:cubicBezTo>
                    <a:pt x="4" y="15"/>
                    <a:pt x="8" y="15"/>
                    <a:pt x="13" y="15"/>
                  </a:cubicBezTo>
                  <a:cubicBezTo>
                    <a:pt x="52" y="15"/>
                    <a:pt x="53" y="21"/>
                    <a:pt x="53" y="38"/>
                  </a:cubicBezTo>
                  <a:cubicBezTo>
                    <a:pt x="53" y="124"/>
                    <a:pt x="53" y="210"/>
                    <a:pt x="53" y="297"/>
                  </a:cubicBezTo>
                  <a:cubicBezTo>
                    <a:pt x="53" y="315"/>
                    <a:pt x="52" y="320"/>
                    <a:pt x="13" y="320"/>
                  </a:cubicBezTo>
                  <a:cubicBezTo>
                    <a:pt x="8" y="320"/>
                    <a:pt x="4" y="320"/>
                    <a:pt x="0" y="320"/>
                  </a:cubicBezTo>
                  <a:cubicBezTo>
                    <a:pt x="0" y="326"/>
                    <a:pt x="0" y="331"/>
                    <a:pt x="0" y="336"/>
                  </a:cubicBezTo>
                  <a:cubicBezTo>
                    <a:pt x="17" y="334"/>
                    <a:pt x="56" y="334"/>
                    <a:pt x="74" y="334"/>
                  </a:cubicBezTo>
                  <a:cubicBezTo>
                    <a:pt x="94" y="334"/>
                    <a:pt x="133" y="334"/>
                    <a:pt x="150" y="336"/>
                  </a:cubicBezTo>
                  <a:cubicBezTo>
                    <a:pt x="150" y="331"/>
                    <a:pt x="150" y="326"/>
                    <a:pt x="150" y="320"/>
                  </a:cubicBezTo>
                  <a:cubicBezTo>
                    <a:pt x="146" y="320"/>
                    <a:pt x="141" y="320"/>
                    <a:pt x="137" y="320"/>
                  </a:cubicBezTo>
                  <a:cubicBezTo>
                    <a:pt x="98" y="320"/>
                    <a:pt x="97" y="315"/>
                    <a:pt x="97" y="297"/>
                  </a:cubicBezTo>
                  <a:cubicBezTo>
                    <a:pt x="97" y="210"/>
                    <a:pt x="97" y="124"/>
                    <a:pt x="97" y="38"/>
                  </a:cubicBezTo>
                  <a:close/>
                </a:path>
              </a:pathLst>
            </a:custGeom>
            <a:solidFill>
              <a:srgbClr val="000000"/>
            </a:solidFill>
            <a:ln w="0">
              <a:noFill/>
            </a:ln>
          </p:spPr>
          <p:style>
            <a:lnRef idx="0"/>
            <a:fillRef idx="0"/>
            <a:effectRef idx="0"/>
            <a:fontRef idx="minor"/>
          </p:style>
          <p:txBody>
            <a:bodyPr lIns="90000" rIns="90000" tIns="43200" bIns="43200" anchor="ctr" anchorCtr="1">
              <a:noAutofit/>
            </a:bodyPr>
            <a:p>
              <a:pPr>
                <a:lnSpc>
                  <a:spcPct val="100000"/>
                </a:lnSpc>
              </a:pPr>
              <a:endParaRPr b="0" lang="en-US" sz="1800" spc="-1" strike="noStrike">
                <a:solidFill>
                  <a:srgbClr val="ffffff"/>
                </a:solidFill>
                <a:latin typeface="Arial"/>
                <a:ea typeface="DejaVu Sans"/>
              </a:endParaRPr>
            </a:p>
          </p:txBody>
        </p:sp>
        <p:sp>
          <p:nvSpPr>
            <p:cNvPr id="867" name=""/>
            <p:cNvSpPr/>
            <p:nvPr/>
          </p:nvSpPr>
          <p:spPr>
            <a:xfrm>
              <a:off x="2957760" y="2135880"/>
              <a:ext cx="66240" cy="52560"/>
            </a:xfrm>
            <a:custGeom>
              <a:avLst/>
              <a:gdLst>
                <a:gd name="textAreaLeft" fmla="*/ 0 w 66240"/>
                <a:gd name="textAreaRight" fmla="*/ 70560 w 66240"/>
                <a:gd name="textAreaTop" fmla="*/ 0 h 52560"/>
                <a:gd name="textAreaBottom" fmla="*/ 56880 h 52560"/>
              </a:gdLst>
              <a:ahLst/>
              <a:rect l="textAreaLeft" t="textAreaTop" r="textAreaRight" b="textAreaBottom"/>
              <a:pathLst>
                <a:path w="248" h="217">
                  <a:moveTo>
                    <a:pt x="39" y="48"/>
                  </a:moveTo>
                  <a:cubicBezTo>
                    <a:pt x="39" y="91"/>
                    <a:pt x="39" y="135"/>
                    <a:pt x="39" y="179"/>
                  </a:cubicBezTo>
                  <a:cubicBezTo>
                    <a:pt x="39" y="202"/>
                    <a:pt x="34" y="202"/>
                    <a:pt x="0" y="202"/>
                  </a:cubicBezTo>
                  <a:cubicBezTo>
                    <a:pt x="0" y="207"/>
                    <a:pt x="0" y="212"/>
                    <a:pt x="0" y="217"/>
                  </a:cubicBezTo>
                  <a:cubicBezTo>
                    <a:pt x="18" y="216"/>
                    <a:pt x="43" y="216"/>
                    <a:pt x="56" y="216"/>
                  </a:cubicBezTo>
                  <a:cubicBezTo>
                    <a:pt x="69" y="216"/>
                    <a:pt x="94" y="216"/>
                    <a:pt x="111" y="217"/>
                  </a:cubicBezTo>
                  <a:cubicBezTo>
                    <a:pt x="111" y="212"/>
                    <a:pt x="111" y="207"/>
                    <a:pt x="111" y="202"/>
                  </a:cubicBezTo>
                  <a:cubicBezTo>
                    <a:pt x="78" y="202"/>
                    <a:pt x="73" y="202"/>
                    <a:pt x="73" y="179"/>
                  </a:cubicBezTo>
                  <a:cubicBezTo>
                    <a:pt x="73" y="149"/>
                    <a:pt x="73" y="118"/>
                    <a:pt x="73" y="88"/>
                  </a:cubicBezTo>
                  <a:cubicBezTo>
                    <a:pt x="73" y="38"/>
                    <a:pt x="108" y="10"/>
                    <a:pt x="139" y="10"/>
                  </a:cubicBezTo>
                  <a:cubicBezTo>
                    <a:pt x="171" y="10"/>
                    <a:pt x="175" y="36"/>
                    <a:pt x="175" y="64"/>
                  </a:cubicBezTo>
                  <a:cubicBezTo>
                    <a:pt x="175" y="103"/>
                    <a:pt x="175" y="141"/>
                    <a:pt x="175" y="179"/>
                  </a:cubicBezTo>
                  <a:cubicBezTo>
                    <a:pt x="175" y="202"/>
                    <a:pt x="171" y="202"/>
                    <a:pt x="137" y="202"/>
                  </a:cubicBezTo>
                  <a:cubicBezTo>
                    <a:pt x="137" y="207"/>
                    <a:pt x="137" y="212"/>
                    <a:pt x="137" y="217"/>
                  </a:cubicBezTo>
                  <a:cubicBezTo>
                    <a:pt x="154" y="216"/>
                    <a:pt x="179" y="216"/>
                    <a:pt x="193" y="216"/>
                  </a:cubicBezTo>
                  <a:cubicBezTo>
                    <a:pt x="206" y="216"/>
                    <a:pt x="231" y="216"/>
                    <a:pt x="248" y="217"/>
                  </a:cubicBezTo>
                  <a:cubicBezTo>
                    <a:pt x="248" y="212"/>
                    <a:pt x="248" y="207"/>
                    <a:pt x="248" y="202"/>
                  </a:cubicBezTo>
                  <a:cubicBezTo>
                    <a:pt x="222" y="202"/>
                    <a:pt x="210" y="202"/>
                    <a:pt x="210" y="186"/>
                  </a:cubicBezTo>
                  <a:cubicBezTo>
                    <a:pt x="210" y="155"/>
                    <a:pt x="210" y="124"/>
                    <a:pt x="210" y="92"/>
                  </a:cubicBezTo>
                  <a:cubicBezTo>
                    <a:pt x="210" y="50"/>
                    <a:pt x="210" y="35"/>
                    <a:pt x="195" y="18"/>
                  </a:cubicBezTo>
                  <a:cubicBezTo>
                    <a:pt x="188" y="10"/>
                    <a:pt x="171" y="0"/>
                    <a:pt x="143" y="0"/>
                  </a:cubicBezTo>
                  <a:cubicBezTo>
                    <a:pt x="106" y="0"/>
                    <a:pt x="84" y="21"/>
                    <a:pt x="70" y="50"/>
                  </a:cubicBezTo>
                  <a:cubicBezTo>
                    <a:pt x="70" y="34"/>
                    <a:pt x="70" y="17"/>
                    <a:pt x="70" y="0"/>
                  </a:cubicBezTo>
                  <a:cubicBezTo>
                    <a:pt x="47" y="1"/>
                    <a:pt x="23" y="3"/>
                    <a:pt x="0" y="4"/>
                  </a:cubicBezTo>
                  <a:cubicBezTo>
                    <a:pt x="0" y="9"/>
                    <a:pt x="0" y="14"/>
                    <a:pt x="0" y="20"/>
                  </a:cubicBezTo>
                  <a:cubicBezTo>
                    <a:pt x="35" y="20"/>
                    <a:pt x="39" y="24"/>
                    <a:pt x="39" y="48"/>
                  </a:cubicBezTo>
                  <a:close/>
                </a:path>
              </a:pathLst>
            </a:custGeom>
            <a:solidFill>
              <a:srgbClr val="000000"/>
            </a:solidFill>
            <a:ln w="0">
              <a:noFill/>
            </a:ln>
          </p:spPr>
          <p:style>
            <a:lnRef idx="0"/>
            <a:fillRef idx="0"/>
            <a:effectRef idx="0"/>
            <a:fontRef idx="minor"/>
          </p:style>
          <p:txBody>
            <a:bodyPr lIns="90000" rIns="90000" tIns="23760" bIns="23760" anchor="ctr" anchorCtr="1">
              <a:noAutofit/>
            </a:bodyPr>
            <a:p>
              <a:pPr>
                <a:lnSpc>
                  <a:spcPct val="100000"/>
                </a:lnSpc>
              </a:pPr>
              <a:endParaRPr b="0" lang="en-US" sz="1800" spc="-1" strike="noStrike">
                <a:solidFill>
                  <a:srgbClr val="ffffff"/>
                </a:solidFill>
                <a:latin typeface="Arial"/>
                <a:ea typeface="DejaVu Sans"/>
              </a:endParaRPr>
            </a:p>
          </p:txBody>
        </p:sp>
        <p:sp>
          <p:nvSpPr>
            <p:cNvPr id="868" name=""/>
            <p:cNvSpPr/>
            <p:nvPr/>
          </p:nvSpPr>
          <p:spPr>
            <a:xfrm>
              <a:off x="3035520" y="2135880"/>
              <a:ext cx="64440" cy="77400"/>
            </a:xfrm>
            <a:custGeom>
              <a:avLst/>
              <a:gdLst>
                <a:gd name="textAreaLeft" fmla="*/ 0 w 64440"/>
                <a:gd name="textAreaRight" fmla="*/ 68760 w 64440"/>
                <a:gd name="textAreaTop" fmla="*/ 0 h 77400"/>
                <a:gd name="textAreaBottom" fmla="*/ 81720 h 77400"/>
              </a:gdLst>
              <a:ahLst/>
              <a:rect l="textAreaLeft" t="textAreaTop" r="textAreaRight" b="textAreaBottom"/>
              <a:pathLst>
                <a:path w="242" h="312">
                  <a:moveTo>
                    <a:pt x="71" y="32"/>
                  </a:moveTo>
                  <a:cubicBezTo>
                    <a:pt x="71" y="21"/>
                    <a:pt x="71" y="11"/>
                    <a:pt x="71" y="0"/>
                  </a:cubicBezTo>
                  <a:cubicBezTo>
                    <a:pt x="48" y="1"/>
                    <a:pt x="24" y="3"/>
                    <a:pt x="0" y="4"/>
                  </a:cubicBezTo>
                  <a:cubicBezTo>
                    <a:pt x="0" y="9"/>
                    <a:pt x="0" y="14"/>
                    <a:pt x="0" y="20"/>
                  </a:cubicBezTo>
                  <a:cubicBezTo>
                    <a:pt x="35" y="20"/>
                    <a:pt x="39" y="22"/>
                    <a:pt x="39" y="45"/>
                  </a:cubicBezTo>
                  <a:cubicBezTo>
                    <a:pt x="39" y="121"/>
                    <a:pt x="39" y="198"/>
                    <a:pt x="39" y="274"/>
                  </a:cubicBezTo>
                  <a:cubicBezTo>
                    <a:pt x="39" y="297"/>
                    <a:pt x="34" y="297"/>
                    <a:pt x="0" y="297"/>
                  </a:cubicBezTo>
                  <a:cubicBezTo>
                    <a:pt x="0" y="302"/>
                    <a:pt x="0" y="307"/>
                    <a:pt x="0" y="312"/>
                  </a:cubicBezTo>
                  <a:cubicBezTo>
                    <a:pt x="17" y="312"/>
                    <a:pt x="42" y="311"/>
                    <a:pt x="55" y="311"/>
                  </a:cubicBezTo>
                  <a:cubicBezTo>
                    <a:pt x="69" y="311"/>
                    <a:pt x="94" y="312"/>
                    <a:pt x="111" y="312"/>
                  </a:cubicBezTo>
                  <a:cubicBezTo>
                    <a:pt x="111" y="307"/>
                    <a:pt x="111" y="302"/>
                    <a:pt x="111" y="297"/>
                  </a:cubicBezTo>
                  <a:cubicBezTo>
                    <a:pt x="78" y="297"/>
                    <a:pt x="73" y="297"/>
                    <a:pt x="73" y="274"/>
                  </a:cubicBezTo>
                  <a:cubicBezTo>
                    <a:pt x="73" y="247"/>
                    <a:pt x="73" y="219"/>
                    <a:pt x="73" y="192"/>
                  </a:cubicBezTo>
                  <a:cubicBezTo>
                    <a:pt x="73" y="190"/>
                    <a:pt x="73" y="189"/>
                    <a:pt x="73" y="188"/>
                  </a:cubicBezTo>
                  <a:cubicBezTo>
                    <a:pt x="76" y="196"/>
                    <a:pt x="95" y="223"/>
                    <a:pt x="133" y="223"/>
                  </a:cubicBezTo>
                  <a:cubicBezTo>
                    <a:pt x="192" y="223"/>
                    <a:pt x="242" y="174"/>
                    <a:pt x="242" y="111"/>
                  </a:cubicBezTo>
                  <a:cubicBezTo>
                    <a:pt x="242" y="48"/>
                    <a:pt x="195" y="0"/>
                    <a:pt x="140" y="0"/>
                  </a:cubicBezTo>
                  <a:cubicBezTo>
                    <a:pt x="101" y="0"/>
                    <a:pt x="81" y="21"/>
                    <a:pt x="71" y="32"/>
                  </a:cubicBezTo>
                  <a:moveTo>
                    <a:pt x="73" y="161"/>
                  </a:moveTo>
                  <a:cubicBezTo>
                    <a:pt x="73" y="124"/>
                    <a:pt x="73" y="87"/>
                    <a:pt x="73" y="50"/>
                  </a:cubicBezTo>
                  <a:cubicBezTo>
                    <a:pt x="87" y="27"/>
                    <a:pt x="111" y="11"/>
                    <a:pt x="136" y="11"/>
                  </a:cubicBezTo>
                  <a:cubicBezTo>
                    <a:pt x="172" y="11"/>
                    <a:pt x="202" y="55"/>
                    <a:pt x="202" y="111"/>
                  </a:cubicBezTo>
                  <a:cubicBezTo>
                    <a:pt x="202" y="169"/>
                    <a:pt x="168" y="211"/>
                    <a:pt x="132" y="211"/>
                  </a:cubicBezTo>
                  <a:cubicBezTo>
                    <a:pt x="112" y="211"/>
                    <a:pt x="92" y="202"/>
                    <a:pt x="80" y="182"/>
                  </a:cubicBezTo>
                  <a:cubicBezTo>
                    <a:pt x="73" y="171"/>
                    <a:pt x="73" y="171"/>
                    <a:pt x="73" y="161"/>
                  </a:cubicBezTo>
                  <a:close/>
                </a:path>
              </a:pathLst>
            </a:custGeom>
            <a:solidFill>
              <a:srgbClr val="000000"/>
            </a:solidFill>
            <a:ln w="0">
              <a:noFill/>
            </a:ln>
          </p:spPr>
          <p:style>
            <a:lnRef idx="0"/>
            <a:fillRef idx="0"/>
            <a:effectRef idx="0"/>
            <a:fontRef idx="minor"/>
          </p:style>
          <p:txBody>
            <a:bodyPr lIns="90000" rIns="90000" tIns="36720" bIns="36720" anchor="ctr" anchorCtr="1">
              <a:noAutofit/>
            </a:bodyPr>
            <a:p>
              <a:pPr>
                <a:lnSpc>
                  <a:spcPct val="100000"/>
                </a:lnSpc>
              </a:pPr>
              <a:endParaRPr b="0" lang="en-US" sz="1800" spc="-1" strike="noStrike">
                <a:solidFill>
                  <a:srgbClr val="ffffff"/>
                </a:solidFill>
                <a:latin typeface="Arial"/>
                <a:ea typeface="DejaVu Sans"/>
              </a:endParaRPr>
            </a:p>
          </p:txBody>
        </p:sp>
        <p:sp>
          <p:nvSpPr>
            <p:cNvPr id="869" name=""/>
            <p:cNvSpPr/>
            <p:nvPr/>
          </p:nvSpPr>
          <p:spPr>
            <a:xfrm>
              <a:off x="3114000" y="2135880"/>
              <a:ext cx="65880" cy="54000"/>
            </a:xfrm>
            <a:custGeom>
              <a:avLst/>
              <a:gdLst>
                <a:gd name="textAreaLeft" fmla="*/ 0 w 65880"/>
                <a:gd name="textAreaRight" fmla="*/ 70200 w 65880"/>
                <a:gd name="textAreaTop" fmla="*/ 0 h 54000"/>
                <a:gd name="textAreaBottom" fmla="*/ 58320 h 54000"/>
              </a:gdLst>
              <a:ahLst/>
              <a:rect l="textAreaLeft" t="textAreaTop" r="textAreaRight" b="textAreaBottom"/>
              <a:pathLst>
                <a:path w="246" h="223">
                  <a:moveTo>
                    <a:pt x="176" y="178"/>
                  </a:moveTo>
                  <a:cubicBezTo>
                    <a:pt x="176" y="193"/>
                    <a:pt x="176" y="208"/>
                    <a:pt x="176" y="223"/>
                  </a:cubicBezTo>
                  <a:cubicBezTo>
                    <a:pt x="200" y="221"/>
                    <a:pt x="223" y="219"/>
                    <a:pt x="246" y="217"/>
                  </a:cubicBezTo>
                  <a:cubicBezTo>
                    <a:pt x="246" y="212"/>
                    <a:pt x="246" y="207"/>
                    <a:pt x="246" y="202"/>
                  </a:cubicBezTo>
                  <a:cubicBezTo>
                    <a:pt x="213" y="202"/>
                    <a:pt x="209" y="197"/>
                    <a:pt x="209" y="174"/>
                  </a:cubicBezTo>
                  <a:cubicBezTo>
                    <a:pt x="209" y="116"/>
                    <a:pt x="209" y="58"/>
                    <a:pt x="209" y="0"/>
                  </a:cubicBezTo>
                  <a:cubicBezTo>
                    <a:pt x="184" y="1"/>
                    <a:pt x="160" y="3"/>
                    <a:pt x="136" y="4"/>
                  </a:cubicBezTo>
                  <a:cubicBezTo>
                    <a:pt x="136" y="9"/>
                    <a:pt x="136" y="14"/>
                    <a:pt x="136" y="20"/>
                  </a:cubicBezTo>
                  <a:cubicBezTo>
                    <a:pt x="171" y="20"/>
                    <a:pt x="175" y="24"/>
                    <a:pt x="175" y="48"/>
                  </a:cubicBezTo>
                  <a:cubicBezTo>
                    <a:pt x="175" y="77"/>
                    <a:pt x="175" y="106"/>
                    <a:pt x="175" y="136"/>
                  </a:cubicBezTo>
                  <a:cubicBezTo>
                    <a:pt x="175" y="178"/>
                    <a:pt x="151" y="211"/>
                    <a:pt x="115" y="211"/>
                  </a:cubicBezTo>
                  <a:cubicBezTo>
                    <a:pt x="74" y="211"/>
                    <a:pt x="71" y="188"/>
                    <a:pt x="71" y="162"/>
                  </a:cubicBezTo>
                  <a:cubicBezTo>
                    <a:pt x="71" y="108"/>
                    <a:pt x="71" y="54"/>
                    <a:pt x="71" y="0"/>
                  </a:cubicBezTo>
                  <a:cubicBezTo>
                    <a:pt x="48" y="1"/>
                    <a:pt x="24" y="3"/>
                    <a:pt x="0" y="4"/>
                  </a:cubicBezTo>
                  <a:cubicBezTo>
                    <a:pt x="0" y="9"/>
                    <a:pt x="0" y="14"/>
                    <a:pt x="0" y="20"/>
                  </a:cubicBezTo>
                  <a:cubicBezTo>
                    <a:pt x="38" y="20"/>
                    <a:pt x="38" y="21"/>
                    <a:pt x="38" y="66"/>
                  </a:cubicBezTo>
                  <a:cubicBezTo>
                    <a:pt x="38" y="90"/>
                    <a:pt x="38" y="114"/>
                    <a:pt x="38" y="139"/>
                  </a:cubicBezTo>
                  <a:cubicBezTo>
                    <a:pt x="38" y="178"/>
                    <a:pt x="38" y="223"/>
                    <a:pt x="113" y="223"/>
                  </a:cubicBezTo>
                  <a:cubicBezTo>
                    <a:pt x="140" y="223"/>
                    <a:pt x="162" y="209"/>
                    <a:pt x="176" y="178"/>
                  </a:cubicBezTo>
                  <a:close/>
                </a:path>
              </a:pathLst>
            </a:custGeom>
            <a:solidFill>
              <a:srgbClr val="000000"/>
            </a:solidFill>
            <a:ln w="0">
              <a:noFill/>
            </a:ln>
          </p:spPr>
          <p:style>
            <a:lnRef idx="0"/>
            <a:fillRef idx="0"/>
            <a:effectRef idx="0"/>
            <a:fontRef idx="minor"/>
          </p:style>
          <p:txBody>
            <a:bodyPr lIns="90000" rIns="90000" tIns="23040" bIns="23040" anchor="ctr" anchorCtr="1">
              <a:noAutofit/>
            </a:bodyPr>
            <a:p>
              <a:pPr>
                <a:lnSpc>
                  <a:spcPct val="100000"/>
                </a:lnSpc>
              </a:pPr>
              <a:endParaRPr b="0" lang="en-US" sz="1800" spc="-1" strike="noStrike">
                <a:solidFill>
                  <a:srgbClr val="ffffff"/>
                </a:solidFill>
                <a:latin typeface="Arial"/>
                <a:ea typeface="DejaVu Sans"/>
              </a:endParaRPr>
            </a:p>
          </p:txBody>
        </p:sp>
        <p:sp>
          <p:nvSpPr>
            <p:cNvPr id="870" name=""/>
            <p:cNvSpPr/>
            <p:nvPr/>
          </p:nvSpPr>
          <p:spPr>
            <a:xfrm>
              <a:off x="3189960" y="2113560"/>
              <a:ext cx="39600" cy="76320"/>
            </a:xfrm>
            <a:custGeom>
              <a:avLst/>
              <a:gdLst>
                <a:gd name="textAreaLeft" fmla="*/ 0 w 39600"/>
                <a:gd name="textAreaRight" fmla="*/ 43920 w 39600"/>
                <a:gd name="textAreaTop" fmla="*/ 0 h 76320"/>
                <a:gd name="textAreaBottom" fmla="*/ 80640 h 76320"/>
              </a:gdLst>
              <a:ahLst/>
              <a:rect l="textAreaLeft" t="textAreaTop" r="textAreaRight" b="textAreaBottom"/>
              <a:pathLst>
                <a:path w="154" h="308">
                  <a:moveTo>
                    <a:pt x="76" y="105"/>
                  </a:moveTo>
                  <a:cubicBezTo>
                    <a:pt x="99" y="105"/>
                    <a:pt x="123" y="105"/>
                    <a:pt x="147" y="105"/>
                  </a:cubicBezTo>
                  <a:cubicBezTo>
                    <a:pt x="147" y="100"/>
                    <a:pt x="147" y="95"/>
                    <a:pt x="147" y="90"/>
                  </a:cubicBezTo>
                  <a:cubicBezTo>
                    <a:pt x="123" y="90"/>
                    <a:pt x="99" y="90"/>
                    <a:pt x="76" y="90"/>
                  </a:cubicBezTo>
                  <a:cubicBezTo>
                    <a:pt x="76" y="60"/>
                    <a:pt x="76" y="30"/>
                    <a:pt x="76" y="0"/>
                  </a:cubicBezTo>
                  <a:cubicBezTo>
                    <a:pt x="72" y="0"/>
                    <a:pt x="68" y="0"/>
                    <a:pt x="64" y="0"/>
                  </a:cubicBezTo>
                  <a:cubicBezTo>
                    <a:pt x="63" y="41"/>
                    <a:pt x="49" y="92"/>
                    <a:pt x="0" y="95"/>
                  </a:cubicBezTo>
                  <a:cubicBezTo>
                    <a:pt x="0" y="98"/>
                    <a:pt x="0" y="102"/>
                    <a:pt x="0" y="105"/>
                  </a:cubicBezTo>
                  <a:cubicBezTo>
                    <a:pt x="14" y="105"/>
                    <a:pt x="28" y="105"/>
                    <a:pt x="42" y="105"/>
                  </a:cubicBezTo>
                  <a:cubicBezTo>
                    <a:pt x="42" y="150"/>
                    <a:pt x="42" y="195"/>
                    <a:pt x="42" y="241"/>
                  </a:cubicBezTo>
                  <a:cubicBezTo>
                    <a:pt x="42" y="301"/>
                    <a:pt x="88" y="308"/>
                    <a:pt x="105" y="308"/>
                  </a:cubicBezTo>
                  <a:cubicBezTo>
                    <a:pt x="140" y="308"/>
                    <a:pt x="154" y="273"/>
                    <a:pt x="154" y="241"/>
                  </a:cubicBezTo>
                  <a:cubicBezTo>
                    <a:pt x="154" y="231"/>
                    <a:pt x="154" y="222"/>
                    <a:pt x="154" y="213"/>
                  </a:cubicBezTo>
                  <a:cubicBezTo>
                    <a:pt x="150" y="213"/>
                    <a:pt x="146" y="213"/>
                    <a:pt x="141" y="213"/>
                  </a:cubicBezTo>
                  <a:cubicBezTo>
                    <a:pt x="141" y="222"/>
                    <a:pt x="141" y="231"/>
                    <a:pt x="141" y="241"/>
                  </a:cubicBezTo>
                  <a:cubicBezTo>
                    <a:pt x="141" y="277"/>
                    <a:pt x="127" y="295"/>
                    <a:pt x="109" y="295"/>
                  </a:cubicBezTo>
                  <a:cubicBezTo>
                    <a:pt x="76" y="295"/>
                    <a:pt x="76" y="250"/>
                    <a:pt x="76" y="242"/>
                  </a:cubicBezTo>
                  <a:cubicBezTo>
                    <a:pt x="76" y="196"/>
                    <a:pt x="76" y="151"/>
                    <a:pt x="76" y="105"/>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871" name=""/>
            <p:cNvSpPr/>
            <p:nvPr/>
          </p:nvSpPr>
          <p:spPr>
            <a:xfrm>
              <a:off x="3296880" y="2145600"/>
              <a:ext cx="88920" cy="25560"/>
            </a:xfrm>
            <a:custGeom>
              <a:avLst/>
              <a:gdLst>
                <a:gd name="textAreaLeft" fmla="*/ 0 w 88920"/>
                <a:gd name="textAreaRight" fmla="*/ 93240 w 88920"/>
                <a:gd name="textAreaTop" fmla="*/ 0 h 25560"/>
                <a:gd name="textAreaBottom" fmla="*/ 29880 h 25560"/>
              </a:gdLst>
              <a:ahLst/>
              <a:rect l="textAreaLeft" t="textAreaTop" r="textAreaRight" b="textAreaBottom"/>
              <a:pathLst>
                <a:path w="327" h="115">
                  <a:moveTo>
                    <a:pt x="311" y="20"/>
                  </a:moveTo>
                  <a:cubicBezTo>
                    <a:pt x="318" y="20"/>
                    <a:pt x="327" y="20"/>
                    <a:pt x="327" y="10"/>
                  </a:cubicBezTo>
                  <a:cubicBezTo>
                    <a:pt x="327" y="0"/>
                    <a:pt x="318" y="0"/>
                    <a:pt x="311" y="0"/>
                  </a:cubicBezTo>
                  <a:cubicBezTo>
                    <a:pt x="213" y="0"/>
                    <a:pt x="115" y="0"/>
                    <a:pt x="17" y="0"/>
                  </a:cubicBezTo>
                  <a:cubicBezTo>
                    <a:pt x="10" y="0"/>
                    <a:pt x="0" y="0"/>
                    <a:pt x="0" y="10"/>
                  </a:cubicBezTo>
                  <a:cubicBezTo>
                    <a:pt x="0" y="20"/>
                    <a:pt x="10" y="20"/>
                    <a:pt x="17" y="20"/>
                  </a:cubicBezTo>
                  <a:cubicBezTo>
                    <a:pt x="115" y="20"/>
                    <a:pt x="213" y="20"/>
                    <a:pt x="311" y="20"/>
                  </a:cubicBezTo>
                  <a:moveTo>
                    <a:pt x="311" y="115"/>
                  </a:moveTo>
                  <a:cubicBezTo>
                    <a:pt x="318" y="115"/>
                    <a:pt x="327" y="115"/>
                    <a:pt x="327" y="105"/>
                  </a:cubicBezTo>
                  <a:cubicBezTo>
                    <a:pt x="327" y="95"/>
                    <a:pt x="318" y="95"/>
                    <a:pt x="311" y="95"/>
                  </a:cubicBezTo>
                  <a:cubicBezTo>
                    <a:pt x="213" y="95"/>
                    <a:pt x="115" y="95"/>
                    <a:pt x="17" y="95"/>
                  </a:cubicBezTo>
                  <a:cubicBezTo>
                    <a:pt x="10" y="95"/>
                    <a:pt x="0" y="95"/>
                    <a:pt x="0" y="105"/>
                  </a:cubicBezTo>
                  <a:cubicBezTo>
                    <a:pt x="0" y="115"/>
                    <a:pt x="10" y="115"/>
                    <a:pt x="17" y="115"/>
                  </a:cubicBezTo>
                  <a:cubicBezTo>
                    <a:pt x="115" y="115"/>
                    <a:pt x="213" y="115"/>
                    <a:pt x="311"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872" name=""/>
            <p:cNvSpPr/>
            <p:nvPr/>
          </p:nvSpPr>
          <p:spPr>
            <a:xfrm>
              <a:off x="3490560" y="1773360"/>
              <a:ext cx="42120" cy="227520"/>
            </a:xfrm>
            <a:custGeom>
              <a:avLst/>
              <a:gdLst>
                <a:gd name="textAreaLeft" fmla="*/ 0 w 42120"/>
                <a:gd name="textAreaRight" fmla="*/ 46440 w 42120"/>
                <a:gd name="textAreaTop" fmla="*/ 0 h 227520"/>
                <a:gd name="textAreaBottom" fmla="*/ 231840 h 227520"/>
              </a:gdLst>
              <a:ahLst/>
              <a:rect l="textAreaLeft" t="textAreaTop" r="textAreaRight" b="textAreaBottom"/>
              <a:pathLst>
                <a:path w="164" h="884">
                  <a:moveTo>
                    <a:pt x="0" y="884"/>
                  </a:moveTo>
                  <a:cubicBezTo>
                    <a:pt x="12" y="884"/>
                    <a:pt x="23" y="884"/>
                    <a:pt x="35" y="884"/>
                  </a:cubicBezTo>
                  <a:cubicBezTo>
                    <a:pt x="35" y="601"/>
                    <a:pt x="35" y="317"/>
                    <a:pt x="35" y="34"/>
                  </a:cubicBezTo>
                  <a:cubicBezTo>
                    <a:pt x="78" y="34"/>
                    <a:pt x="121" y="34"/>
                    <a:pt x="164" y="34"/>
                  </a:cubicBezTo>
                  <a:cubicBezTo>
                    <a:pt x="164" y="22"/>
                    <a:pt x="164" y="11"/>
                    <a:pt x="164" y="0"/>
                  </a:cubicBezTo>
                  <a:cubicBezTo>
                    <a:pt x="109" y="0"/>
                    <a:pt x="55" y="0"/>
                    <a:pt x="0" y="0"/>
                  </a:cubicBezTo>
                  <a:cubicBezTo>
                    <a:pt x="0" y="295"/>
                    <a:pt x="0" y="590"/>
                    <a:pt x="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73" name=""/>
            <p:cNvSpPr/>
            <p:nvPr/>
          </p:nvSpPr>
          <p:spPr>
            <a:xfrm>
              <a:off x="3490560" y="2005200"/>
              <a:ext cx="5400" cy="73800"/>
            </a:xfrm>
            <a:custGeom>
              <a:avLst/>
              <a:gdLst>
                <a:gd name="textAreaLeft" fmla="*/ 0 w 5400"/>
                <a:gd name="textAreaRight" fmla="*/ 9720 w 5400"/>
                <a:gd name="textAreaTop" fmla="*/ 0 h 73800"/>
                <a:gd name="textAreaBottom" fmla="*/ 78120 h 73800"/>
              </a:gdLst>
              <a:ahLst/>
              <a:rect l="textAreaLeft" t="textAreaTop" r="textAreaRight" b="textAreaBottom"/>
              <a:pathLst>
                <a:path w="35" h="297">
                  <a:moveTo>
                    <a:pt x="0" y="297"/>
                  </a:moveTo>
                  <a:cubicBezTo>
                    <a:pt x="12" y="297"/>
                    <a:pt x="23" y="297"/>
                    <a:pt x="35" y="297"/>
                  </a:cubicBezTo>
                  <a:cubicBezTo>
                    <a:pt x="35" y="198"/>
                    <a:pt x="35" y="99"/>
                    <a:pt x="35" y="0"/>
                  </a:cubicBezTo>
                  <a:cubicBezTo>
                    <a:pt x="23" y="0"/>
                    <a:pt x="12"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874" name=""/>
            <p:cNvSpPr/>
            <p:nvPr/>
          </p:nvSpPr>
          <p:spPr>
            <a:xfrm>
              <a:off x="3490560" y="2082960"/>
              <a:ext cx="5400" cy="73080"/>
            </a:xfrm>
            <a:custGeom>
              <a:avLst/>
              <a:gdLst>
                <a:gd name="textAreaLeft" fmla="*/ 0 w 5400"/>
                <a:gd name="textAreaRight" fmla="*/ 9720 w 5400"/>
                <a:gd name="textAreaTop" fmla="*/ 0 h 73080"/>
                <a:gd name="textAreaBottom" fmla="*/ 77400 h 73080"/>
              </a:gdLst>
              <a:ahLst/>
              <a:rect l="textAreaLeft" t="textAreaTop" r="textAreaRight" b="textAreaBottom"/>
              <a:pathLst>
                <a:path w="35" h="295">
                  <a:moveTo>
                    <a:pt x="0" y="295"/>
                  </a:moveTo>
                  <a:cubicBezTo>
                    <a:pt x="12" y="295"/>
                    <a:pt x="23" y="295"/>
                    <a:pt x="35" y="295"/>
                  </a:cubicBezTo>
                  <a:cubicBezTo>
                    <a:pt x="35" y="197"/>
                    <a:pt x="35" y="98"/>
                    <a:pt x="35" y="0"/>
                  </a:cubicBezTo>
                  <a:cubicBezTo>
                    <a:pt x="23" y="0"/>
                    <a:pt x="12"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32400" bIns="32400" anchor="ctr" anchorCtr="1">
              <a:noAutofit/>
            </a:bodyPr>
            <a:p>
              <a:pPr>
                <a:lnSpc>
                  <a:spcPct val="100000"/>
                </a:lnSpc>
              </a:pPr>
              <a:endParaRPr b="0" lang="en-US" sz="1800" spc="-1" strike="noStrike">
                <a:solidFill>
                  <a:srgbClr val="ffffff"/>
                </a:solidFill>
                <a:latin typeface="Arial"/>
                <a:ea typeface="DejaVu Sans"/>
              </a:endParaRPr>
            </a:p>
          </p:txBody>
        </p:sp>
        <p:sp>
          <p:nvSpPr>
            <p:cNvPr id="875" name=""/>
            <p:cNvSpPr/>
            <p:nvPr/>
          </p:nvSpPr>
          <p:spPr>
            <a:xfrm>
              <a:off x="3490560" y="2160360"/>
              <a:ext cx="5400" cy="73080"/>
            </a:xfrm>
            <a:custGeom>
              <a:avLst/>
              <a:gdLst>
                <a:gd name="textAreaLeft" fmla="*/ 0 w 5400"/>
                <a:gd name="textAreaRight" fmla="*/ 9720 w 5400"/>
                <a:gd name="textAreaTop" fmla="*/ 0 h 73080"/>
                <a:gd name="textAreaBottom" fmla="*/ 77400 h 73080"/>
              </a:gdLst>
              <a:ahLst/>
              <a:rect l="textAreaLeft" t="textAreaTop" r="textAreaRight" b="textAreaBottom"/>
              <a:pathLst>
                <a:path w="35" h="295">
                  <a:moveTo>
                    <a:pt x="0" y="295"/>
                  </a:moveTo>
                  <a:cubicBezTo>
                    <a:pt x="12" y="295"/>
                    <a:pt x="23" y="295"/>
                    <a:pt x="35" y="295"/>
                  </a:cubicBezTo>
                  <a:cubicBezTo>
                    <a:pt x="35" y="197"/>
                    <a:pt x="35" y="98"/>
                    <a:pt x="35" y="0"/>
                  </a:cubicBezTo>
                  <a:cubicBezTo>
                    <a:pt x="23" y="0"/>
                    <a:pt x="12"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32400" bIns="32400" anchor="ctr" anchorCtr="1">
              <a:noAutofit/>
            </a:bodyPr>
            <a:p>
              <a:pPr>
                <a:lnSpc>
                  <a:spcPct val="100000"/>
                </a:lnSpc>
              </a:pPr>
              <a:endParaRPr b="0" lang="en-US" sz="1800" spc="-1" strike="noStrike">
                <a:solidFill>
                  <a:srgbClr val="ffffff"/>
                </a:solidFill>
                <a:latin typeface="Arial"/>
                <a:ea typeface="DejaVu Sans"/>
              </a:endParaRPr>
            </a:p>
          </p:txBody>
        </p:sp>
        <p:sp>
          <p:nvSpPr>
            <p:cNvPr id="876" name=""/>
            <p:cNvSpPr/>
            <p:nvPr/>
          </p:nvSpPr>
          <p:spPr>
            <a:xfrm>
              <a:off x="3490560" y="2237760"/>
              <a:ext cx="5400" cy="73440"/>
            </a:xfrm>
            <a:custGeom>
              <a:avLst/>
              <a:gdLst>
                <a:gd name="textAreaLeft" fmla="*/ 0 w 5400"/>
                <a:gd name="textAreaRight" fmla="*/ 9720 w 5400"/>
                <a:gd name="textAreaTop" fmla="*/ 0 h 73440"/>
                <a:gd name="textAreaBottom" fmla="*/ 77760 h 73440"/>
              </a:gdLst>
              <a:ahLst/>
              <a:rect l="textAreaLeft" t="textAreaTop" r="textAreaRight" b="textAreaBottom"/>
              <a:pathLst>
                <a:path w="35" h="297">
                  <a:moveTo>
                    <a:pt x="0" y="297"/>
                  </a:moveTo>
                  <a:cubicBezTo>
                    <a:pt x="12" y="297"/>
                    <a:pt x="23" y="297"/>
                    <a:pt x="35" y="297"/>
                  </a:cubicBezTo>
                  <a:cubicBezTo>
                    <a:pt x="35" y="198"/>
                    <a:pt x="35" y="99"/>
                    <a:pt x="35" y="0"/>
                  </a:cubicBezTo>
                  <a:cubicBezTo>
                    <a:pt x="23" y="0"/>
                    <a:pt x="12"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877" name=""/>
            <p:cNvSpPr/>
            <p:nvPr/>
          </p:nvSpPr>
          <p:spPr>
            <a:xfrm>
              <a:off x="3490560" y="2315520"/>
              <a:ext cx="42120" cy="227880"/>
            </a:xfrm>
            <a:custGeom>
              <a:avLst/>
              <a:gdLst>
                <a:gd name="textAreaLeft" fmla="*/ 0 w 42120"/>
                <a:gd name="textAreaRight" fmla="*/ 46440 w 42120"/>
                <a:gd name="textAreaTop" fmla="*/ 0 h 227880"/>
                <a:gd name="textAreaBottom" fmla="*/ 232200 h 227880"/>
              </a:gdLst>
              <a:ahLst/>
              <a:rect l="textAreaLeft" t="textAreaTop" r="textAreaRight" b="textAreaBottom"/>
              <a:pathLst>
                <a:path w="164" h="884">
                  <a:moveTo>
                    <a:pt x="0" y="884"/>
                  </a:moveTo>
                  <a:cubicBezTo>
                    <a:pt x="55" y="884"/>
                    <a:pt x="109" y="884"/>
                    <a:pt x="164" y="884"/>
                  </a:cubicBezTo>
                  <a:cubicBezTo>
                    <a:pt x="164" y="873"/>
                    <a:pt x="164" y="862"/>
                    <a:pt x="164" y="851"/>
                  </a:cubicBezTo>
                  <a:cubicBezTo>
                    <a:pt x="121" y="851"/>
                    <a:pt x="78" y="851"/>
                    <a:pt x="35" y="851"/>
                  </a:cubicBezTo>
                  <a:cubicBezTo>
                    <a:pt x="35" y="567"/>
                    <a:pt x="35" y="284"/>
                    <a:pt x="35" y="0"/>
                  </a:cubicBezTo>
                  <a:cubicBezTo>
                    <a:pt x="23" y="0"/>
                    <a:pt x="12" y="0"/>
                    <a:pt x="0" y="0"/>
                  </a:cubicBezTo>
                  <a:cubicBezTo>
                    <a:pt x="0" y="295"/>
                    <a:pt x="0" y="590"/>
                    <a:pt x="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78" name=""/>
            <p:cNvSpPr/>
            <p:nvPr/>
          </p:nvSpPr>
          <p:spPr>
            <a:xfrm>
              <a:off x="3613680" y="1793520"/>
              <a:ext cx="60120" cy="83880"/>
            </a:xfrm>
            <a:custGeom>
              <a:avLst/>
              <a:gdLst>
                <a:gd name="textAreaLeft" fmla="*/ 0 w 60120"/>
                <a:gd name="textAreaRight" fmla="*/ 64440 w 60120"/>
                <a:gd name="textAreaTop" fmla="*/ 0 h 83880"/>
                <a:gd name="textAreaBottom" fmla="*/ 88200 h 8388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09"/>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9"/>
                    <a:pt x="99" y="316"/>
                    <a:pt x="99" y="311"/>
                  </a:cubicBezTo>
                  <a:cubicBezTo>
                    <a:pt x="99" y="308"/>
                    <a:pt x="99" y="304"/>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3200" bIns="43200" anchor="ctr" anchorCtr="1">
              <a:noAutofit/>
            </a:bodyPr>
            <a:p>
              <a:pPr>
                <a:lnSpc>
                  <a:spcPct val="100000"/>
                </a:lnSpc>
              </a:pPr>
              <a:endParaRPr b="0" lang="en-US" sz="1800" spc="-1" strike="noStrike">
                <a:solidFill>
                  <a:srgbClr val="ffffff"/>
                </a:solidFill>
                <a:latin typeface="Arial"/>
                <a:ea typeface="DejaVu Sans"/>
              </a:endParaRPr>
            </a:p>
          </p:txBody>
        </p:sp>
        <p:sp>
          <p:nvSpPr>
            <p:cNvPr id="879" name=""/>
            <p:cNvSpPr/>
            <p:nvPr/>
          </p:nvSpPr>
          <p:spPr>
            <a:xfrm>
              <a:off x="3681360" y="1840680"/>
              <a:ext cx="30960" cy="56160"/>
            </a:xfrm>
            <a:custGeom>
              <a:avLst/>
              <a:gdLst>
                <a:gd name="textAreaLeft" fmla="*/ 0 w 30960"/>
                <a:gd name="textAreaRight" fmla="*/ 35280 w 30960"/>
                <a:gd name="textAreaTop" fmla="*/ 0 h 56160"/>
                <a:gd name="textAreaBottom" fmla="*/ 60480 h 56160"/>
              </a:gdLst>
              <a:ahLst/>
              <a:rect l="textAreaLeft" t="textAreaTop" r="textAreaRight" b="textAreaBottom"/>
              <a:pathLst>
                <a:path w="125" h="230">
                  <a:moveTo>
                    <a:pt x="77" y="10"/>
                  </a:moveTo>
                  <a:cubicBezTo>
                    <a:pt x="77" y="1"/>
                    <a:pt x="77" y="0"/>
                    <a:pt x="67" y="0"/>
                  </a:cubicBezTo>
                  <a:cubicBezTo>
                    <a:pt x="45" y="22"/>
                    <a:pt x="14" y="22"/>
                    <a:pt x="0" y="22"/>
                  </a:cubicBezTo>
                  <a:cubicBezTo>
                    <a:pt x="0" y="27"/>
                    <a:pt x="0" y="31"/>
                    <a:pt x="0" y="35"/>
                  </a:cubicBezTo>
                  <a:cubicBezTo>
                    <a:pt x="8" y="35"/>
                    <a:pt x="31" y="35"/>
                    <a:pt x="50" y="25"/>
                  </a:cubicBezTo>
                  <a:cubicBezTo>
                    <a:pt x="50" y="84"/>
                    <a:pt x="50" y="143"/>
                    <a:pt x="50" y="202"/>
                  </a:cubicBezTo>
                  <a:cubicBezTo>
                    <a:pt x="50" y="213"/>
                    <a:pt x="50" y="217"/>
                    <a:pt x="15" y="217"/>
                  </a:cubicBezTo>
                  <a:cubicBezTo>
                    <a:pt x="11" y="217"/>
                    <a:pt x="7" y="217"/>
                    <a:pt x="3" y="217"/>
                  </a:cubicBezTo>
                  <a:cubicBezTo>
                    <a:pt x="3" y="221"/>
                    <a:pt x="3" y="225"/>
                    <a:pt x="3" y="230"/>
                  </a:cubicBezTo>
                  <a:cubicBezTo>
                    <a:pt x="8" y="228"/>
                    <a:pt x="50" y="228"/>
                    <a:pt x="63" y="228"/>
                  </a:cubicBezTo>
                  <a:cubicBezTo>
                    <a:pt x="74" y="228"/>
                    <a:pt x="118" y="228"/>
                    <a:pt x="125" y="230"/>
                  </a:cubicBezTo>
                  <a:cubicBezTo>
                    <a:pt x="125" y="225"/>
                    <a:pt x="125" y="221"/>
                    <a:pt x="125" y="217"/>
                  </a:cubicBezTo>
                  <a:cubicBezTo>
                    <a:pt x="120" y="217"/>
                    <a:pt x="116" y="217"/>
                    <a:pt x="112" y="217"/>
                  </a:cubicBezTo>
                  <a:cubicBezTo>
                    <a:pt x="77" y="217"/>
                    <a:pt x="77" y="213"/>
                    <a:pt x="77" y="202"/>
                  </a:cubicBezTo>
                  <a:cubicBezTo>
                    <a:pt x="77" y="138"/>
                    <a:pt x="77" y="74"/>
                    <a:pt x="77" y="10"/>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sp>
          <p:nvSpPr>
            <p:cNvPr id="880" name=""/>
            <p:cNvSpPr/>
            <p:nvPr/>
          </p:nvSpPr>
          <p:spPr>
            <a:xfrm>
              <a:off x="3613680" y="1948680"/>
              <a:ext cx="60120" cy="83880"/>
            </a:xfrm>
            <a:custGeom>
              <a:avLst/>
              <a:gdLst>
                <a:gd name="textAreaLeft" fmla="*/ 0 w 60120"/>
                <a:gd name="textAreaRight" fmla="*/ 64440 w 60120"/>
                <a:gd name="textAreaTop" fmla="*/ 0 h 83880"/>
                <a:gd name="textAreaBottom" fmla="*/ 88200 h 8388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8"/>
                    <a:pt x="99" y="316"/>
                    <a:pt x="99" y="311"/>
                  </a:cubicBezTo>
                  <a:cubicBezTo>
                    <a:pt x="99" y="306"/>
                    <a:pt x="99" y="302"/>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3200" bIns="43200" anchor="ctr" anchorCtr="1">
              <a:noAutofit/>
            </a:bodyPr>
            <a:p>
              <a:pPr>
                <a:lnSpc>
                  <a:spcPct val="100000"/>
                </a:lnSpc>
              </a:pPr>
              <a:endParaRPr b="0" lang="en-US" sz="1800" spc="-1" strike="noStrike">
                <a:solidFill>
                  <a:srgbClr val="ffffff"/>
                </a:solidFill>
                <a:latin typeface="Arial"/>
                <a:ea typeface="DejaVu Sans"/>
              </a:endParaRPr>
            </a:p>
          </p:txBody>
        </p:sp>
        <p:sp>
          <p:nvSpPr>
            <p:cNvPr id="881" name=""/>
            <p:cNvSpPr/>
            <p:nvPr/>
          </p:nvSpPr>
          <p:spPr>
            <a:xfrm>
              <a:off x="3676680" y="1995840"/>
              <a:ext cx="38520" cy="55440"/>
            </a:xfrm>
            <a:custGeom>
              <a:avLst/>
              <a:gdLst>
                <a:gd name="textAreaLeft" fmla="*/ 0 w 38520"/>
                <a:gd name="textAreaRight" fmla="*/ 42840 w 38520"/>
                <a:gd name="textAreaTop" fmla="*/ 0 h 55440"/>
                <a:gd name="textAreaBottom" fmla="*/ 59760 h 55440"/>
              </a:gdLst>
              <a:ahLst/>
              <a:rect l="textAreaLeft" t="textAreaTop" r="textAreaRight" b="textAreaBottom"/>
              <a:pathLst>
                <a:path w="151" h="228">
                  <a:moveTo>
                    <a:pt x="151" y="167"/>
                  </a:moveTo>
                  <a:cubicBezTo>
                    <a:pt x="147" y="167"/>
                    <a:pt x="144" y="167"/>
                    <a:pt x="140" y="167"/>
                  </a:cubicBezTo>
                  <a:cubicBezTo>
                    <a:pt x="139" y="174"/>
                    <a:pt x="136" y="195"/>
                    <a:pt x="130" y="197"/>
                  </a:cubicBezTo>
                  <a:cubicBezTo>
                    <a:pt x="129" y="199"/>
                    <a:pt x="102" y="199"/>
                    <a:pt x="97" y="199"/>
                  </a:cubicBezTo>
                  <a:cubicBezTo>
                    <a:pt x="76" y="199"/>
                    <a:pt x="55" y="199"/>
                    <a:pt x="34" y="199"/>
                  </a:cubicBezTo>
                  <a:cubicBezTo>
                    <a:pt x="70" y="168"/>
                    <a:pt x="81" y="158"/>
                    <a:pt x="102" y="141"/>
                  </a:cubicBezTo>
                  <a:cubicBezTo>
                    <a:pt x="127" y="122"/>
                    <a:pt x="151" y="99"/>
                    <a:pt x="151" y="67"/>
                  </a:cubicBezTo>
                  <a:cubicBezTo>
                    <a:pt x="151" y="25"/>
                    <a:pt x="115" y="0"/>
                    <a:pt x="71" y="0"/>
                  </a:cubicBezTo>
                  <a:cubicBezTo>
                    <a:pt x="28" y="0"/>
                    <a:pt x="0" y="29"/>
                    <a:pt x="0" y="62"/>
                  </a:cubicBezTo>
                  <a:cubicBezTo>
                    <a:pt x="0" y="80"/>
                    <a:pt x="14" y="81"/>
                    <a:pt x="18" y="81"/>
                  </a:cubicBezTo>
                  <a:cubicBezTo>
                    <a:pt x="25" y="81"/>
                    <a:pt x="36" y="76"/>
                    <a:pt x="36" y="63"/>
                  </a:cubicBezTo>
                  <a:cubicBezTo>
                    <a:pt x="36" y="56"/>
                    <a:pt x="34" y="45"/>
                    <a:pt x="15" y="45"/>
                  </a:cubicBezTo>
                  <a:cubicBezTo>
                    <a:pt x="27" y="20"/>
                    <a:pt x="49" y="13"/>
                    <a:pt x="66" y="13"/>
                  </a:cubicBezTo>
                  <a:cubicBezTo>
                    <a:pt x="101" y="13"/>
                    <a:pt x="118" y="39"/>
                    <a:pt x="118" y="67"/>
                  </a:cubicBezTo>
                  <a:cubicBezTo>
                    <a:pt x="118" y="97"/>
                    <a:pt x="97" y="120"/>
                    <a:pt x="85" y="133"/>
                  </a:cubicBezTo>
                  <a:cubicBezTo>
                    <a:pt x="58" y="160"/>
                    <a:pt x="30" y="188"/>
                    <a:pt x="3" y="216"/>
                  </a:cubicBezTo>
                  <a:cubicBezTo>
                    <a:pt x="0" y="218"/>
                    <a:pt x="0" y="220"/>
                    <a:pt x="0" y="228"/>
                  </a:cubicBezTo>
                  <a:cubicBezTo>
                    <a:pt x="47" y="228"/>
                    <a:pt x="94" y="228"/>
                    <a:pt x="141" y="228"/>
                  </a:cubicBezTo>
                  <a:cubicBezTo>
                    <a:pt x="145" y="208"/>
                    <a:pt x="148" y="187"/>
                    <a:pt x="151" y="167"/>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sp>
          <p:nvSpPr>
            <p:cNvPr id="882" name=""/>
            <p:cNvSpPr/>
            <p:nvPr/>
          </p:nvSpPr>
          <p:spPr>
            <a:xfrm>
              <a:off x="3613680" y="2103120"/>
              <a:ext cx="60120" cy="83880"/>
            </a:xfrm>
            <a:custGeom>
              <a:avLst/>
              <a:gdLst>
                <a:gd name="textAreaLeft" fmla="*/ 0 w 60120"/>
                <a:gd name="textAreaRight" fmla="*/ 64440 w 60120"/>
                <a:gd name="textAreaTop" fmla="*/ 0 h 83880"/>
                <a:gd name="textAreaBottom" fmla="*/ 88200 h 83880"/>
              </a:gdLst>
              <a:ahLst/>
              <a:rect l="textAreaLeft" t="textAreaTop" r="textAreaRight" b="textAreaBottom"/>
              <a:pathLst>
                <a:path w="227" h="336">
                  <a:moveTo>
                    <a:pt x="167" y="38"/>
                  </a:moveTo>
                  <a:cubicBezTo>
                    <a:pt x="171" y="21"/>
                    <a:pt x="172" y="15"/>
                    <a:pt x="211" y="15"/>
                  </a:cubicBezTo>
                  <a:cubicBezTo>
                    <a:pt x="222" y="15"/>
                    <a:pt x="227" y="15"/>
                    <a:pt x="227" y="7"/>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8"/>
                    <a:pt x="127" y="28"/>
                    <a:pt x="126" y="34"/>
                  </a:cubicBezTo>
                  <a:cubicBezTo>
                    <a:pt x="104" y="122"/>
                    <a:pt x="82" y="210"/>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7"/>
                  </a:cubicBezTo>
                  <a:cubicBezTo>
                    <a:pt x="147" y="320"/>
                    <a:pt x="143" y="320"/>
                    <a:pt x="132" y="320"/>
                  </a:cubicBezTo>
                  <a:cubicBezTo>
                    <a:pt x="123" y="320"/>
                    <a:pt x="120" y="320"/>
                    <a:pt x="111" y="320"/>
                  </a:cubicBezTo>
                  <a:cubicBezTo>
                    <a:pt x="101" y="319"/>
                    <a:pt x="99" y="318"/>
                    <a:pt x="99" y="312"/>
                  </a:cubicBezTo>
                  <a:cubicBezTo>
                    <a:pt x="99" y="308"/>
                    <a:pt x="99" y="304"/>
                    <a:pt x="101" y="301"/>
                  </a:cubicBezTo>
                  <a:cubicBezTo>
                    <a:pt x="123" y="213"/>
                    <a:pt x="145" y="125"/>
                    <a:pt x="167" y="38"/>
                  </a:cubicBezTo>
                  <a:close/>
                </a:path>
              </a:pathLst>
            </a:custGeom>
            <a:solidFill>
              <a:srgbClr val="000000"/>
            </a:solidFill>
            <a:ln w="0">
              <a:noFill/>
            </a:ln>
          </p:spPr>
          <p:style>
            <a:lnRef idx="0"/>
            <a:fillRef idx="0"/>
            <a:effectRef idx="0"/>
            <a:fontRef idx="minor"/>
          </p:style>
          <p:txBody>
            <a:bodyPr lIns="90000" rIns="90000" tIns="43200" bIns="43200" anchor="ctr" anchorCtr="1">
              <a:noAutofit/>
            </a:bodyPr>
            <a:p>
              <a:pPr>
                <a:lnSpc>
                  <a:spcPct val="100000"/>
                </a:lnSpc>
              </a:pPr>
              <a:endParaRPr b="0" lang="en-US" sz="1800" spc="-1" strike="noStrike">
                <a:solidFill>
                  <a:srgbClr val="ffffff"/>
                </a:solidFill>
                <a:latin typeface="Arial"/>
                <a:ea typeface="DejaVu Sans"/>
              </a:endParaRPr>
            </a:p>
          </p:txBody>
        </p:sp>
        <p:sp>
          <p:nvSpPr>
            <p:cNvPr id="883" name=""/>
            <p:cNvSpPr/>
            <p:nvPr/>
          </p:nvSpPr>
          <p:spPr>
            <a:xfrm>
              <a:off x="3675600" y="2151000"/>
              <a:ext cx="40680" cy="57240"/>
            </a:xfrm>
            <a:custGeom>
              <a:avLst/>
              <a:gdLst>
                <a:gd name="textAreaLeft" fmla="*/ 0 w 40680"/>
                <a:gd name="textAreaRight" fmla="*/ 45000 w 40680"/>
                <a:gd name="textAreaTop" fmla="*/ 0 h 57240"/>
                <a:gd name="textAreaBottom" fmla="*/ 61560 h 57240"/>
              </a:gdLst>
              <a:ahLst/>
              <a:rect l="textAreaLeft" t="textAreaTop" r="textAreaRight" b="textAreaBottom"/>
              <a:pathLst>
                <a:path w="158" h="235">
                  <a:moveTo>
                    <a:pt x="76" y="113"/>
                  </a:moveTo>
                  <a:cubicBezTo>
                    <a:pt x="102" y="113"/>
                    <a:pt x="122" y="132"/>
                    <a:pt x="122" y="168"/>
                  </a:cubicBezTo>
                  <a:cubicBezTo>
                    <a:pt x="122" y="211"/>
                    <a:pt x="97" y="224"/>
                    <a:pt x="77" y="224"/>
                  </a:cubicBezTo>
                  <a:cubicBezTo>
                    <a:pt x="63" y="224"/>
                    <a:pt x="34" y="220"/>
                    <a:pt x="18" y="200"/>
                  </a:cubicBezTo>
                  <a:cubicBezTo>
                    <a:pt x="35" y="199"/>
                    <a:pt x="39" y="188"/>
                    <a:pt x="39" y="181"/>
                  </a:cubicBezTo>
                  <a:cubicBezTo>
                    <a:pt x="39" y="169"/>
                    <a:pt x="31" y="162"/>
                    <a:pt x="20" y="162"/>
                  </a:cubicBezTo>
                  <a:cubicBezTo>
                    <a:pt x="10" y="162"/>
                    <a:pt x="0" y="168"/>
                    <a:pt x="0" y="182"/>
                  </a:cubicBezTo>
                  <a:cubicBezTo>
                    <a:pt x="0" y="214"/>
                    <a:pt x="36" y="235"/>
                    <a:pt x="78" y="235"/>
                  </a:cubicBezTo>
                  <a:cubicBezTo>
                    <a:pt x="126" y="235"/>
                    <a:pt x="158" y="203"/>
                    <a:pt x="158" y="168"/>
                  </a:cubicBezTo>
                  <a:cubicBezTo>
                    <a:pt x="158" y="141"/>
                    <a:pt x="137" y="115"/>
                    <a:pt x="99" y="106"/>
                  </a:cubicBezTo>
                  <a:cubicBezTo>
                    <a:pt x="134" y="94"/>
                    <a:pt x="148" y="69"/>
                    <a:pt x="148" y="48"/>
                  </a:cubicBezTo>
                  <a:cubicBezTo>
                    <a:pt x="148" y="20"/>
                    <a:pt x="116" y="0"/>
                    <a:pt x="78" y="0"/>
                  </a:cubicBezTo>
                  <a:cubicBezTo>
                    <a:pt x="41" y="0"/>
                    <a:pt x="11" y="18"/>
                    <a:pt x="11" y="46"/>
                  </a:cubicBezTo>
                  <a:cubicBezTo>
                    <a:pt x="11" y="57"/>
                    <a:pt x="18" y="64"/>
                    <a:pt x="29" y="64"/>
                  </a:cubicBezTo>
                  <a:cubicBezTo>
                    <a:pt x="39" y="64"/>
                    <a:pt x="46" y="56"/>
                    <a:pt x="46" y="46"/>
                  </a:cubicBezTo>
                  <a:cubicBezTo>
                    <a:pt x="46" y="36"/>
                    <a:pt x="39" y="29"/>
                    <a:pt x="29" y="28"/>
                  </a:cubicBezTo>
                  <a:cubicBezTo>
                    <a:pt x="41" y="14"/>
                    <a:pt x="64" y="10"/>
                    <a:pt x="77" y="10"/>
                  </a:cubicBezTo>
                  <a:cubicBezTo>
                    <a:pt x="92" y="10"/>
                    <a:pt x="115" y="17"/>
                    <a:pt x="115" y="48"/>
                  </a:cubicBezTo>
                  <a:cubicBezTo>
                    <a:pt x="115" y="62"/>
                    <a:pt x="111" y="77"/>
                    <a:pt x="101" y="88"/>
                  </a:cubicBezTo>
                  <a:cubicBezTo>
                    <a:pt x="90" y="101"/>
                    <a:pt x="80" y="102"/>
                    <a:pt x="63" y="104"/>
                  </a:cubicBezTo>
                  <a:cubicBezTo>
                    <a:pt x="55" y="104"/>
                    <a:pt x="53" y="104"/>
                    <a:pt x="52" y="104"/>
                  </a:cubicBezTo>
                  <a:cubicBezTo>
                    <a:pt x="50" y="104"/>
                    <a:pt x="49" y="105"/>
                    <a:pt x="49" y="108"/>
                  </a:cubicBezTo>
                  <a:cubicBezTo>
                    <a:pt x="49" y="113"/>
                    <a:pt x="52" y="113"/>
                    <a:pt x="57" y="113"/>
                  </a:cubicBezTo>
                  <a:cubicBezTo>
                    <a:pt x="63" y="113"/>
                    <a:pt x="70" y="113"/>
                    <a:pt x="76" y="113"/>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sp>
          <p:nvSpPr>
            <p:cNvPr id="884" name=""/>
            <p:cNvSpPr/>
            <p:nvPr/>
          </p:nvSpPr>
          <p:spPr>
            <a:xfrm>
              <a:off x="3613680" y="2258280"/>
              <a:ext cx="60120" cy="83520"/>
            </a:xfrm>
            <a:custGeom>
              <a:avLst/>
              <a:gdLst>
                <a:gd name="textAreaLeft" fmla="*/ 0 w 60120"/>
                <a:gd name="textAreaRight" fmla="*/ 64440 w 60120"/>
                <a:gd name="textAreaTop" fmla="*/ 0 h 83520"/>
                <a:gd name="textAreaBottom" fmla="*/ 87840 h 8352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5"/>
                  </a:cubicBezTo>
                  <a:cubicBezTo>
                    <a:pt x="127" y="27"/>
                    <a:pt x="127" y="28"/>
                    <a:pt x="126" y="32"/>
                  </a:cubicBezTo>
                  <a:cubicBezTo>
                    <a:pt x="104" y="121"/>
                    <a:pt x="82" y="209"/>
                    <a:pt x="60" y="298"/>
                  </a:cubicBezTo>
                  <a:cubicBezTo>
                    <a:pt x="56" y="316"/>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9"/>
                    <a:pt x="99" y="316"/>
                    <a:pt x="99" y="311"/>
                  </a:cubicBezTo>
                  <a:cubicBezTo>
                    <a:pt x="99" y="308"/>
                    <a:pt x="99" y="304"/>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2840" bIns="42840" anchor="ctr" anchorCtr="1">
              <a:noAutofit/>
            </a:bodyPr>
            <a:p>
              <a:pPr>
                <a:lnSpc>
                  <a:spcPct val="100000"/>
                </a:lnSpc>
              </a:pPr>
              <a:endParaRPr b="0" lang="en-US" sz="1800" spc="-1" strike="noStrike">
                <a:solidFill>
                  <a:srgbClr val="ffffff"/>
                </a:solidFill>
                <a:latin typeface="Arial"/>
                <a:ea typeface="DejaVu Sans"/>
              </a:endParaRPr>
            </a:p>
          </p:txBody>
        </p:sp>
        <p:sp>
          <p:nvSpPr>
            <p:cNvPr id="885" name=""/>
            <p:cNvSpPr/>
            <p:nvPr/>
          </p:nvSpPr>
          <p:spPr>
            <a:xfrm>
              <a:off x="3674520" y="2304720"/>
              <a:ext cx="43200" cy="56520"/>
            </a:xfrm>
            <a:custGeom>
              <a:avLst/>
              <a:gdLst>
                <a:gd name="textAreaLeft" fmla="*/ 0 w 43200"/>
                <a:gd name="textAreaRight" fmla="*/ 47520 w 43200"/>
                <a:gd name="textAreaTop" fmla="*/ 0 h 56520"/>
                <a:gd name="textAreaBottom" fmla="*/ 60840 h 56520"/>
              </a:gdLst>
              <a:ahLst/>
              <a:rect l="textAreaLeft" t="textAreaTop" r="textAreaRight" b="textAreaBottom"/>
              <a:pathLst>
                <a:path w="168" h="232">
                  <a:moveTo>
                    <a:pt x="168" y="175"/>
                  </a:moveTo>
                  <a:cubicBezTo>
                    <a:pt x="168" y="171"/>
                    <a:pt x="168" y="167"/>
                    <a:pt x="168" y="162"/>
                  </a:cubicBezTo>
                  <a:cubicBezTo>
                    <a:pt x="155" y="162"/>
                    <a:pt x="143" y="162"/>
                    <a:pt x="130" y="162"/>
                  </a:cubicBezTo>
                  <a:cubicBezTo>
                    <a:pt x="130" y="111"/>
                    <a:pt x="130" y="61"/>
                    <a:pt x="130" y="10"/>
                  </a:cubicBezTo>
                  <a:cubicBezTo>
                    <a:pt x="130" y="3"/>
                    <a:pt x="130" y="0"/>
                    <a:pt x="122" y="0"/>
                  </a:cubicBezTo>
                  <a:cubicBezTo>
                    <a:pt x="118" y="0"/>
                    <a:pt x="118" y="0"/>
                    <a:pt x="113" y="4"/>
                  </a:cubicBezTo>
                  <a:cubicBezTo>
                    <a:pt x="76" y="57"/>
                    <a:pt x="38" y="110"/>
                    <a:pt x="0" y="162"/>
                  </a:cubicBezTo>
                  <a:cubicBezTo>
                    <a:pt x="0" y="167"/>
                    <a:pt x="0" y="171"/>
                    <a:pt x="0" y="175"/>
                  </a:cubicBezTo>
                  <a:cubicBezTo>
                    <a:pt x="34" y="175"/>
                    <a:pt x="67" y="175"/>
                    <a:pt x="101" y="175"/>
                  </a:cubicBezTo>
                  <a:cubicBezTo>
                    <a:pt x="101" y="185"/>
                    <a:pt x="101" y="195"/>
                    <a:pt x="101" y="204"/>
                  </a:cubicBezTo>
                  <a:cubicBezTo>
                    <a:pt x="101" y="216"/>
                    <a:pt x="101" y="220"/>
                    <a:pt x="73" y="220"/>
                  </a:cubicBezTo>
                  <a:cubicBezTo>
                    <a:pt x="70" y="220"/>
                    <a:pt x="66" y="220"/>
                    <a:pt x="63" y="220"/>
                  </a:cubicBezTo>
                  <a:cubicBezTo>
                    <a:pt x="63" y="224"/>
                    <a:pt x="63" y="228"/>
                    <a:pt x="63" y="232"/>
                  </a:cubicBezTo>
                  <a:cubicBezTo>
                    <a:pt x="81" y="231"/>
                    <a:pt x="102" y="231"/>
                    <a:pt x="115" y="231"/>
                  </a:cubicBezTo>
                  <a:cubicBezTo>
                    <a:pt x="127" y="231"/>
                    <a:pt x="150" y="231"/>
                    <a:pt x="167" y="232"/>
                  </a:cubicBezTo>
                  <a:cubicBezTo>
                    <a:pt x="167" y="228"/>
                    <a:pt x="167" y="224"/>
                    <a:pt x="167" y="220"/>
                  </a:cubicBezTo>
                  <a:cubicBezTo>
                    <a:pt x="164" y="220"/>
                    <a:pt x="161" y="220"/>
                    <a:pt x="158" y="220"/>
                  </a:cubicBezTo>
                  <a:cubicBezTo>
                    <a:pt x="130" y="220"/>
                    <a:pt x="130" y="216"/>
                    <a:pt x="130" y="204"/>
                  </a:cubicBezTo>
                  <a:cubicBezTo>
                    <a:pt x="130" y="195"/>
                    <a:pt x="130" y="185"/>
                    <a:pt x="130" y="175"/>
                  </a:cubicBezTo>
                  <a:cubicBezTo>
                    <a:pt x="143" y="175"/>
                    <a:pt x="155" y="175"/>
                    <a:pt x="168" y="175"/>
                  </a:cubicBezTo>
                  <a:moveTo>
                    <a:pt x="104" y="36"/>
                  </a:moveTo>
                  <a:cubicBezTo>
                    <a:pt x="104" y="78"/>
                    <a:pt x="104" y="120"/>
                    <a:pt x="104" y="162"/>
                  </a:cubicBezTo>
                  <a:cubicBezTo>
                    <a:pt x="73" y="162"/>
                    <a:pt x="43" y="162"/>
                    <a:pt x="13" y="162"/>
                  </a:cubicBezTo>
                  <a:cubicBezTo>
                    <a:pt x="43" y="120"/>
                    <a:pt x="73" y="78"/>
                    <a:pt x="104" y="36"/>
                  </a:cubicBezTo>
                  <a:close/>
                </a:path>
              </a:pathLst>
            </a:custGeom>
            <a:solidFill>
              <a:srgbClr val="000000"/>
            </a:solidFill>
            <a:ln w="0">
              <a:noFill/>
            </a:ln>
          </p:spPr>
          <p:style>
            <a:lnRef idx="0"/>
            <a:fillRef idx="0"/>
            <a:effectRef idx="0"/>
            <a:fontRef idx="minor"/>
          </p:style>
          <p:txBody>
            <a:bodyPr lIns="90000" rIns="90000" tIns="22320" bIns="22320" anchor="ctr" anchorCtr="1">
              <a:noAutofit/>
            </a:bodyPr>
            <a:p>
              <a:pPr>
                <a:lnSpc>
                  <a:spcPct val="100000"/>
                </a:lnSpc>
              </a:pPr>
              <a:endParaRPr b="0" lang="en-US" sz="1800" spc="-1" strike="noStrike">
                <a:solidFill>
                  <a:srgbClr val="ffffff"/>
                </a:solidFill>
                <a:latin typeface="Arial"/>
                <a:ea typeface="DejaVu Sans"/>
              </a:endParaRPr>
            </a:p>
          </p:txBody>
        </p:sp>
        <p:sp>
          <p:nvSpPr>
            <p:cNvPr id="886" name=""/>
            <p:cNvSpPr/>
            <p:nvPr/>
          </p:nvSpPr>
          <p:spPr>
            <a:xfrm>
              <a:off x="3613680" y="2413080"/>
              <a:ext cx="60120" cy="83880"/>
            </a:xfrm>
            <a:custGeom>
              <a:avLst/>
              <a:gdLst>
                <a:gd name="textAreaLeft" fmla="*/ 0 w 60120"/>
                <a:gd name="textAreaRight" fmla="*/ 64440 w 60120"/>
                <a:gd name="textAreaTop" fmla="*/ 0 h 83880"/>
                <a:gd name="textAreaBottom" fmla="*/ 88200 h 83880"/>
              </a:gdLst>
              <a:ahLst/>
              <a:rect l="textAreaLeft" t="textAreaTop" r="textAreaRight" b="textAreaBottom"/>
              <a:pathLst>
                <a:path w="227" h="336">
                  <a:moveTo>
                    <a:pt x="167" y="38"/>
                  </a:moveTo>
                  <a:cubicBezTo>
                    <a:pt x="171" y="20"/>
                    <a:pt x="172" y="15"/>
                    <a:pt x="211" y="15"/>
                  </a:cubicBezTo>
                  <a:cubicBezTo>
                    <a:pt x="222" y="15"/>
                    <a:pt x="227" y="15"/>
                    <a:pt x="227" y="6"/>
                  </a:cubicBezTo>
                  <a:cubicBezTo>
                    <a:pt x="227" y="0"/>
                    <a:pt x="221" y="0"/>
                    <a:pt x="220" y="0"/>
                  </a:cubicBezTo>
                  <a:cubicBezTo>
                    <a:pt x="206" y="0"/>
                    <a:pt x="169" y="1"/>
                    <a:pt x="155" y="1"/>
                  </a:cubicBezTo>
                  <a:cubicBezTo>
                    <a:pt x="140" y="1"/>
                    <a:pt x="104" y="0"/>
                    <a:pt x="90" y="0"/>
                  </a:cubicBezTo>
                  <a:cubicBezTo>
                    <a:pt x="85" y="0"/>
                    <a:pt x="80" y="0"/>
                    <a:pt x="80" y="10"/>
                  </a:cubicBezTo>
                  <a:cubicBezTo>
                    <a:pt x="80" y="15"/>
                    <a:pt x="84" y="15"/>
                    <a:pt x="94" y="15"/>
                  </a:cubicBezTo>
                  <a:cubicBezTo>
                    <a:pt x="113" y="15"/>
                    <a:pt x="127" y="15"/>
                    <a:pt x="127" y="24"/>
                  </a:cubicBezTo>
                  <a:cubicBezTo>
                    <a:pt x="127" y="27"/>
                    <a:pt x="127" y="28"/>
                    <a:pt x="126" y="32"/>
                  </a:cubicBezTo>
                  <a:cubicBezTo>
                    <a:pt x="104" y="120"/>
                    <a:pt x="82" y="209"/>
                    <a:pt x="60" y="297"/>
                  </a:cubicBezTo>
                  <a:cubicBezTo>
                    <a:pt x="56" y="315"/>
                    <a:pt x="55" y="320"/>
                    <a:pt x="15" y="320"/>
                  </a:cubicBezTo>
                  <a:cubicBezTo>
                    <a:pt x="4" y="320"/>
                    <a:pt x="0" y="320"/>
                    <a:pt x="0" y="330"/>
                  </a:cubicBezTo>
                  <a:cubicBezTo>
                    <a:pt x="0" y="336"/>
                    <a:pt x="6" y="336"/>
                    <a:pt x="7" y="336"/>
                  </a:cubicBezTo>
                  <a:cubicBezTo>
                    <a:pt x="21" y="336"/>
                    <a:pt x="57" y="334"/>
                    <a:pt x="71" y="334"/>
                  </a:cubicBezTo>
                  <a:cubicBezTo>
                    <a:pt x="85" y="334"/>
                    <a:pt x="122" y="336"/>
                    <a:pt x="137" y="336"/>
                  </a:cubicBezTo>
                  <a:cubicBezTo>
                    <a:pt x="141" y="336"/>
                    <a:pt x="147" y="336"/>
                    <a:pt x="147" y="326"/>
                  </a:cubicBezTo>
                  <a:cubicBezTo>
                    <a:pt x="147" y="320"/>
                    <a:pt x="143" y="320"/>
                    <a:pt x="132" y="320"/>
                  </a:cubicBezTo>
                  <a:cubicBezTo>
                    <a:pt x="123" y="320"/>
                    <a:pt x="120" y="320"/>
                    <a:pt x="111" y="319"/>
                  </a:cubicBezTo>
                  <a:cubicBezTo>
                    <a:pt x="101" y="318"/>
                    <a:pt x="99" y="316"/>
                    <a:pt x="99" y="311"/>
                  </a:cubicBezTo>
                  <a:cubicBezTo>
                    <a:pt x="99" y="306"/>
                    <a:pt x="99" y="302"/>
                    <a:pt x="101" y="299"/>
                  </a:cubicBezTo>
                  <a:cubicBezTo>
                    <a:pt x="123" y="212"/>
                    <a:pt x="145" y="125"/>
                    <a:pt x="167" y="38"/>
                  </a:cubicBezTo>
                  <a:close/>
                </a:path>
              </a:pathLst>
            </a:custGeom>
            <a:solidFill>
              <a:srgbClr val="000000"/>
            </a:solidFill>
            <a:ln w="0">
              <a:noFill/>
            </a:ln>
          </p:spPr>
          <p:style>
            <a:lnRef idx="0"/>
            <a:fillRef idx="0"/>
            <a:effectRef idx="0"/>
            <a:fontRef idx="minor"/>
          </p:style>
          <p:txBody>
            <a:bodyPr lIns="90000" rIns="90000" tIns="43200" bIns="43200" anchor="ctr" anchorCtr="1">
              <a:noAutofit/>
            </a:bodyPr>
            <a:p>
              <a:pPr>
                <a:lnSpc>
                  <a:spcPct val="100000"/>
                </a:lnSpc>
              </a:pPr>
              <a:endParaRPr b="0" lang="en-US" sz="1800" spc="-1" strike="noStrike">
                <a:solidFill>
                  <a:srgbClr val="ffffff"/>
                </a:solidFill>
                <a:latin typeface="Arial"/>
                <a:ea typeface="DejaVu Sans"/>
              </a:endParaRPr>
            </a:p>
          </p:txBody>
        </p:sp>
        <p:sp>
          <p:nvSpPr>
            <p:cNvPr id="887" name=""/>
            <p:cNvSpPr/>
            <p:nvPr/>
          </p:nvSpPr>
          <p:spPr>
            <a:xfrm>
              <a:off x="3676680" y="2460600"/>
              <a:ext cx="38520" cy="57240"/>
            </a:xfrm>
            <a:custGeom>
              <a:avLst/>
              <a:gdLst>
                <a:gd name="textAreaLeft" fmla="*/ 0 w 38520"/>
                <a:gd name="textAreaRight" fmla="*/ 42840 w 38520"/>
                <a:gd name="textAreaTop" fmla="*/ 0 h 57240"/>
                <a:gd name="textAreaBottom" fmla="*/ 61560 h 57240"/>
              </a:gdLst>
              <a:ahLst/>
              <a:rect l="textAreaLeft" t="textAreaTop" r="textAreaRight" b="textAreaBottom"/>
              <a:pathLst>
                <a:path w="151" h="235">
                  <a:moveTo>
                    <a:pt x="31" y="36"/>
                  </a:moveTo>
                  <a:cubicBezTo>
                    <a:pt x="49" y="41"/>
                    <a:pt x="59" y="41"/>
                    <a:pt x="64" y="41"/>
                  </a:cubicBezTo>
                  <a:cubicBezTo>
                    <a:pt x="109" y="41"/>
                    <a:pt x="137" y="10"/>
                    <a:pt x="137" y="4"/>
                  </a:cubicBezTo>
                  <a:cubicBezTo>
                    <a:pt x="137" y="1"/>
                    <a:pt x="134" y="0"/>
                    <a:pt x="133" y="0"/>
                  </a:cubicBezTo>
                  <a:cubicBezTo>
                    <a:pt x="132" y="0"/>
                    <a:pt x="132" y="0"/>
                    <a:pt x="130" y="1"/>
                  </a:cubicBezTo>
                  <a:cubicBezTo>
                    <a:pt x="122" y="4"/>
                    <a:pt x="104" y="11"/>
                    <a:pt x="78" y="11"/>
                  </a:cubicBezTo>
                  <a:cubicBezTo>
                    <a:pt x="69" y="11"/>
                    <a:pt x="50" y="10"/>
                    <a:pt x="28" y="1"/>
                  </a:cubicBezTo>
                  <a:cubicBezTo>
                    <a:pt x="24" y="0"/>
                    <a:pt x="25" y="0"/>
                    <a:pt x="24" y="0"/>
                  </a:cubicBezTo>
                  <a:cubicBezTo>
                    <a:pt x="18" y="0"/>
                    <a:pt x="18" y="4"/>
                    <a:pt x="18" y="10"/>
                  </a:cubicBezTo>
                  <a:cubicBezTo>
                    <a:pt x="18" y="43"/>
                    <a:pt x="18" y="77"/>
                    <a:pt x="18" y="111"/>
                  </a:cubicBezTo>
                  <a:cubicBezTo>
                    <a:pt x="18" y="116"/>
                    <a:pt x="18" y="120"/>
                    <a:pt x="24" y="120"/>
                  </a:cubicBezTo>
                  <a:cubicBezTo>
                    <a:pt x="27" y="120"/>
                    <a:pt x="28" y="120"/>
                    <a:pt x="31" y="116"/>
                  </a:cubicBezTo>
                  <a:cubicBezTo>
                    <a:pt x="46" y="97"/>
                    <a:pt x="67" y="94"/>
                    <a:pt x="78" y="94"/>
                  </a:cubicBezTo>
                  <a:cubicBezTo>
                    <a:pt x="99" y="94"/>
                    <a:pt x="109" y="111"/>
                    <a:pt x="111" y="113"/>
                  </a:cubicBezTo>
                  <a:cubicBezTo>
                    <a:pt x="116" y="125"/>
                    <a:pt x="119" y="139"/>
                    <a:pt x="119" y="158"/>
                  </a:cubicBezTo>
                  <a:cubicBezTo>
                    <a:pt x="119" y="168"/>
                    <a:pt x="119" y="189"/>
                    <a:pt x="109" y="204"/>
                  </a:cubicBezTo>
                  <a:cubicBezTo>
                    <a:pt x="99" y="216"/>
                    <a:pt x="85" y="224"/>
                    <a:pt x="69" y="224"/>
                  </a:cubicBezTo>
                  <a:cubicBezTo>
                    <a:pt x="46" y="224"/>
                    <a:pt x="22" y="213"/>
                    <a:pt x="14" y="189"/>
                  </a:cubicBezTo>
                  <a:cubicBezTo>
                    <a:pt x="27" y="190"/>
                    <a:pt x="34" y="182"/>
                    <a:pt x="34" y="172"/>
                  </a:cubicBezTo>
                  <a:cubicBezTo>
                    <a:pt x="34" y="158"/>
                    <a:pt x="21" y="155"/>
                    <a:pt x="17" y="155"/>
                  </a:cubicBezTo>
                  <a:cubicBezTo>
                    <a:pt x="15" y="155"/>
                    <a:pt x="0" y="155"/>
                    <a:pt x="0" y="174"/>
                  </a:cubicBezTo>
                  <a:cubicBezTo>
                    <a:pt x="0" y="204"/>
                    <a:pt x="28" y="235"/>
                    <a:pt x="69" y="235"/>
                  </a:cubicBezTo>
                  <a:cubicBezTo>
                    <a:pt x="113" y="235"/>
                    <a:pt x="151" y="203"/>
                    <a:pt x="151" y="160"/>
                  </a:cubicBezTo>
                  <a:cubicBezTo>
                    <a:pt x="151" y="120"/>
                    <a:pt x="122" y="85"/>
                    <a:pt x="80" y="85"/>
                  </a:cubicBezTo>
                  <a:cubicBezTo>
                    <a:pt x="64" y="85"/>
                    <a:pt x="46" y="88"/>
                    <a:pt x="31" y="102"/>
                  </a:cubicBezTo>
                  <a:cubicBezTo>
                    <a:pt x="31" y="80"/>
                    <a:pt x="31" y="58"/>
                    <a:pt x="31" y="36"/>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sp>
          <p:nvSpPr>
            <p:cNvPr id="888" name=""/>
            <p:cNvSpPr/>
            <p:nvPr/>
          </p:nvSpPr>
          <p:spPr>
            <a:xfrm>
              <a:off x="3804480" y="1773360"/>
              <a:ext cx="42480" cy="227520"/>
            </a:xfrm>
            <a:custGeom>
              <a:avLst/>
              <a:gdLst>
                <a:gd name="textAreaLeft" fmla="*/ 0 w 42480"/>
                <a:gd name="textAreaRight" fmla="*/ 46800 w 42480"/>
                <a:gd name="textAreaTop" fmla="*/ 0 h 227520"/>
                <a:gd name="textAreaBottom" fmla="*/ 231840 h 227520"/>
              </a:gdLst>
              <a:ahLst/>
              <a:rect l="textAreaLeft" t="textAreaTop" r="textAreaRight" b="textAreaBottom"/>
              <a:pathLst>
                <a:path w="164" h="884">
                  <a:moveTo>
                    <a:pt x="130" y="884"/>
                  </a:moveTo>
                  <a:cubicBezTo>
                    <a:pt x="141" y="884"/>
                    <a:pt x="153" y="884"/>
                    <a:pt x="164" y="884"/>
                  </a:cubicBezTo>
                  <a:cubicBezTo>
                    <a:pt x="164" y="590"/>
                    <a:pt x="164" y="295"/>
                    <a:pt x="164" y="0"/>
                  </a:cubicBezTo>
                  <a:cubicBezTo>
                    <a:pt x="109" y="0"/>
                    <a:pt x="55" y="0"/>
                    <a:pt x="0" y="0"/>
                  </a:cubicBezTo>
                  <a:cubicBezTo>
                    <a:pt x="0" y="11"/>
                    <a:pt x="0" y="22"/>
                    <a:pt x="0" y="34"/>
                  </a:cubicBezTo>
                  <a:cubicBezTo>
                    <a:pt x="43" y="34"/>
                    <a:pt x="87" y="34"/>
                    <a:pt x="130" y="34"/>
                  </a:cubicBezTo>
                  <a:cubicBezTo>
                    <a:pt x="130" y="317"/>
                    <a:pt x="130" y="601"/>
                    <a:pt x="130" y="8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89" name=""/>
            <p:cNvSpPr/>
            <p:nvPr/>
          </p:nvSpPr>
          <p:spPr>
            <a:xfrm>
              <a:off x="3841560" y="2005200"/>
              <a:ext cx="5400" cy="73800"/>
            </a:xfrm>
            <a:custGeom>
              <a:avLst/>
              <a:gdLst>
                <a:gd name="textAreaLeft" fmla="*/ 0 w 5400"/>
                <a:gd name="textAreaRight" fmla="*/ 9720 w 5400"/>
                <a:gd name="textAreaTop" fmla="*/ 0 h 73800"/>
                <a:gd name="textAreaBottom" fmla="*/ 78120 h 73800"/>
              </a:gdLst>
              <a:ahLst/>
              <a:rect l="textAreaLeft" t="textAreaTop" r="textAreaRight" b="textAreaBottom"/>
              <a:pathLst>
                <a:path w="34" h="297">
                  <a:moveTo>
                    <a:pt x="0" y="297"/>
                  </a:moveTo>
                  <a:cubicBezTo>
                    <a:pt x="11" y="297"/>
                    <a:pt x="22" y="297"/>
                    <a:pt x="34" y="297"/>
                  </a:cubicBezTo>
                  <a:cubicBezTo>
                    <a:pt x="34" y="198"/>
                    <a:pt x="34" y="99"/>
                    <a:pt x="34" y="0"/>
                  </a:cubicBezTo>
                  <a:cubicBezTo>
                    <a:pt x="22" y="0"/>
                    <a:pt x="11"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33120" bIns="33120" anchor="ctr" anchorCtr="1">
              <a:noAutofit/>
            </a:bodyPr>
            <a:p>
              <a:pPr>
                <a:lnSpc>
                  <a:spcPct val="100000"/>
                </a:lnSpc>
              </a:pPr>
              <a:endParaRPr b="0" lang="en-US" sz="1800" spc="-1" strike="noStrike">
                <a:solidFill>
                  <a:srgbClr val="ffffff"/>
                </a:solidFill>
                <a:latin typeface="Arial"/>
                <a:ea typeface="DejaVu Sans"/>
              </a:endParaRPr>
            </a:p>
          </p:txBody>
        </p:sp>
        <p:sp>
          <p:nvSpPr>
            <p:cNvPr id="890" name=""/>
            <p:cNvSpPr/>
            <p:nvPr/>
          </p:nvSpPr>
          <p:spPr>
            <a:xfrm>
              <a:off x="3841560" y="2082960"/>
              <a:ext cx="5400" cy="73080"/>
            </a:xfrm>
            <a:custGeom>
              <a:avLst/>
              <a:gdLst>
                <a:gd name="textAreaLeft" fmla="*/ 0 w 5400"/>
                <a:gd name="textAreaRight" fmla="*/ 9720 w 5400"/>
                <a:gd name="textAreaTop" fmla="*/ 0 h 73080"/>
                <a:gd name="textAreaBottom" fmla="*/ 77400 h 73080"/>
              </a:gdLst>
              <a:ahLst/>
              <a:rect l="textAreaLeft" t="textAreaTop" r="textAreaRight" b="textAreaBottom"/>
              <a:pathLst>
                <a:path w="34" h="295">
                  <a:moveTo>
                    <a:pt x="0" y="295"/>
                  </a:moveTo>
                  <a:cubicBezTo>
                    <a:pt x="11" y="295"/>
                    <a:pt x="22" y="295"/>
                    <a:pt x="34" y="295"/>
                  </a:cubicBezTo>
                  <a:cubicBezTo>
                    <a:pt x="34" y="197"/>
                    <a:pt x="34" y="98"/>
                    <a:pt x="34" y="0"/>
                  </a:cubicBezTo>
                  <a:cubicBezTo>
                    <a:pt x="22" y="0"/>
                    <a:pt x="11"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32400" bIns="32400" anchor="ctr" anchorCtr="1">
              <a:noAutofit/>
            </a:bodyPr>
            <a:p>
              <a:pPr>
                <a:lnSpc>
                  <a:spcPct val="100000"/>
                </a:lnSpc>
              </a:pPr>
              <a:endParaRPr b="0" lang="en-US" sz="1800" spc="-1" strike="noStrike">
                <a:solidFill>
                  <a:srgbClr val="ffffff"/>
                </a:solidFill>
                <a:latin typeface="Arial"/>
                <a:ea typeface="DejaVu Sans"/>
              </a:endParaRPr>
            </a:p>
          </p:txBody>
        </p:sp>
        <p:sp>
          <p:nvSpPr>
            <p:cNvPr id="891" name=""/>
            <p:cNvSpPr/>
            <p:nvPr/>
          </p:nvSpPr>
          <p:spPr>
            <a:xfrm>
              <a:off x="3841560" y="2160360"/>
              <a:ext cx="5400" cy="73080"/>
            </a:xfrm>
            <a:custGeom>
              <a:avLst/>
              <a:gdLst>
                <a:gd name="textAreaLeft" fmla="*/ 0 w 5400"/>
                <a:gd name="textAreaRight" fmla="*/ 9720 w 5400"/>
                <a:gd name="textAreaTop" fmla="*/ 0 h 73080"/>
                <a:gd name="textAreaBottom" fmla="*/ 77400 h 73080"/>
              </a:gdLst>
              <a:ahLst/>
              <a:rect l="textAreaLeft" t="textAreaTop" r="textAreaRight" b="textAreaBottom"/>
              <a:pathLst>
                <a:path w="34" h="295">
                  <a:moveTo>
                    <a:pt x="0" y="295"/>
                  </a:moveTo>
                  <a:cubicBezTo>
                    <a:pt x="11" y="295"/>
                    <a:pt x="22" y="295"/>
                    <a:pt x="34" y="295"/>
                  </a:cubicBezTo>
                  <a:cubicBezTo>
                    <a:pt x="34" y="197"/>
                    <a:pt x="34" y="98"/>
                    <a:pt x="34" y="0"/>
                  </a:cubicBezTo>
                  <a:cubicBezTo>
                    <a:pt x="22" y="0"/>
                    <a:pt x="11" y="0"/>
                    <a:pt x="0" y="0"/>
                  </a:cubicBezTo>
                  <a:cubicBezTo>
                    <a:pt x="0" y="98"/>
                    <a:pt x="0" y="197"/>
                    <a:pt x="0" y="295"/>
                  </a:cubicBezTo>
                  <a:close/>
                </a:path>
              </a:pathLst>
            </a:custGeom>
            <a:solidFill>
              <a:srgbClr val="000000"/>
            </a:solidFill>
            <a:ln w="0">
              <a:noFill/>
            </a:ln>
          </p:spPr>
          <p:style>
            <a:lnRef idx="0"/>
            <a:fillRef idx="0"/>
            <a:effectRef idx="0"/>
            <a:fontRef idx="minor"/>
          </p:style>
          <p:txBody>
            <a:bodyPr lIns="90000" rIns="90000" tIns="32400" bIns="32400" anchor="ctr" anchorCtr="1">
              <a:noAutofit/>
            </a:bodyPr>
            <a:p>
              <a:pPr>
                <a:lnSpc>
                  <a:spcPct val="100000"/>
                </a:lnSpc>
              </a:pPr>
              <a:endParaRPr b="0" lang="en-US" sz="1800" spc="-1" strike="noStrike">
                <a:solidFill>
                  <a:srgbClr val="ffffff"/>
                </a:solidFill>
                <a:latin typeface="Arial"/>
                <a:ea typeface="DejaVu Sans"/>
              </a:endParaRPr>
            </a:p>
          </p:txBody>
        </p:sp>
        <p:sp>
          <p:nvSpPr>
            <p:cNvPr id="892" name=""/>
            <p:cNvSpPr/>
            <p:nvPr/>
          </p:nvSpPr>
          <p:spPr>
            <a:xfrm>
              <a:off x="3841560" y="2237760"/>
              <a:ext cx="5400" cy="73440"/>
            </a:xfrm>
            <a:custGeom>
              <a:avLst/>
              <a:gdLst>
                <a:gd name="textAreaLeft" fmla="*/ 0 w 5400"/>
                <a:gd name="textAreaRight" fmla="*/ 9720 w 5400"/>
                <a:gd name="textAreaTop" fmla="*/ 0 h 73440"/>
                <a:gd name="textAreaBottom" fmla="*/ 77760 h 73440"/>
              </a:gdLst>
              <a:ahLst/>
              <a:rect l="textAreaLeft" t="textAreaTop" r="textAreaRight" b="textAreaBottom"/>
              <a:pathLst>
                <a:path w="34" h="297">
                  <a:moveTo>
                    <a:pt x="0" y="297"/>
                  </a:moveTo>
                  <a:cubicBezTo>
                    <a:pt x="11" y="297"/>
                    <a:pt x="22" y="297"/>
                    <a:pt x="34" y="297"/>
                  </a:cubicBezTo>
                  <a:cubicBezTo>
                    <a:pt x="34" y="198"/>
                    <a:pt x="34" y="99"/>
                    <a:pt x="34" y="0"/>
                  </a:cubicBezTo>
                  <a:cubicBezTo>
                    <a:pt x="22" y="0"/>
                    <a:pt x="11" y="0"/>
                    <a:pt x="0" y="0"/>
                  </a:cubicBezTo>
                  <a:cubicBezTo>
                    <a:pt x="0" y="99"/>
                    <a:pt x="0" y="198"/>
                    <a:pt x="0" y="29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893" name=""/>
            <p:cNvSpPr/>
            <p:nvPr/>
          </p:nvSpPr>
          <p:spPr>
            <a:xfrm>
              <a:off x="3804480" y="2315520"/>
              <a:ext cx="42480" cy="227880"/>
            </a:xfrm>
            <a:custGeom>
              <a:avLst/>
              <a:gdLst>
                <a:gd name="textAreaLeft" fmla="*/ 0 w 42480"/>
                <a:gd name="textAreaRight" fmla="*/ 46800 w 42480"/>
                <a:gd name="textAreaTop" fmla="*/ 0 h 227880"/>
                <a:gd name="textAreaBottom" fmla="*/ 232200 h 227880"/>
              </a:gdLst>
              <a:ahLst/>
              <a:rect l="textAreaLeft" t="textAreaTop" r="textAreaRight" b="textAreaBottom"/>
              <a:pathLst>
                <a:path w="164" h="884">
                  <a:moveTo>
                    <a:pt x="130" y="851"/>
                  </a:moveTo>
                  <a:cubicBezTo>
                    <a:pt x="87" y="851"/>
                    <a:pt x="43" y="851"/>
                    <a:pt x="0" y="851"/>
                  </a:cubicBezTo>
                  <a:cubicBezTo>
                    <a:pt x="0" y="862"/>
                    <a:pt x="0" y="873"/>
                    <a:pt x="0" y="884"/>
                  </a:cubicBezTo>
                  <a:cubicBezTo>
                    <a:pt x="55" y="884"/>
                    <a:pt x="109" y="884"/>
                    <a:pt x="164" y="884"/>
                  </a:cubicBezTo>
                  <a:cubicBezTo>
                    <a:pt x="164" y="590"/>
                    <a:pt x="164" y="295"/>
                    <a:pt x="164" y="0"/>
                  </a:cubicBezTo>
                  <a:cubicBezTo>
                    <a:pt x="153" y="0"/>
                    <a:pt x="141" y="0"/>
                    <a:pt x="130" y="0"/>
                  </a:cubicBezTo>
                  <a:cubicBezTo>
                    <a:pt x="130" y="284"/>
                    <a:pt x="130" y="567"/>
                    <a:pt x="130" y="85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894" name=""/>
          <p:cNvGrpSpPr/>
          <p:nvPr/>
        </p:nvGrpSpPr>
        <p:grpSpPr>
          <a:xfrm>
            <a:off x="7659000" y="2430360"/>
            <a:ext cx="743400" cy="129960"/>
            <a:chOff x="7659000" y="2430360"/>
            <a:chExt cx="743400" cy="129960"/>
          </a:xfrm>
        </p:grpSpPr>
        <p:sp>
          <p:nvSpPr>
            <p:cNvPr id="895" name=""/>
            <p:cNvSpPr/>
            <p:nvPr/>
          </p:nvSpPr>
          <p:spPr>
            <a:xfrm>
              <a:off x="7659000" y="2448000"/>
              <a:ext cx="88920" cy="88920"/>
            </a:xfrm>
            <a:custGeom>
              <a:avLst/>
              <a:gdLst>
                <a:gd name="textAreaLeft" fmla="*/ 0 w 88920"/>
                <a:gd name="textAreaRight" fmla="*/ 93240 w 88920"/>
                <a:gd name="textAreaTop" fmla="*/ 0 h 88920"/>
                <a:gd name="textAreaBottom" fmla="*/ 93240 h 88920"/>
              </a:gdLst>
              <a:ahLst/>
              <a:rect l="textAreaLeft" t="textAreaTop" r="textAreaRight" b="textAreaBottom"/>
              <a:pathLst>
                <a:path w="326" h="356">
                  <a:moveTo>
                    <a:pt x="326" y="179"/>
                  </a:moveTo>
                  <a:cubicBezTo>
                    <a:pt x="326" y="80"/>
                    <a:pt x="252" y="0"/>
                    <a:pt x="162" y="0"/>
                  </a:cubicBezTo>
                  <a:cubicBezTo>
                    <a:pt x="74" y="0"/>
                    <a:pt x="0" y="78"/>
                    <a:pt x="0" y="179"/>
                  </a:cubicBezTo>
                  <a:cubicBezTo>
                    <a:pt x="0" y="279"/>
                    <a:pt x="76" y="356"/>
                    <a:pt x="162" y="356"/>
                  </a:cubicBezTo>
                  <a:cubicBezTo>
                    <a:pt x="252" y="356"/>
                    <a:pt x="326" y="278"/>
                    <a:pt x="326" y="179"/>
                  </a:cubicBezTo>
                  <a:moveTo>
                    <a:pt x="164" y="343"/>
                  </a:moveTo>
                  <a:cubicBezTo>
                    <a:pt x="116" y="343"/>
                    <a:pt x="50" y="300"/>
                    <a:pt x="50" y="172"/>
                  </a:cubicBezTo>
                  <a:cubicBezTo>
                    <a:pt x="50" y="45"/>
                    <a:pt x="122" y="11"/>
                    <a:pt x="162" y="11"/>
                  </a:cubicBezTo>
                  <a:cubicBezTo>
                    <a:pt x="206" y="11"/>
                    <a:pt x="276" y="46"/>
                    <a:pt x="276" y="172"/>
                  </a:cubicBezTo>
                  <a:cubicBezTo>
                    <a:pt x="276" y="301"/>
                    <a:pt x="208" y="343"/>
                    <a:pt x="164"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896" name=""/>
            <p:cNvSpPr/>
            <p:nvPr/>
          </p:nvSpPr>
          <p:spPr>
            <a:xfrm>
              <a:off x="7764480" y="2481480"/>
              <a:ext cx="66240" cy="54000"/>
            </a:xfrm>
            <a:custGeom>
              <a:avLst/>
              <a:gdLst>
                <a:gd name="textAreaLeft" fmla="*/ 0 w 66240"/>
                <a:gd name="textAreaRight" fmla="*/ 70560 w 66240"/>
                <a:gd name="textAreaTop" fmla="*/ 0 h 54000"/>
                <a:gd name="textAreaBottom" fmla="*/ 58320 h 54000"/>
              </a:gdLst>
              <a:ahLst/>
              <a:rect l="textAreaLeft" t="textAreaTop" r="textAreaRight" b="textAreaBottom"/>
              <a:pathLst>
                <a:path w="248" h="222">
                  <a:moveTo>
                    <a:pt x="178" y="177"/>
                  </a:moveTo>
                  <a:cubicBezTo>
                    <a:pt x="178" y="192"/>
                    <a:pt x="178" y="207"/>
                    <a:pt x="178" y="222"/>
                  </a:cubicBezTo>
                  <a:cubicBezTo>
                    <a:pt x="201" y="220"/>
                    <a:pt x="224" y="218"/>
                    <a:pt x="248" y="216"/>
                  </a:cubicBezTo>
                  <a:cubicBezTo>
                    <a:pt x="248" y="211"/>
                    <a:pt x="248" y="206"/>
                    <a:pt x="248" y="201"/>
                  </a:cubicBezTo>
                  <a:cubicBezTo>
                    <a:pt x="214" y="201"/>
                    <a:pt x="210" y="198"/>
                    <a:pt x="210" y="174"/>
                  </a:cubicBezTo>
                  <a:cubicBezTo>
                    <a:pt x="210" y="116"/>
                    <a:pt x="210" y="58"/>
                    <a:pt x="210" y="0"/>
                  </a:cubicBezTo>
                  <a:cubicBezTo>
                    <a:pt x="186" y="2"/>
                    <a:pt x="161" y="4"/>
                    <a:pt x="137" y="6"/>
                  </a:cubicBezTo>
                  <a:cubicBezTo>
                    <a:pt x="137" y="11"/>
                    <a:pt x="137" y="16"/>
                    <a:pt x="137" y="21"/>
                  </a:cubicBezTo>
                  <a:cubicBezTo>
                    <a:pt x="172" y="21"/>
                    <a:pt x="176" y="24"/>
                    <a:pt x="176" y="47"/>
                  </a:cubicBezTo>
                  <a:cubicBezTo>
                    <a:pt x="176" y="77"/>
                    <a:pt x="176" y="106"/>
                    <a:pt x="176" y="135"/>
                  </a:cubicBezTo>
                  <a:cubicBezTo>
                    <a:pt x="176"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8" y="177"/>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897" name=""/>
            <p:cNvSpPr/>
            <p:nvPr/>
          </p:nvSpPr>
          <p:spPr>
            <a:xfrm>
              <a:off x="7841160" y="2459160"/>
              <a:ext cx="39240" cy="76320"/>
            </a:xfrm>
            <a:custGeom>
              <a:avLst/>
              <a:gdLst>
                <a:gd name="textAreaLeft" fmla="*/ 0 w 39240"/>
                <a:gd name="textAreaRight" fmla="*/ 43560 w 39240"/>
                <a:gd name="textAreaTop" fmla="*/ 0 h 76320"/>
                <a:gd name="textAreaBottom" fmla="*/ 80640 h 7632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8"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898" name=""/>
            <p:cNvSpPr/>
            <p:nvPr/>
          </p:nvSpPr>
          <p:spPr>
            <a:xfrm>
              <a:off x="7896960" y="2481480"/>
              <a:ext cx="64800" cy="77400"/>
            </a:xfrm>
            <a:custGeom>
              <a:avLst/>
              <a:gdLst>
                <a:gd name="textAreaLeft" fmla="*/ 0 w 64800"/>
                <a:gd name="textAreaRight" fmla="*/ 69120 w 64800"/>
                <a:gd name="textAreaTop" fmla="*/ 0 h 77400"/>
                <a:gd name="textAreaBottom" fmla="*/ 81720 h 77400"/>
              </a:gdLst>
              <a:ahLst/>
              <a:rect l="textAreaLeft" t="textAreaTop" r="textAreaRight" b="textAreaBottom"/>
              <a:pathLst>
                <a:path w="242" h="311">
                  <a:moveTo>
                    <a:pt x="70" y="32"/>
                  </a:moveTo>
                  <a:cubicBezTo>
                    <a:pt x="70" y="21"/>
                    <a:pt x="70" y="11"/>
                    <a:pt x="70" y="0"/>
                  </a:cubicBezTo>
                  <a:cubicBezTo>
                    <a:pt x="47" y="2"/>
                    <a:pt x="23" y="4"/>
                    <a:pt x="0" y="6"/>
                  </a:cubicBezTo>
                  <a:cubicBezTo>
                    <a:pt x="0" y="11"/>
                    <a:pt x="0" y="16"/>
                    <a:pt x="0" y="21"/>
                  </a:cubicBezTo>
                  <a:cubicBezTo>
                    <a:pt x="35" y="21"/>
                    <a:pt x="38" y="24"/>
                    <a:pt x="38" y="45"/>
                  </a:cubicBezTo>
                  <a:cubicBezTo>
                    <a:pt x="38" y="121"/>
                    <a:pt x="38" y="197"/>
                    <a:pt x="38" y="273"/>
                  </a:cubicBezTo>
                  <a:cubicBezTo>
                    <a:pt x="38" y="296"/>
                    <a:pt x="32" y="296"/>
                    <a:pt x="0" y="296"/>
                  </a:cubicBezTo>
                  <a:cubicBezTo>
                    <a:pt x="0" y="301"/>
                    <a:pt x="0" y="306"/>
                    <a:pt x="0" y="311"/>
                  </a:cubicBezTo>
                  <a:cubicBezTo>
                    <a:pt x="17" y="311"/>
                    <a:pt x="42" y="310"/>
                    <a:pt x="55" y="310"/>
                  </a:cubicBezTo>
                  <a:cubicBezTo>
                    <a:pt x="69" y="310"/>
                    <a:pt x="94" y="311"/>
                    <a:pt x="111" y="311"/>
                  </a:cubicBezTo>
                  <a:cubicBezTo>
                    <a:pt x="111" y="306"/>
                    <a:pt x="111" y="301"/>
                    <a:pt x="111" y="296"/>
                  </a:cubicBezTo>
                  <a:cubicBezTo>
                    <a:pt x="77" y="296"/>
                    <a:pt x="71" y="296"/>
                    <a:pt x="71" y="273"/>
                  </a:cubicBezTo>
                  <a:cubicBezTo>
                    <a:pt x="71" y="246"/>
                    <a:pt x="71" y="219"/>
                    <a:pt x="71" y="193"/>
                  </a:cubicBezTo>
                  <a:cubicBezTo>
                    <a:pt x="71" y="191"/>
                    <a:pt x="71" y="189"/>
                    <a:pt x="71" y="187"/>
                  </a:cubicBezTo>
                  <a:cubicBezTo>
                    <a:pt x="74" y="195"/>
                    <a:pt x="95" y="222"/>
                    <a:pt x="133" y="222"/>
                  </a:cubicBezTo>
                  <a:cubicBezTo>
                    <a:pt x="190" y="222"/>
                    <a:pt x="242" y="174"/>
                    <a:pt x="242" y="110"/>
                  </a:cubicBezTo>
                  <a:cubicBezTo>
                    <a:pt x="242" y="49"/>
                    <a:pt x="194" y="0"/>
                    <a:pt x="140" y="0"/>
                  </a:cubicBezTo>
                  <a:cubicBezTo>
                    <a:pt x="101" y="0"/>
                    <a:pt x="80" y="21"/>
                    <a:pt x="70" y="32"/>
                  </a:cubicBezTo>
                  <a:moveTo>
                    <a:pt x="71" y="160"/>
                  </a:moveTo>
                  <a:cubicBezTo>
                    <a:pt x="71" y="124"/>
                    <a:pt x="71" y="88"/>
                    <a:pt x="71" y="52"/>
                  </a:cubicBezTo>
                  <a:cubicBezTo>
                    <a:pt x="87" y="27"/>
                    <a:pt x="111" y="13"/>
                    <a:pt x="136" y="13"/>
                  </a:cubicBezTo>
                  <a:cubicBezTo>
                    <a:pt x="171" y="13"/>
                    <a:pt x="201" y="56"/>
                    <a:pt x="201" y="110"/>
                  </a:cubicBezTo>
                  <a:cubicBezTo>
                    <a:pt x="201" y="170"/>
                    <a:pt x="167" y="211"/>
                    <a:pt x="130" y="211"/>
                  </a:cubicBezTo>
                  <a:cubicBezTo>
                    <a:pt x="111" y="211"/>
                    <a:pt x="92" y="201"/>
                    <a:pt x="78" y="181"/>
                  </a:cubicBezTo>
                  <a:cubicBezTo>
                    <a:pt x="71" y="170"/>
                    <a:pt x="71" y="170"/>
                    <a:pt x="71" y="160"/>
                  </a:cubicBezTo>
                  <a:close/>
                </a:path>
              </a:pathLst>
            </a:custGeom>
            <a:solidFill>
              <a:srgbClr val="000000"/>
            </a:solidFill>
            <a:ln w="0">
              <a:noFill/>
            </a:ln>
          </p:spPr>
          <p:style>
            <a:lnRef idx="0"/>
            <a:fillRef idx="0"/>
            <a:effectRef idx="0"/>
            <a:fontRef idx="minor"/>
          </p:style>
          <p:txBody>
            <a:bodyPr lIns="90000" rIns="90000" tIns="36720" bIns="36720" anchor="ctr" anchorCtr="1">
              <a:noAutofit/>
            </a:bodyPr>
            <a:p>
              <a:pPr>
                <a:lnSpc>
                  <a:spcPct val="100000"/>
                </a:lnSpc>
              </a:pPr>
              <a:endParaRPr b="0" lang="en-US" sz="1800" spc="-1" strike="noStrike">
                <a:solidFill>
                  <a:srgbClr val="ffffff"/>
                </a:solidFill>
                <a:latin typeface="Arial"/>
                <a:ea typeface="DejaVu Sans"/>
              </a:endParaRPr>
            </a:p>
          </p:txBody>
        </p:sp>
        <p:sp>
          <p:nvSpPr>
            <p:cNvPr id="899" name=""/>
            <p:cNvSpPr/>
            <p:nvPr/>
          </p:nvSpPr>
          <p:spPr>
            <a:xfrm>
              <a:off x="7975440" y="2481480"/>
              <a:ext cx="66240" cy="54000"/>
            </a:xfrm>
            <a:custGeom>
              <a:avLst/>
              <a:gdLst>
                <a:gd name="textAreaLeft" fmla="*/ 0 w 66240"/>
                <a:gd name="textAreaRight" fmla="*/ 70560 w 66240"/>
                <a:gd name="textAreaTop" fmla="*/ 0 h 54000"/>
                <a:gd name="textAreaBottom" fmla="*/ 58320 h 54000"/>
              </a:gdLst>
              <a:ahLst/>
              <a:rect l="textAreaLeft" t="textAreaTop" r="textAreaRight" b="textAreaBottom"/>
              <a:pathLst>
                <a:path w="248" h="222">
                  <a:moveTo>
                    <a:pt x="176" y="177"/>
                  </a:moveTo>
                  <a:cubicBezTo>
                    <a:pt x="176" y="192"/>
                    <a:pt x="176" y="207"/>
                    <a:pt x="176" y="222"/>
                  </a:cubicBezTo>
                  <a:cubicBezTo>
                    <a:pt x="200" y="220"/>
                    <a:pt x="224" y="218"/>
                    <a:pt x="248" y="216"/>
                  </a:cubicBezTo>
                  <a:cubicBezTo>
                    <a:pt x="248" y="211"/>
                    <a:pt x="248" y="206"/>
                    <a:pt x="248" y="201"/>
                  </a:cubicBezTo>
                  <a:cubicBezTo>
                    <a:pt x="213" y="201"/>
                    <a:pt x="210" y="198"/>
                    <a:pt x="210" y="174"/>
                  </a:cubicBezTo>
                  <a:cubicBezTo>
                    <a:pt x="210" y="116"/>
                    <a:pt x="210" y="58"/>
                    <a:pt x="210" y="0"/>
                  </a:cubicBezTo>
                  <a:cubicBezTo>
                    <a:pt x="186" y="2"/>
                    <a:pt x="161" y="4"/>
                    <a:pt x="137" y="6"/>
                  </a:cubicBezTo>
                  <a:cubicBezTo>
                    <a:pt x="137" y="11"/>
                    <a:pt x="137" y="16"/>
                    <a:pt x="137" y="21"/>
                  </a:cubicBezTo>
                  <a:cubicBezTo>
                    <a:pt x="172" y="21"/>
                    <a:pt x="175" y="24"/>
                    <a:pt x="175" y="47"/>
                  </a:cubicBezTo>
                  <a:cubicBezTo>
                    <a:pt x="175" y="77"/>
                    <a:pt x="175" y="106"/>
                    <a:pt x="175" y="135"/>
                  </a:cubicBezTo>
                  <a:cubicBezTo>
                    <a:pt x="175" y="177"/>
                    <a:pt x="153" y="211"/>
                    <a:pt x="116" y="211"/>
                  </a:cubicBezTo>
                  <a:cubicBezTo>
                    <a:pt x="74" y="211"/>
                    <a:pt x="73" y="188"/>
                    <a:pt x="73" y="162"/>
                  </a:cubicBezTo>
                  <a:cubicBezTo>
                    <a:pt x="73" y="108"/>
                    <a:pt x="73" y="54"/>
                    <a:pt x="73" y="0"/>
                  </a:cubicBezTo>
                  <a:cubicBezTo>
                    <a:pt x="49" y="2"/>
                    <a:pt x="24" y="4"/>
                    <a:pt x="0" y="6"/>
                  </a:cubicBezTo>
                  <a:cubicBezTo>
                    <a:pt x="0" y="11"/>
                    <a:pt x="0" y="16"/>
                    <a:pt x="0" y="21"/>
                  </a:cubicBezTo>
                  <a:cubicBezTo>
                    <a:pt x="39" y="21"/>
                    <a:pt x="39" y="22"/>
                    <a:pt x="39" y="66"/>
                  </a:cubicBezTo>
                  <a:cubicBezTo>
                    <a:pt x="39" y="90"/>
                    <a:pt x="39" y="115"/>
                    <a:pt x="39" y="140"/>
                  </a:cubicBezTo>
                  <a:cubicBezTo>
                    <a:pt x="39" y="177"/>
                    <a:pt x="39" y="222"/>
                    <a:pt x="113" y="222"/>
                  </a:cubicBezTo>
                  <a:cubicBezTo>
                    <a:pt x="141" y="222"/>
                    <a:pt x="162" y="208"/>
                    <a:pt x="176" y="177"/>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900" name=""/>
            <p:cNvSpPr/>
            <p:nvPr/>
          </p:nvSpPr>
          <p:spPr>
            <a:xfrm>
              <a:off x="8051760" y="2459160"/>
              <a:ext cx="39240" cy="76320"/>
            </a:xfrm>
            <a:custGeom>
              <a:avLst/>
              <a:gdLst>
                <a:gd name="textAreaLeft" fmla="*/ 0 w 39240"/>
                <a:gd name="textAreaRight" fmla="*/ 43560 w 39240"/>
                <a:gd name="textAreaTop" fmla="*/ 0 h 76320"/>
                <a:gd name="textAreaBottom" fmla="*/ 80640 h 76320"/>
              </a:gdLst>
              <a:ahLst/>
              <a:rect l="textAreaLeft" t="textAreaTop" r="textAreaRight" b="textAreaBottom"/>
              <a:pathLst>
                <a:path w="154" h="307">
                  <a:moveTo>
                    <a:pt x="76" y="106"/>
                  </a:moveTo>
                  <a:cubicBezTo>
                    <a:pt x="99" y="106"/>
                    <a:pt x="122" y="106"/>
                    <a:pt x="146" y="106"/>
                  </a:cubicBezTo>
                  <a:cubicBezTo>
                    <a:pt x="146" y="101"/>
                    <a:pt x="146" y="96"/>
                    <a:pt x="146" y="91"/>
                  </a:cubicBezTo>
                  <a:cubicBezTo>
                    <a:pt x="122" y="91"/>
                    <a:pt x="99" y="91"/>
                    <a:pt x="76" y="91"/>
                  </a:cubicBezTo>
                  <a:cubicBezTo>
                    <a:pt x="76" y="60"/>
                    <a:pt x="76" y="30"/>
                    <a:pt x="76" y="0"/>
                  </a:cubicBezTo>
                  <a:cubicBezTo>
                    <a:pt x="71" y="0"/>
                    <a:pt x="67" y="0"/>
                    <a:pt x="63" y="0"/>
                  </a:cubicBezTo>
                  <a:cubicBezTo>
                    <a:pt x="63" y="40"/>
                    <a:pt x="48" y="93"/>
                    <a:pt x="0" y="95"/>
                  </a:cubicBezTo>
                  <a:cubicBezTo>
                    <a:pt x="0" y="99"/>
                    <a:pt x="0" y="102"/>
                    <a:pt x="0" y="106"/>
                  </a:cubicBezTo>
                  <a:cubicBezTo>
                    <a:pt x="14" y="106"/>
                    <a:pt x="28" y="106"/>
                    <a:pt x="42" y="106"/>
                  </a:cubicBezTo>
                  <a:cubicBezTo>
                    <a:pt x="42" y="151"/>
                    <a:pt x="42" y="196"/>
                    <a:pt x="42" y="241"/>
                  </a:cubicBezTo>
                  <a:cubicBezTo>
                    <a:pt x="42" y="301"/>
                    <a:pt x="87" y="307"/>
                    <a:pt x="105" y="307"/>
                  </a:cubicBezTo>
                  <a:cubicBezTo>
                    <a:pt x="140" y="307"/>
                    <a:pt x="154" y="272"/>
                    <a:pt x="154" y="241"/>
                  </a:cubicBezTo>
                  <a:cubicBezTo>
                    <a:pt x="154" y="232"/>
                    <a:pt x="154" y="223"/>
                    <a:pt x="154" y="213"/>
                  </a:cubicBezTo>
                  <a:cubicBezTo>
                    <a:pt x="150" y="213"/>
                    <a:pt x="146" y="213"/>
                    <a:pt x="141" y="213"/>
                  </a:cubicBezTo>
                  <a:cubicBezTo>
                    <a:pt x="141" y="222"/>
                    <a:pt x="141" y="231"/>
                    <a:pt x="141" y="240"/>
                  </a:cubicBezTo>
                  <a:cubicBezTo>
                    <a:pt x="141" y="276"/>
                    <a:pt x="127" y="294"/>
                    <a:pt x="109" y="294"/>
                  </a:cubicBezTo>
                  <a:cubicBezTo>
                    <a:pt x="76" y="294"/>
                    <a:pt x="76" y="250"/>
                    <a:pt x="76" y="241"/>
                  </a:cubicBezTo>
                  <a:cubicBezTo>
                    <a:pt x="76" y="196"/>
                    <a:pt x="76" y="151"/>
                    <a:pt x="76" y="106"/>
                  </a:cubicBezTo>
                  <a:close/>
                </a:path>
              </a:pathLst>
            </a:custGeom>
            <a:solidFill>
              <a:srgbClr val="000000"/>
            </a:solidFill>
            <a:ln w="0">
              <a:noFill/>
            </a:ln>
          </p:spPr>
          <p:style>
            <a:lnRef idx="0"/>
            <a:fillRef idx="0"/>
            <a:effectRef idx="0"/>
            <a:fontRef idx="minor"/>
          </p:style>
          <p:txBody>
            <a:bodyPr lIns="90000" rIns="90000" tIns="35640" bIns="35640" anchor="ctr" anchorCtr="1">
              <a:noAutofit/>
            </a:bodyPr>
            <a:p>
              <a:pPr>
                <a:lnSpc>
                  <a:spcPct val="100000"/>
                </a:lnSpc>
              </a:pPr>
              <a:endParaRPr b="0" lang="en-US" sz="1800" spc="-1" strike="noStrike">
                <a:solidFill>
                  <a:srgbClr val="ffffff"/>
                </a:solidFill>
                <a:latin typeface="Arial"/>
                <a:ea typeface="DejaVu Sans"/>
              </a:endParaRPr>
            </a:p>
          </p:txBody>
        </p:sp>
        <p:sp>
          <p:nvSpPr>
            <p:cNvPr id="901" name=""/>
            <p:cNvSpPr/>
            <p:nvPr/>
          </p:nvSpPr>
          <p:spPr>
            <a:xfrm>
              <a:off x="8154360" y="2449440"/>
              <a:ext cx="80640" cy="110880"/>
            </a:xfrm>
            <a:custGeom>
              <a:avLst/>
              <a:gdLst>
                <a:gd name="textAreaLeft" fmla="*/ 0 w 80640"/>
                <a:gd name="textAreaRight" fmla="*/ 84960 w 80640"/>
                <a:gd name="textAreaTop" fmla="*/ 0 h 110880"/>
                <a:gd name="textAreaBottom" fmla="*/ 115200 h 110880"/>
              </a:gdLst>
              <a:ahLst/>
              <a:rect l="textAreaLeft" t="textAreaTop" r="textAreaRight" b="textAreaBottom"/>
              <a:pathLst>
                <a:path w="298" h="439">
                  <a:moveTo>
                    <a:pt x="222" y="13"/>
                  </a:moveTo>
                  <a:cubicBezTo>
                    <a:pt x="224" y="10"/>
                    <a:pt x="224" y="7"/>
                    <a:pt x="224" y="4"/>
                  </a:cubicBezTo>
                  <a:cubicBezTo>
                    <a:pt x="224" y="0"/>
                    <a:pt x="221" y="0"/>
                    <a:pt x="218" y="0"/>
                  </a:cubicBezTo>
                  <a:cubicBezTo>
                    <a:pt x="214" y="0"/>
                    <a:pt x="213" y="0"/>
                    <a:pt x="211" y="10"/>
                  </a:cubicBezTo>
                  <a:cubicBezTo>
                    <a:pt x="184" y="118"/>
                    <a:pt x="157" y="226"/>
                    <a:pt x="130" y="333"/>
                  </a:cubicBezTo>
                  <a:cubicBezTo>
                    <a:pt x="92" y="328"/>
                    <a:pt x="73" y="310"/>
                    <a:pt x="73" y="278"/>
                  </a:cubicBezTo>
                  <a:cubicBezTo>
                    <a:pt x="73" y="268"/>
                    <a:pt x="73" y="255"/>
                    <a:pt x="99" y="187"/>
                  </a:cubicBezTo>
                  <a:cubicBezTo>
                    <a:pt x="102" y="181"/>
                    <a:pt x="105" y="173"/>
                    <a:pt x="105" y="163"/>
                  </a:cubicBezTo>
                  <a:cubicBezTo>
                    <a:pt x="105" y="141"/>
                    <a:pt x="90" y="123"/>
                    <a:pt x="66" y="123"/>
                  </a:cubicBezTo>
                  <a:cubicBezTo>
                    <a:pt x="18" y="123"/>
                    <a:pt x="0" y="194"/>
                    <a:pt x="0" y="198"/>
                  </a:cubicBezTo>
                  <a:cubicBezTo>
                    <a:pt x="0" y="204"/>
                    <a:pt x="4" y="202"/>
                    <a:pt x="6" y="204"/>
                  </a:cubicBezTo>
                  <a:cubicBezTo>
                    <a:pt x="11" y="204"/>
                    <a:pt x="11" y="202"/>
                    <a:pt x="14" y="194"/>
                  </a:cubicBezTo>
                  <a:cubicBezTo>
                    <a:pt x="27" y="148"/>
                    <a:pt x="48" y="134"/>
                    <a:pt x="63" y="134"/>
                  </a:cubicBezTo>
                  <a:cubicBezTo>
                    <a:pt x="67" y="134"/>
                    <a:pt x="76" y="134"/>
                    <a:pt x="76" y="149"/>
                  </a:cubicBezTo>
                  <a:cubicBezTo>
                    <a:pt x="76" y="162"/>
                    <a:pt x="71" y="174"/>
                    <a:pt x="64" y="191"/>
                  </a:cubicBezTo>
                  <a:cubicBezTo>
                    <a:pt x="41" y="253"/>
                    <a:pt x="41" y="265"/>
                    <a:pt x="41" y="273"/>
                  </a:cubicBezTo>
                  <a:cubicBezTo>
                    <a:pt x="41" y="321"/>
                    <a:pt x="80" y="340"/>
                    <a:pt x="126" y="343"/>
                  </a:cubicBezTo>
                  <a:cubicBezTo>
                    <a:pt x="123" y="361"/>
                    <a:pt x="123" y="363"/>
                    <a:pt x="116" y="388"/>
                  </a:cubicBezTo>
                  <a:cubicBezTo>
                    <a:pt x="115" y="393"/>
                    <a:pt x="105" y="432"/>
                    <a:pt x="105" y="434"/>
                  </a:cubicBezTo>
                  <a:cubicBezTo>
                    <a:pt x="105" y="435"/>
                    <a:pt x="105" y="439"/>
                    <a:pt x="111" y="439"/>
                  </a:cubicBezTo>
                  <a:cubicBezTo>
                    <a:pt x="112" y="439"/>
                    <a:pt x="113" y="439"/>
                    <a:pt x="115" y="438"/>
                  </a:cubicBezTo>
                  <a:cubicBezTo>
                    <a:pt x="116" y="437"/>
                    <a:pt x="119" y="424"/>
                    <a:pt x="120" y="417"/>
                  </a:cubicBezTo>
                  <a:cubicBezTo>
                    <a:pt x="127" y="393"/>
                    <a:pt x="133" y="369"/>
                    <a:pt x="140" y="345"/>
                  </a:cubicBezTo>
                  <a:cubicBezTo>
                    <a:pt x="158" y="345"/>
                    <a:pt x="200" y="345"/>
                    <a:pt x="246" y="292"/>
                  </a:cubicBezTo>
                  <a:cubicBezTo>
                    <a:pt x="267" y="269"/>
                    <a:pt x="277" y="248"/>
                    <a:pt x="283" y="233"/>
                  </a:cubicBezTo>
                  <a:cubicBezTo>
                    <a:pt x="287" y="222"/>
                    <a:pt x="298" y="179"/>
                    <a:pt x="298" y="158"/>
                  </a:cubicBezTo>
                  <a:cubicBezTo>
                    <a:pt x="298" y="130"/>
                    <a:pt x="285" y="123"/>
                    <a:pt x="277" y="123"/>
                  </a:cubicBezTo>
                  <a:cubicBezTo>
                    <a:pt x="264" y="123"/>
                    <a:pt x="252" y="135"/>
                    <a:pt x="252" y="146"/>
                  </a:cubicBezTo>
                  <a:cubicBezTo>
                    <a:pt x="252" y="152"/>
                    <a:pt x="255" y="155"/>
                    <a:pt x="259" y="159"/>
                  </a:cubicBezTo>
                  <a:cubicBezTo>
                    <a:pt x="264" y="165"/>
                    <a:pt x="277" y="177"/>
                    <a:pt x="277" y="201"/>
                  </a:cubicBezTo>
                  <a:cubicBezTo>
                    <a:pt x="277" y="233"/>
                    <a:pt x="252" y="272"/>
                    <a:pt x="234" y="290"/>
                  </a:cubicBezTo>
                  <a:cubicBezTo>
                    <a:pt x="190" y="333"/>
                    <a:pt x="160" y="333"/>
                    <a:pt x="141" y="333"/>
                  </a:cubicBezTo>
                  <a:cubicBezTo>
                    <a:pt x="168" y="226"/>
                    <a:pt x="195" y="120"/>
                    <a:pt x="222" y="1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02" name=""/>
            <p:cNvSpPr/>
            <p:nvPr/>
          </p:nvSpPr>
          <p:spPr>
            <a:xfrm>
              <a:off x="8252280" y="2430360"/>
              <a:ext cx="67320" cy="56880"/>
            </a:xfrm>
            <a:custGeom>
              <a:avLst/>
              <a:gdLst>
                <a:gd name="textAreaLeft" fmla="*/ 0 w 67320"/>
                <a:gd name="textAreaRight" fmla="*/ 71640 w 67320"/>
                <a:gd name="textAreaTop" fmla="*/ 0 h 56880"/>
                <a:gd name="textAreaBottom" fmla="*/ 61200 h 56880"/>
              </a:gdLst>
              <a:ahLst/>
              <a:rect l="textAreaLeft" t="textAreaTop" r="textAreaRight" b="textAreaBottom"/>
              <a:pathLst>
                <a:path w="252" h="234">
                  <a:moveTo>
                    <a:pt x="71" y="6"/>
                  </a:moveTo>
                  <a:cubicBezTo>
                    <a:pt x="67" y="0"/>
                    <a:pt x="67" y="0"/>
                    <a:pt x="60" y="0"/>
                  </a:cubicBezTo>
                  <a:cubicBezTo>
                    <a:pt x="40" y="0"/>
                    <a:pt x="20" y="0"/>
                    <a:pt x="0" y="0"/>
                  </a:cubicBezTo>
                  <a:cubicBezTo>
                    <a:pt x="0" y="4"/>
                    <a:pt x="0" y="8"/>
                    <a:pt x="0" y="13"/>
                  </a:cubicBezTo>
                  <a:cubicBezTo>
                    <a:pt x="4" y="13"/>
                    <a:pt x="7" y="13"/>
                    <a:pt x="11" y="13"/>
                  </a:cubicBezTo>
                  <a:cubicBezTo>
                    <a:pt x="25" y="13"/>
                    <a:pt x="34" y="14"/>
                    <a:pt x="35" y="14"/>
                  </a:cubicBezTo>
                  <a:cubicBezTo>
                    <a:pt x="35" y="75"/>
                    <a:pt x="35" y="136"/>
                    <a:pt x="35" y="197"/>
                  </a:cubicBezTo>
                  <a:cubicBezTo>
                    <a:pt x="35" y="206"/>
                    <a:pt x="35" y="222"/>
                    <a:pt x="0" y="222"/>
                  </a:cubicBezTo>
                  <a:cubicBezTo>
                    <a:pt x="0" y="226"/>
                    <a:pt x="0" y="230"/>
                    <a:pt x="0" y="234"/>
                  </a:cubicBezTo>
                  <a:cubicBezTo>
                    <a:pt x="14" y="233"/>
                    <a:pt x="28" y="233"/>
                    <a:pt x="42" y="233"/>
                  </a:cubicBezTo>
                  <a:cubicBezTo>
                    <a:pt x="56" y="233"/>
                    <a:pt x="70" y="233"/>
                    <a:pt x="84" y="234"/>
                  </a:cubicBezTo>
                  <a:cubicBezTo>
                    <a:pt x="84" y="230"/>
                    <a:pt x="84" y="226"/>
                    <a:pt x="84" y="222"/>
                  </a:cubicBezTo>
                  <a:cubicBezTo>
                    <a:pt x="49" y="222"/>
                    <a:pt x="49" y="206"/>
                    <a:pt x="49" y="197"/>
                  </a:cubicBezTo>
                  <a:cubicBezTo>
                    <a:pt x="49" y="139"/>
                    <a:pt x="49" y="81"/>
                    <a:pt x="49" y="24"/>
                  </a:cubicBezTo>
                  <a:cubicBezTo>
                    <a:pt x="100" y="92"/>
                    <a:pt x="151" y="160"/>
                    <a:pt x="201" y="229"/>
                  </a:cubicBezTo>
                  <a:cubicBezTo>
                    <a:pt x="204" y="234"/>
                    <a:pt x="206" y="234"/>
                    <a:pt x="210" y="234"/>
                  </a:cubicBezTo>
                  <a:cubicBezTo>
                    <a:pt x="215" y="234"/>
                    <a:pt x="215" y="232"/>
                    <a:pt x="215" y="225"/>
                  </a:cubicBezTo>
                  <a:cubicBezTo>
                    <a:pt x="215" y="162"/>
                    <a:pt x="215" y="100"/>
                    <a:pt x="215" y="38"/>
                  </a:cubicBezTo>
                  <a:cubicBezTo>
                    <a:pt x="215" y="28"/>
                    <a:pt x="215" y="13"/>
                    <a:pt x="252" y="13"/>
                  </a:cubicBezTo>
                  <a:cubicBezTo>
                    <a:pt x="252" y="8"/>
                    <a:pt x="252" y="4"/>
                    <a:pt x="252" y="0"/>
                  </a:cubicBezTo>
                  <a:cubicBezTo>
                    <a:pt x="238" y="1"/>
                    <a:pt x="224" y="1"/>
                    <a:pt x="210" y="1"/>
                  </a:cubicBezTo>
                  <a:cubicBezTo>
                    <a:pt x="196" y="1"/>
                    <a:pt x="182" y="1"/>
                    <a:pt x="168" y="0"/>
                  </a:cubicBezTo>
                  <a:cubicBezTo>
                    <a:pt x="168" y="4"/>
                    <a:pt x="168" y="8"/>
                    <a:pt x="168" y="13"/>
                  </a:cubicBezTo>
                  <a:cubicBezTo>
                    <a:pt x="203" y="13"/>
                    <a:pt x="203" y="28"/>
                    <a:pt x="203" y="38"/>
                  </a:cubicBezTo>
                  <a:cubicBezTo>
                    <a:pt x="203" y="86"/>
                    <a:pt x="203" y="134"/>
                    <a:pt x="203" y="183"/>
                  </a:cubicBezTo>
                  <a:cubicBezTo>
                    <a:pt x="159" y="124"/>
                    <a:pt x="115" y="65"/>
                    <a:pt x="71" y="6"/>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sp>
          <p:nvSpPr>
            <p:cNvPr id="903" name=""/>
            <p:cNvSpPr/>
            <p:nvPr/>
          </p:nvSpPr>
          <p:spPr>
            <a:xfrm>
              <a:off x="8335440" y="2430360"/>
              <a:ext cx="66960" cy="56880"/>
            </a:xfrm>
            <a:custGeom>
              <a:avLst/>
              <a:gdLst>
                <a:gd name="textAreaLeft" fmla="*/ 0 w 66960"/>
                <a:gd name="textAreaRight" fmla="*/ 71280 w 66960"/>
                <a:gd name="textAreaTop" fmla="*/ 0 h 56880"/>
                <a:gd name="textAreaBottom" fmla="*/ 61200 h 56880"/>
              </a:gdLst>
              <a:ahLst/>
              <a:rect l="textAreaLeft" t="textAreaTop" r="textAreaRight" b="textAreaBottom"/>
              <a:pathLst>
                <a:path w="250" h="234">
                  <a:moveTo>
                    <a:pt x="70" y="6"/>
                  </a:moveTo>
                  <a:cubicBezTo>
                    <a:pt x="66" y="0"/>
                    <a:pt x="66" y="0"/>
                    <a:pt x="59" y="0"/>
                  </a:cubicBezTo>
                  <a:cubicBezTo>
                    <a:pt x="39" y="0"/>
                    <a:pt x="20" y="0"/>
                    <a:pt x="0" y="0"/>
                  </a:cubicBezTo>
                  <a:cubicBezTo>
                    <a:pt x="0" y="4"/>
                    <a:pt x="0" y="8"/>
                    <a:pt x="0" y="13"/>
                  </a:cubicBezTo>
                  <a:cubicBezTo>
                    <a:pt x="3" y="13"/>
                    <a:pt x="7" y="13"/>
                    <a:pt x="10" y="13"/>
                  </a:cubicBezTo>
                  <a:cubicBezTo>
                    <a:pt x="24" y="13"/>
                    <a:pt x="34" y="14"/>
                    <a:pt x="35" y="14"/>
                  </a:cubicBezTo>
                  <a:cubicBezTo>
                    <a:pt x="35" y="75"/>
                    <a:pt x="35" y="136"/>
                    <a:pt x="35" y="197"/>
                  </a:cubicBezTo>
                  <a:cubicBezTo>
                    <a:pt x="35" y="206"/>
                    <a:pt x="35" y="222"/>
                    <a:pt x="0" y="222"/>
                  </a:cubicBezTo>
                  <a:cubicBezTo>
                    <a:pt x="0" y="226"/>
                    <a:pt x="0" y="230"/>
                    <a:pt x="0" y="234"/>
                  </a:cubicBezTo>
                  <a:cubicBezTo>
                    <a:pt x="14" y="233"/>
                    <a:pt x="26" y="233"/>
                    <a:pt x="41" y="233"/>
                  </a:cubicBezTo>
                  <a:cubicBezTo>
                    <a:pt x="55" y="233"/>
                    <a:pt x="69" y="233"/>
                    <a:pt x="83" y="234"/>
                  </a:cubicBezTo>
                  <a:cubicBezTo>
                    <a:pt x="83" y="230"/>
                    <a:pt x="83" y="226"/>
                    <a:pt x="83" y="222"/>
                  </a:cubicBezTo>
                  <a:cubicBezTo>
                    <a:pt x="48" y="222"/>
                    <a:pt x="48" y="206"/>
                    <a:pt x="48" y="197"/>
                  </a:cubicBezTo>
                  <a:cubicBezTo>
                    <a:pt x="48" y="139"/>
                    <a:pt x="48" y="81"/>
                    <a:pt x="48" y="24"/>
                  </a:cubicBezTo>
                  <a:cubicBezTo>
                    <a:pt x="98" y="92"/>
                    <a:pt x="149" y="160"/>
                    <a:pt x="200" y="229"/>
                  </a:cubicBezTo>
                  <a:cubicBezTo>
                    <a:pt x="204" y="234"/>
                    <a:pt x="204" y="234"/>
                    <a:pt x="208" y="234"/>
                  </a:cubicBezTo>
                  <a:cubicBezTo>
                    <a:pt x="215" y="234"/>
                    <a:pt x="215" y="232"/>
                    <a:pt x="215" y="225"/>
                  </a:cubicBezTo>
                  <a:cubicBezTo>
                    <a:pt x="215" y="162"/>
                    <a:pt x="215" y="100"/>
                    <a:pt x="215" y="38"/>
                  </a:cubicBezTo>
                  <a:cubicBezTo>
                    <a:pt x="215" y="28"/>
                    <a:pt x="215" y="13"/>
                    <a:pt x="250" y="13"/>
                  </a:cubicBezTo>
                  <a:cubicBezTo>
                    <a:pt x="250" y="8"/>
                    <a:pt x="250" y="4"/>
                    <a:pt x="250" y="0"/>
                  </a:cubicBezTo>
                  <a:cubicBezTo>
                    <a:pt x="236" y="1"/>
                    <a:pt x="222" y="1"/>
                    <a:pt x="208" y="1"/>
                  </a:cubicBezTo>
                  <a:cubicBezTo>
                    <a:pt x="194" y="1"/>
                    <a:pt x="181" y="1"/>
                    <a:pt x="167" y="0"/>
                  </a:cubicBezTo>
                  <a:cubicBezTo>
                    <a:pt x="167" y="4"/>
                    <a:pt x="167" y="8"/>
                    <a:pt x="167" y="13"/>
                  </a:cubicBezTo>
                  <a:cubicBezTo>
                    <a:pt x="201" y="13"/>
                    <a:pt x="201" y="28"/>
                    <a:pt x="201" y="38"/>
                  </a:cubicBezTo>
                  <a:cubicBezTo>
                    <a:pt x="201" y="86"/>
                    <a:pt x="201" y="134"/>
                    <a:pt x="201" y="183"/>
                  </a:cubicBezTo>
                  <a:cubicBezTo>
                    <a:pt x="158" y="124"/>
                    <a:pt x="114" y="65"/>
                    <a:pt x="70" y="6"/>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04" name=""/>
          <p:cNvGrpSpPr/>
          <p:nvPr/>
        </p:nvGrpSpPr>
        <p:grpSpPr>
          <a:xfrm>
            <a:off x="7059240" y="2736360"/>
            <a:ext cx="271080" cy="166320"/>
            <a:chOff x="7059240" y="2736360"/>
            <a:chExt cx="271080" cy="166320"/>
          </a:xfrm>
        </p:grpSpPr>
        <p:sp>
          <p:nvSpPr>
            <p:cNvPr id="905" name=""/>
            <p:cNvSpPr/>
            <p:nvPr/>
          </p:nvSpPr>
          <p:spPr>
            <a:xfrm>
              <a:off x="7063920" y="2742840"/>
              <a:ext cx="259200" cy="153360"/>
            </a:xfrm>
            <a:custGeom>
              <a:avLst/>
              <a:gdLst>
                <a:gd name="textAreaLeft" fmla="*/ 0 w 259200"/>
                <a:gd name="textAreaRight" fmla="*/ 263520 w 259200"/>
                <a:gd name="textAreaTop" fmla="*/ 0 h 153360"/>
                <a:gd name="textAreaBottom" fmla="*/ 157680 h 153360"/>
              </a:gdLst>
              <a:ahLst/>
              <a:rect l="textAreaLeft" t="textAreaTop" r="textAreaRight" b="textAreaBottom"/>
              <a:pathLst>
                <a:path w="923" h="600">
                  <a:moveTo>
                    <a:pt x="0" y="0"/>
                  </a:moveTo>
                  <a:cubicBezTo>
                    <a:pt x="308" y="0"/>
                    <a:pt x="615" y="0"/>
                    <a:pt x="923" y="0"/>
                  </a:cubicBezTo>
                  <a:cubicBezTo>
                    <a:pt x="923" y="200"/>
                    <a:pt x="923" y="400"/>
                    <a:pt x="923" y="600"/>
                  </a:cubicBezTo>
                  <a:cubicBezTo>
                    <a:pt x="615" y="600"/>
                    <a:pt x="308" y="600"/>
                    <a:pt x="0" y="600"/>
                  </a:cubicBezTo>
                  <a:cubicBezTo>
                    <a:pt x="0" y="400"/>
                    <a:pt x="0" y="200"/>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06" name=""/>
            <p:cNvSpPr/>
            <p:nvPr/>
          </p:nvSpPr>
          <p:spPr>
            <a:xfrm>
              <a:off x="7059240" y="2783160"/>
              <a:ext cx="134280" cy="86040"/>
            </a:xfrm>
            <a:custGeom>
              <a:avLst/>
              <a:gdLst>
                <a:gd name="textAreaLeft" fmla="*/ 0 w 134280"/>
                <a:gd name="textAreaRight" fmla="*/ 138600 w 134280"/>
                <a:gd name="textAreaTop" fmla="*/ 0 h 86040"/>
                <a:gd name="textAreaBottom" fmla="*/ 90360 h 86040"/>
              </a:gdLst>
              <a:ahLst/>
              <a:rect l="textAreaLeft" t="textAreaTop" r="textAreaRight" b="textAreaBottom"/>
              <a:pathLst>
                <a:path w="487" h="345">
                  <a:moveTo>
                    <a:pt x="438" y="48"/>
                  </a:moveTo>
                  <a:cubicBezTo>
                    <a:pt x="448" y="20"/>
                    <a:pt x="469" y="15"/>
                    <a:pt x="487" y="15"/>
                  </a:cubicBezTo>
                  <a:cubicBezTo>
                    <a:pt x="487" y="10"/>
                    <a:pt x="487" y="5"/>
                    <a:pt x="487" y="0"/>
                  </a:cubicBezTo>
                  <a:cubicBezTo>
                    <a:pt x="473" y="1"/>
                    <a:pt x="457" y="1"/>
                    <a:pt x="442" y="1"/>
                  </a:cubicBezTo>
                  <a:cubicBezTo>
                    <a:pt x="428" y="1"/>
                    <a:pt x="397" y="0"/>
                    <a:pt x="385" y="0"/>
                  </a:cubicBezTo>
                  <a:cubicBezTo>
                    <a:pt x="385" y="5"/>
                    <a:pt x="385" y="10"/>
                    <a:pt x="385" y="15"/>
                  </a:cubicBezTo>
                  <a:cubicBezTo>
                    <a:pt x="417" y="15"/>
                    <a:pt x="427" y="32"/>
                    <a:pt x="427" y="41"/>
                  </a:cubicBezTo>
                  <a:cubicBezTo>
                    <a:pt x="427" y="43"/>
                    <a:pt x="425" y="48"/>
                    <a:pt x="424" y="50"/>
                  </a:cubicBezTo>
                  <a:cubicBezTo>
                    <a:pt x="400" y="126"/>
                    <a:pt x="375" y="201"/>
                    <a:pt x="351" y="277"/>
                  </a:cubicBezTo>
                  <a:cubicBezTo>
                    <a:pt x="325" y="197"/>
                    <a:pt x="299" y="117"/>
                    <a:pt x="273" y="38"/>
                  </a:cubicBezTo>
                  <a:cubicBezTo>
                    <a:pt x="271" y="35"/>
                    <a:pt x="270" y="32"/>
                    <a:pt x="270" y="29"/>
                  </a:cubicBezTo>
                  <a:cubicBezTo>
                    <a:pt x="270" y="15"/>
                    <a:pt x="299" y="15"/>
                    <a:pt x="312" y="15"/>
                  </a:cubicBezTo>
                  <a:cubicBezTo>
                    <a:pt x="312" y="10"/>
                    <a:pt x="312" y="5"/>
                    <a:pt x="312" y="0"/>
                  </a:cubicBezTo>
                  <a:cubicBezTo>
                    <a:pt x="294" y="1"/>
                    <a:pt x="260" y="1"/>
                    <a:pt x="242" y="1"/>
                  </a:cubicBezTo>
                  <a:cubicBezTo>
                    <a:pt x="224" y="1"/>
                    <a:pt x="203" y="0"/>
                    <a:pt x="182" y="0"/>
                  </a:cubicBezTo>
                  <a:cubicBezTo>
                    <a:pt x="182" y="5"/>
                    <a:pt x="182" y="10"/>
                    <a:pt x="182" y="15"/>
                  </a:cubicBezTo>
                  <a:cubicBezTo>
                    <a:pt x="210" y="15"/>
                    <a:pt x="221" y="15"/>
                    <a:pt x="227" y="32"/>
                  </a:cubicBezTo>
                  <a:cubicBezTo>
                    <a:pt x="230" y="44"/>
                    <a:pt x="234" y="55"/>
                    <a:pt x="238" y="67"/>
                  </a:cubicBezTo>
                  <a:cubicBezTo>
                    <a:pt x="215" y="137"/>
                    <a:pt x="192" y="207"/>
                    <a:pt x="169" y="277"/>
                  </a:cubicBezTo>
                  <a:cubicBezTo>
                    <a:pt x="143" y="197"/>
                    <a:pt x="116" y="116"/>
                    <a:pt x="90" y="36"/>
                  </a:cubicBezTo>
                  <a:cubicBezTo>
                    <a:pt x="90" y="35"/>
                    <a:pt x="90" y="31"/>
                    <a:pt x="90" y="29"/>
                  </a:cubicBezTo>
                  <a:cubicBezTo>
                    <a:pt x="90"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6"/>
                    <a:pt x="111" y="236"/>
                    <a:pt x="144" y="337"/>
                  </a:cubicBezTo>
                  <a:cubicBezTo>
                    <a:pt x="145" y="341"/>
                    <a:pt x="147" y="345"/>
                    <a:pt x="152" y="345"/>
                  </a:cubicBezTo>
                  <a:cubicBezTo>
                    <a:pt x="159" y="345"/>
                    <a:pt x="161" y="342"/>
                    <a:pt x="162" y="335"/>
                  </a:cubicBezTo>
                  <a:cubicBezTo>
                    <a:pt x="189" y="253"/>
                    <a:pt x="216" y="170"/>
                    <a:pt x="243" y="87"/>
                  </a:cubicBezTo>
                  <a:cubicBezTo>
                    <a:pt x="270" y="170"/>
                    <a:pt x="297" y="253"/>
                    <a:pt x="324" y="337"/>
                  </a:cubicBezTo>
                  <a:cubicBezTo>
                    <a:pt x="326" y="341"/>
                    <a:pt x="329" y="345"/>
                    <a:pt x="334" y="345"/>
                  </a:cubicBezTo>
                  <a:cubicBezTo>
                    <a:pt x="341" y="345"/>
                    <a:pt x="343" y="342"/>
                    <a:pt x="344" y="335"/>
                  </a:cubicBezTo>
                  <a:cubicBezTo>
                    <a:pt x="375" y="239"/>
                    <a:pt x="407" y="144"/>
                    <a:pt x="438"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07" name=""/>
            <p:cNvSpPr/>
            <p:nvPr/>
          </p:nvSpPr>
          <p:spPr>
            <a:xfrm>
              <a:off x="7212240" y="2736360"/>
              <a:ext cx="21240" cy="85320"/>
            </a:xfrm>
            <a:custGeom>
              <a:avLst/>
              <a:gdLst>
                <a:gd name="textAreaLeft" fmla="*/ 0 w 21240"/>
                <a:gd name="textAreaRight" fmla="*/ 25560 w 21240"/>
                <a:gd name="textAreaTop" fmla="*/ 0 h 85320"/>
                <a:gd name="textAreaBottom" fmla="*/ 89640 h 85320"/>
              </a:gdLst>
              <a:ahLst/>
              <a:rect l="textAreaLeft" t="textAreaTop" r="textAreaRight" b="textAreaBottom"/>
              <a:pathLst>
                <a:path w="90" h="342">
                  <a:moveTo>
                    <a:pt x="83" y="0"/>
                  </a:moveTo>
                  <a:cubicBezTo>
                    <a:pt x="17" y="46"/>
                    <a:pt x="0" y="119"/>
                    <a:pt x="0" y="172"/>
                  </a:cubicBezTo>
                  <a:cubicBezTo>
                    <a:pt x="0" y="219"/>
                    <a:pt x="14" y="295"/>
                    <a:pt x="83" y="342"/>
                  </a:cubicBezTo>
                  <a:cubicBezTo>
                    <a:pt x="85" y="342"/>
                    <a:pt x="90" y="342"/>
                    <a:pt x="90" y="338"/>
                  </a:cubicBezTo>
                  <a:cubicBezTo>
                    <a:pt x="90" y="337"/>
                    <a:pt x="88" y="335"/>
                    <a:pt x="87" y="334"/>
                  </a:cubicBezTo>
                  <a:cubicBezTo>
                    <a:pt x="41" y="292"/>
                    <a:pt x="24" y="235"/>
                    <a:pt x="24" y="172"/>
                  </a:cubicBezTo>
                  <a:cubicBezTo>
                    <a:pt x="24" y="78"/>
                    <a:pt x="59" y="34"/>
                    <a:pt x="87" y="8"/>
                  </a:cubicBezTo>
                  <a:cubicBezTo>
                    <a:pt x="88" y="7"/>
                    <a:pt x="90" y="6"/>
                    <a:pt x="90" y="4"/>
                  </a:cubicBezTo>
                  <a:cubicBezTo>
                    <a:pt x="90" y="0"/>
                    <a:pt x="85" y="0"/>
                    <a:pt x="83"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08" name=""/>
            <p:cNvSpPr/>
            <p:nvPr/>
          </p:nvSpPr>
          <p:spPr>
            <a:xfrm>
              <a:off x="7250760" y="2764080"/>
              <a:ext cx="40680" cy="36360"/>
            </a:xfrm>
            <a:custGeom>
              <a:avLst/>
              <a:gdLst>
                <a:gd name="textAreaLeft" fmla="*/ 0 w 40680"/>
                <a:gd name="textAreaRight" fmla="*/ 45000 w 40680"/>
                <a:gd name="textAreaTop" fmla="*/ 0 h 36360"/>
                <a:gd name="textAreaBottom" fmla="*/ 40680 h 36360"/>
              </a:gdLst>
              <a:ahLst/>
              <a:rect l="textAreaLeft" t="textAreaTop" r="textAreaRight" b="textAreaBottom"/>
              <a:pathLst>
                <a:path w="158" h="155">
                  <a:moveTo>
                    <a:pt x="36" y="122"/>
                  </a:moveTo>
                  <a:cubicBezTo>
                    <a:pt x="45" y="112"/>
                    <a:pt x="52" y="106"/>
                    <a:pt x="81" y="82"/>
                  </a:cubicBezTo>
                  <a:cubicBezTo>
                    <a:pt x="88" y="77"/>
                    <a:pt x="113" y="56"/>
                    <a:pt x="123" y="46"/>
                  </a:cubicBezTo>
                  <a:cubicBezTo>
                    <a:pt x="144" y="25"/>
                    <a:pt x="158" y="8"/>
                    <a:pt x="158" y="4"/>
                  </a:cubicBezTo>
                  <a:cubicBezTo>
                    <a:pt x="158" y="0"/>
                    <a:pt x="154" y="0"/>
                    <a:pt x="152" y="0"/>
                  </a:cubicBezTo>
                  <a:cubicBezTo>
                    <a:pt x="148" y="0"/>
                    <a:pt x="148" y="0"/>
                    <a:pt x="145" y="3"/>
                  </a:cubicBezTo>
                  <a:cubicBezTo>
                    <a:pt x="136" y="20"/>
                    <a:pt x="129" y="24"/>
                    <a:pt x="120" y="24"/>
                  </a:cubicBezTo>
                  <a:cubicBezTo>
                    <a:pt x="116" y="24"/>
                    <a:pt x="110" y="24"/>
                    <a:pt x="101" y="14"/>
                  </a:cubicBezTo>
                  <a:cubicBezTo>
                    <a:pt x="88" y="3"/>
                    <a:pt x="81" y="0"/>
                    <a:pt x="73" y="0"/>
                  </a:cubicBezTo>
                  <a:cubicBezTo>
                    <a:pt x="46" y="0"/>
                    <a:pt x="27" y="29"/>
                    <a:pt x="27" y="41"/>
                  </a:cubicBezTo>
                  <a:cubicBezTo>
                    <a:pt x="27" y="43"/>
                    <a:pt x="31" y="45"/>
                    <a:pt x="32" y="45"/>
                  </a:cubicBezTo>
                  <a:cubicBezTo>
                    <a:pt x="36" y="45"/>
                    <a:pt x="38" y="43"/>
                    <a:pt x="39" y="39"/>
                  </a:cubicBezTo>
                  <a:cubicBezTo>
                    <a:pt x="45" y="28"/>
                    <a:pt x="63" y="27"/>
                    <a:pt x="69" y="27"/>
                  </a:cubicBezTo>
                  <a:cubicBezTo>
                    <a:pt x="77" y="27"/>
                    <a:pt x="85" y="29"/>
                    <a:pt x="91" y="29"/>
                  </a:cubicBezTo>
                  <a:cubicBezTo>
                    <a:pt x="109" y="34"/>
                    <a:pt x="112" y="34"/>
                    <a:pt x="120" y="34"/>
                  </a:cubicBezTo>
                  <a:cubicBezTo>
                    <a:pt x="112" y="43"/>
                    <a:pt x="105" y="49"/>
                    <a:pt x="73" y="75"/>
                  </a:cubicBezTo>
                  <a:cubicBezTo>
                    <a:pt x="46" y="96"/>
                    <a:pt x="36" y="105"/>
                    <a:pt x="31" y="112"/>
                  </a:cubicBezTo>
                  <a:cubicBezTo>
                    <a:pt x="10" y="133"/>
                    <a:pt x="0" y="148"/>
                    <a:pt x="0" y="151"/>
                  </a:cubicBezTo>
                  <a:cubicBezTo>
                    <a:pt x="0" y="155"/>
                    <a:pt x="4" y="155"/>
                    <a:pt x="6" y="155"/>
                  </a:cubicBezTo>
                  <a:cubicBezTo>
                    <a:pt x="8" y="155"/>
                    <a:pt x="10" y="154"/>
                    <a:pt x="11" y="151"/>
                  </a:cubicBezTo>
                  <a:cubicBezTo>
                    <a:pt x="21" y="138"/>
                    <a:pt x="31" y="130"/>
                    <a:pt x="43" y="130"/>
                  </a:cubicBezTo>
                  <a:cubicBezTo>
                    <a:pt x="48" y="130"/>
                    <a:pt x="52" y="130"/>
                    <a:pt x="62" y="140"/>
                  </a:cubicBezTo>
                  <a:cubicBezTo>
                    <a:pt x="73" y="150"/>
                    <a:pt x="78" y="155"/>
                    <a:pt x="90" y="155"/>
                  </a:cubicBezTo>
                  <a:cubicBezTo>
                    <a:pt x="127" y="155"/>
                    <a:pt x="150" y="113"/>
                    <a:pt x="150" y="102"/>
                  </a:cubicBezTo>
                  <a:cubicBezTo>
                    <a:pt x="150" y="98"/>
                    <a:pt x="145" y="96"/>
                    <a:pt x="144" y="96"/>
                  </a:cubicBezTo>
                  <a:cubicBezTo>
                    <a:pt x="140" y="96"/>
                    <a:pt x="138" y="99"/>
                    <a:pt x="137" y="102"/>
                  </a:cubicBezTo>
                  <a:cubicBezTo>
                    <a:pt x="131" y="120"/>
                    <a:pt x="110" y="129"/>
                    <a:pt x="94" y="129"/>
                  </a:cubicBezTo>
                  <a:cubicBezTo>
                    <a:pt x="87" y="129"/>
                    <a:pt x="77" y="126"/>
                    <a:pt x="69" y="124"/>
                  </a:cubicBezTo>
                  <a:cubicBezTo>
                    <a:pt x="53" y="120"/>
                    <a:pt x="50" y="120"/>
                    <a:pt x="45" y="120"/>
                  </a:cubicBezTo>
                  <a:cubicBezTo>
                    <a:pt x="43" y="120"/>
                    <a:pt x="38" y="120"/>
                    <a:pt x="36" y="122"/>
                  </a:cubicBezTo>
                  <a:close/>
                </a:path>
              </a:pathLst>
            </a:custGeom>
            <a:solidFill>
              <a:srgbClr val="000000"/>
            </a:solidFill>
            <a:ln w="0">
              <a:noFill/>
            </a:ln>
          </p:spPr>
          <p:style>
            <a:lnRef idx="0"/>
            <a:fillRef idx="0"/>
            <a:effectRef idx="0"/>
            <a:fontRef idx="minor"/>
          </p:style>
          <p:txBody>
            <a:bodyPr lIns="90000" rIns="90000" tIns="10800" bIns="10800" anchor="ctr" anchorCtr="1">
              <a:noAutofit/>
            </a:bodyPr>
            <a:p>
              <a:pPr>
                <a:lnSpc>
                  <a:spcPct val="100000"/>
                </a:lnSpc>
              </a:pPr>
              <a:endParaRPr b="0" lang="en-US" sz="1800" spc="-1" strike="noStrike">
                <a:solidFill>
                  <a:srgbClr val="ffffff"/>
                </a:solidFill>
                <a:latin typeface="Arial"/>
                <a:ea typeface="DejaVu Sans"/>
              </a:endParaRPr>
            </a:p>
          </p:txBody>
        </p:sp>
        <p:sp>
          <p:nvSpPr>
            <p:cNvPr id="909" name=""/>
            <p:cNvSpPr/>
            <p:nvPr/>
          </p:nvSpPr>
          <p:spPr>
            <a:xfrm>
              <a:off x="7309080" y="2736360"/>
              <a:ext cx="21240" cy="85320"/>
            </a:xfrm>
            <a:custGeom>
              <a:avLst/>
              <a:gdLst>
                <a:gd name="textAreaLeft" fmla="*/ 0 w 21240"/>
                <a:gd name="textAreaRight" fmla="*/ 25560 w 21240"/>
                <a:gd name="textAreaTop" fmla="*/ 0 h 85320"/>
                <a:gd name="textAreaBottom" fmla="*/ 89640 h 85320"/>
              </a:gdLst>
              <a:ahLst/>
              <a:rect l="textAreaLeft" t="textAreaTop" r="textAreaRight" b="textAreaBottom"/>
              <a:pathLst>
                <a:path w="90"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90" y="212"/>
                    <a:pt x="90" y="172"/>
                  </a:cubicBezTo>
                  <a:cubicBezTo>
                    <a:pt x="90" y="123"/>
                    <a:pt x="76"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10" name=""/>
            <p:cNvSpPr/>
            <p:nvPr/>
          </p:nvSpPr>
          <p:spPr>
            <a:xfrm>
              <a:off x="7206120" y="2845440"/>
              <a:ext cx="40680" cy="57240"/>
            </a:xfrm>
            <a:custGeom>
              <a:avLst/>
              <a:gdLst>
                <a:gd name="textAreaLeft" fmla="*/ 0 w 40680"/>
                <a:gd name="textAreaRight" fmla="*/ 45000 w 40680"/>
                <a:gd name="textAreaTop" fmla="*/ 0 h 57240"/>
                <a:gd name="textAreaBottom" fmla="*/ 61560 h 57240"/>
              </a:gdLst>
              <a:ahLst/>
              <a:rect l="textAreaLeft" t="textAreaTop" r="textAreaRight" b="textAreaBottom"/>
              <a:pathLst>
                <a:path w="158" h="235">
                  <a:moveTo>
                    <a:pt x="76" y="113"/>
                  </a:moveTo>
                  <a:cubicBezTo>
                    <a:pt x="102" y="113"/>
                    <a:pt x="122" y="131"/>
                    <a:pt x="122" y="169"/>
                  </a:cubicBezTo>
                  <a:cubicBezTo>
                    <a:pt x="122" y="211"/>
                    <a:pt x="97" y="224"/>
                    <a:pt x="77" y="224"/>
                  </a:cubicBezTo>
                  <a:cubicBezTo>
                    <a:pt x="63" y="224"/>
                    <a:pt x="34" y="219"/>
                    <a:pt x="18" y="200"/>
                  </a:cubicBezTo>
                  <a:cubicBezTo>
                    <a:pt x="35" y="198"/>
                    <a:pt x="38" y="187"/>
                    <a:pt x="38" y="180"/>
                  </a:cubicBezTo>
                  <a:cubicBezTo>
                    <a:pt x="38" y="169"/>
                    <a:pt x="31" y="162"/>
                    <a:pt x="20" y="162"/>
                  </a:cubicBezTo>
                  <a:cubicBezTo>
                    <a:pt x="10" y="162"/>
                    <a:pt x="0" y="168"/>
                    <a:pt x="0" y="182"/>
                  </a:cubicBezTo>
                  <a:cubicBezTo>
                    <a:pt x="0" y="214"/>
                    <a:pt x="36" y="235"/>
                    <a:pt x="77" y="235"/>
                  </a:cubicBezTo>
                  <a:cubicBezTo>
                    <a:pt x="126" y="235"/>
                    <a:pt x="158" y="203"/>
                    <a:pt x="158" y="169"/>
                  </a:cubicBezTo>
                  <a:cubicBezTo>
                    <a:pt x="158" y="141"/>
                    <a:pt x="137" y="115"/>
                    <a:pt x="98" y="108"/>
                  </a:cubicBezTo>
                  <a:cubicBezTo>
                    <a:pt x="134" y="94"/>
                    <a:pt x="148" y="68"/>
                    <a:pt x="148" y="48"/>
                  </a:cubicBezTo>
                  <a:cubicBezTo>
                    <a:pt x="148" y="20"/>
                    <a:pt x="116" y="0"/>
                    <a:pt x="78" y="0"/>
                  </a:cubicBezTo>
                  <a:cubicBezTo>
                    <a:pt x="41" y="0"/>
                    <a:pt x="11" y="18"/>
                    <a:pt x="11" y="46"/>
                  </a:cubicBezTo>
                  <a:cubicBezTo>
                    <a:pt x="11" y="57"/>
                    <a:pt x="18" y="64"/>
                    <a:pt x="29" y="64"/>
                  </a:cubicBezTo>
                  <a:cubicBezTo>
                    <a:pt x="39" y="64"/>
                    <a:pt x="46" y="56"/>
                    <a:pt x="46" y="46"/>
                  </a:cubicBezTo>
                  <a:cubicBezTo>
                    <a:pt x="46" y="36"/>
                    <a:pt x="39" y="29"/>
                    <a:pt x="29" y="29"/>
                  </a:cubicBezTo>
                  <a:cubicBezTo>
                    <a:pt x="41" y="14"/>
                    <a:pt x="64" y="10"/>
                    <a:pt x="77" y="10"/>
                  </a:cubicBezTo>
                  <a:cubicBezTo>
                    <a:pt x="92" y="10"/>
                    <a:pt x="115" y="18"/>
                    <a:pt x="115" y="48"/>
                  </a:cubicBezTo>
                  <a:cubicBezTo>
                    <a:pt x="115" y="62"/>
                    <a:pt x="109" y="77"/>
                    <a:pt x="101" y="88"/>
                  </a:cubicBezTo>
                  <a:cubicBezTo>
                    <a:pt x="90" y="101"/>
                    <a:pt x="80" y="102"/>
                    <a:pt x="63" y="103"/>
                  </a:cubicBezTo>
                  <a:cubicBezTo>
                    <a:pt x="55" y="103"/>
                    <a:pt x="53" y="103"/>
                    <a:pt x="52" y="103"/>
                  </a:cubicBezTo>
                  <a:cubicBezTo>
                    <a:pt x="50" y="103"/>
                    <a:pt x="48" y="105"/>
                    <a:pt x="48" y="109"/>
                  </a:cubicBezTo>
                  <a:cubicBezTo>
                    <a:pt x="48" y="113"/>
                    <a:pt x="52" y="113"/>
                    <a:pt x="57" y="113"/>
                  </a:cubicBezTo>
                  <a:cubicBezTo>
                    <a:pt x="63" y="113"/>
                    <a:pt x="69" y="113"/>
                    <a:pt x="76" y="113"/>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11" name=""/>
          <p:cNvGrpSpPr/>
          <p:nvPr/>
        </p:nvGrpSpPr>
        <p:grpSpPr>
          <a:xfrm>
            <a:off x="6040800" y="2722320"/>
            <a:ext cx="271080" cy="164520"/>
            <a:chOff x="6040800" y="2722320"/>
            <a:chExt cx="271080" cy="164520"/>
          </a:xfrm>
        </p:grpSpPr>
        <p:sp>
          <p:nvSpPr>
            <p:cNvPr id="912" name=""/>
            <p:cNvSpPr/>
            <p:nvPr/>
          </p:nvSpPr>
          <p:spPr>
            <a:xfrm>
              <a:off x="6045840" y="2729160"/>
              <a:ext cx="259200" cy="151200"/>
            </a:xfrm>
            <a:custGeom>
              <a:avLst/>
              <a:gdLst>
                <a:gd name="textAreaLeft" fmla="*/ 0 w 259200"/>
                <a:gd name="textAreaRight" fmla="*/ 263520 w 259200"/>
                <a:gd name="textAreaTop" fmla="*/ 0 h 151200"/>
                <a:gd name="textAreaBottom" fmla="*/ 155520 h 151200"/>
              </a:gdLst>
              <a:ahLst/>
              <a:rect l="textAreaLeft" t="textAreaTop" r="textAreaRight" b="textAreaBottom"/>
              <a:pathLst>
                <a:path w="923" h="593">
                  <a:moveTo>
                    <a:pt x="0" y="0"/>
                  </a:moveTo>
                  <a:cubicBezTo>
                    <a:pt x="308" y="0"/>
                    <a:pt x="615" y="0"/>
                    <a:pt x="923" y="0"/>
                  </a:cubicBezTo>
                  <a:cubicBezTo>
                    <a:pt x="923" y="198"/>
                    <a:pt x="923" y="395"/>
                    <a:pt x="923" y="593"/>
                  </a:cubicBezTo>
                  <a:cubicBezTo>
                    <a:pt x="615" y="593"/>
                    <a:pt x="308" y="593"/>
                    <a:pt x="0" y="593"/>
                  </a:cubicBezTo>
                  <a:cubicBezTo>
                    <a:pt x="0" y="395"/>
                    <a:pt x="0" y="198"/>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13" name=""/>
            <p:cNvSpPr/>
            <p:nvPr/>
          </p:nvSpPr>
          <p:spPr>
            <a:xfrm>
              <a:off x="6040800" y="2769120"/>
              <a:ext cx="134640" cy="86400"/>
            </a:xfrm>
            <a:custGeom>
              <a:avLst/>
              <a:gdLst>
                <a:gd name="textAreaLeft" fmla="*/ 0 w 134640"/>
                <a:gd name="textAreaRight" fmla="*/ 138960 w 134640"/>
                <a:gd name="textAreaTop" fmla="*/ 0 h 86400"/>
                <a:gd name="textAreaBottom" fmla="*/ 90720 h 86400"/>
              </a:gdLst>
              <a:ahLst/>
              <a:rect l="textAreaLeft" t="textAreaTop" r="textAreaRight" b="textAreaBottom"/>
              <a:pathLst>
                <a:path w="487" h="345">
                  <a:moveTo>
                    <a:pt x="438" y="48"/>
                  </a:moveTo>
                  <a:cubicBezTo>
                    <a:pt x="448" y="20"/>
                    <a:pt x="469" y="15"/>
                    <a:pt x="487" y="15"/>
                  </a:cubicBezTo>
                  <a:cubicBezTo>
                    <a:pt x="487" y="10"/>
                    <a:pt x="487" y="5"/>
                    <a:pt x="487" y="0"/>
                  </a:cubicBezTo>
                  <a:cubicBezTo>
                    <a:pt x="473" y="1"/>
                    <a:pt x="457" y="1"/>
                    <a:pt x="442" y="1"/>
                  </a:cubicBezTo>
                  <a:cubicBezTo>
                    <a:pt x="428" y="1"/>
                    <a:pt x="397" y="0"/>
                    <a:pt x="385" y="0"/>
                  </a:cubicBezTo>
                  <a:cubicBezTo>
                    <a:pt x="385" y="5"/>
                    <a:pt x="385" y="10"/>
                    <a:pt x="385" y="15"/>
                  </a:cubicBezTo>
                  <a:cubicBezTo>
                    <a:pt x="417" y="15"/>
                    <a:pt x="427" y="32"/>
                    <a:pt x="427" y="41"/>
                  </a:cubicBezTo>
                  <a:cubicBezTo>
                    <a:pt x="427" y="43"/>
                    <a:pt x="425" y="48"/>
                    <a:pt x="424" y="50"/>
                  </a:cubicBezTo>
                  <a:cubicBezTo>
                    <a:pt x="400" y="126"/>
                    <a:pt x="375" y="201"/>
                    <a:pt x="351" y="277"/>
                  </a:cubicBezTo>
                  <a:cubicBezTo>
                    <a:pt x="325" y="197"/>
                    <a:pt x="299" y="116"/>
                    <a:pt x="273" y="36"/>
                  </a:cubicBezTo>
                  <a:cubicBezTo>
                    <a:pt x="271" y="35"/>
                    <a:pt x="270" y="32"/>
                    <a:pt x="270" y="29"/>
                  </a:cubicBezTo>
                  <a:cubicBezTo>
                    <a:pt x="270" y="15"/>
                    <a:pt x="299" y="15"/>
                    <a:pt x="312" y="15"/>
                  </a:cubicBezTo>
                  <a:cubicBezTo>
                    <a:pt x="312" y="10"/>
                    <a:pt x="312" y="5"/>
                    <a:pt x="312" y="0"/>
                  </a:cubicBezTo>
                  <a:cubicBezTo>
                    <a:pt x="294" y="1"/>
                    <a:pt x="260" y="1"/>
                    <a:pt x="242" y="1"/>
                  </a:cubicBezTo>
                  <a:cubicBezTo>
                    <a:pt x="224" y="1"/>
                    <a:pt x="203" y="0"/>
                    <a:pt x="182" y="0"/>
                  </a:cubicBezTo>
                  <a:cubicBezTo>
                    <a:pt x="182" y="5"/>
                    <a:pt x="182" y="10"/>
                    <a:pt x="182" y="15"/>
                  </a:cubicBezTo>
                  <a:cubicBezTo>
                    <a:pt x="210" y="15"/>
                    <a:pt x="221" y="15"/>
                    <a:pt x="227" y="32"/>
                  </a:cubicBezTo>
                  <a:cubicBezTo>
                    <a:pt x="230" y="44"/>
                    <a:pt x="234" y="55"/>
                    <a:pt x="238" y="67"/>
                  </a:cubicBezTo>
                  <a:cubicBezTo>
                    <a:pt x="215" y="137"/>
                    <a:pt x="192" y="207"/>
                    <a:pt x="169" y="277"/>
                  </a:cubicBezTo>
                  <a:cubicBezTo>
                    <a:pt x="143" y="197"/>
                    <a:pt x="116" y="116"/>
                    <a:pt x="90" y="36"/>
                  </a:cubicBezTo>
                  <a:cubicBezTo>
                    <a:pt x="90" y="35"/>
                    <a:pt x="90" y="31"/>
                    <a:pt x="90" y="29"/>
                  </a:cubicBezTo>
                  <a:cubicBezTo>
                    <a:pt x="90"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5"/>
                    <a:pt x="111" y="235"/>
                    <a:pt x="144" y="335"/>
                  </a:cubicBezTo>
                  <a:cubicBezTo>
                    <a:pt x="145" y="341"/>
                    <a:pt x="147" y="345"/>
                    <a:pt x="152" y="345"/>
                  </a:cubicBezTo>
                  <a:cubicBezTo>
                    <a:pt x="159" y="345"/>
                    <a:pt x="161" y="342"/>
                    <a:pt x="162" y="335"/>
                  </a:cubicBezTo>
                  <a:cubicBezTo>
                    <a:pt x="189" y="253"/>
                    <a:pt x="216" y="170"/>
                    <a:pt x="243" y="87"/>
                  </a:cubicBezTo>
                  <a:cubicBezTo>
                    <a:pt x="270" y="170"/>
                    <a:pt x="297" y="253"/>
                    <a:pt x="324" y="335"/>
                  </a:cubicBezTo>
                  <a:cubicBezTo>
                    <a:pt x="326" y="341"/>
                    <a:pt x="329" y="345"/>
                    <a:pt x="334" y="345"/>
                  </a:cubicBezTo>
                  <a:cubicBezTo>
                    <a:pt x="341" y="345"/>
                    <a:pt x="343" y="342"/>
                    <a:pt x="344" y="335"/>
                  </a:cubicBezTo>
                  <a:cubicBezTo>
                    <a:pt x="375" y="239"/>
                    <a:pt x="407" y="144"/>
                    <a:pt x="438"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14" name=""/>
            <p:cNvSpPr/>
            <p:nvPr/>
          </p:nvSpPr>
          <p:spPr>
            <a:xfrm>
              <a:off x="6194160" y="2722320"/>
              <a:ext cx="20880" cy="85680"/>
            </a:xfrm>
            <a:custGeom>
              <a:avLst/>
              <a:gdLst>
                <a:gd name="textAreaLeft" fmla="*/ 0 w 20880"/>
                <a:gd name="textAreaRight" fmla="*/ 25200 w 20880"/>
                <a:gd name="textAreaTop" fmla="*/ 0 h 85680"/>
                <a:gd name="textAreaBottom" fmla="*/ 90000 h 85680"/>
              </a:gdLst>
              <a:ahLst/>
              <a:rect l="textAreaLeft" t="textAreaTop" r="textAreaRight" b="textAreaBottom"/>
              <a:pathLst>
                <a:path w="90" h="342">
                  <a:moveTo>
                    <a:pt x="83" y="0"/>
                  </a:moveTo>
                  <a:cubicBezTo>
                    <a:pt x="17" y="46"/>
                    <a:pt x="0" y="119"/>
                    <a:pt x="0" y="172"/>
                  </a:cubicBezTo>
                  <a:cubicBezTo>
                    <a:pt x="0" y="219"/>
                    <a:pt x="14" y="295"/>
                    <a:pt x="83" y="342"/>
                  </a:cubicBezTo>
                  <a:cubicBezTo>
                    <a:pt x="85" y="342"/>
                    <a:pt x="90" y="342"/>
                    <a:pt x="90" y="338"/>
                  </a:cubicBezTo>
                  <a:cubicBezTo>
                    <a:pt x="90" y="337"/>
                    <a:pt x="88" y="335"/>
                    <a:pt x="87" y="334"/>
                  </a:cubicBezTo>
                  <a:cubicBezTo>
                    <a:pt x="41" y="292"/>
                    <a:pt x="24" y="233"/>
                    <a:pt x="24" y="172"/>
                  </a:cubicBezTo>
                  <a:cubicBezTo>
                    <a:pt x="24" y="78"/>
                    <a:pt x="59" y="34"/>
                    <a:pt x="87" y="8"/>
                  </a:cubicBezTo>
                  <a:cubicBezTo>
                    <a:pt x="88" y="7"/>
                    <a:pt x="90" y="6"/>
                    <a:pt x="90" y="4"/>
                  </a:cubicBezTo>
                  <a:cubicBezTo>
                    <a:pt x="90" y="0"/>
                    <a:pt x="85" y="0"/>
                    <a:pt x="83"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15" name=""/>
            <p:cNvSpPr/>
            <p:nvPr/>
          </p:nvSpPr>
          <p:spPr>
            <a:xfrm>
              <a:off x="6232680" y="2750400"/>
              <a:ext cx="40320" cy="36360"/>
            </a:xfrm>
            <a:custGeom>
              <a:avLst/>
              <a:gdLst>
                <a:gd name="textAreaLeft" fmla="*/ 0 w 40320"/>
                <a:gd name="textAreaRight" fmla="*/ 44640 w 40320"/>
                <a:gd name="textAreaTop" fmla="*/ 0 h 36360"/>
                <a:gd name="textAreaBottom" fmla="*/ 40680 h 36360"/>
              </a:gdLst>
              <a:ahLst/>
              <a:rect l="textAreaLeft" t="textAreaTop" r="textAreaRight" b="textAreaBottom"/>
              <a:pathLst>
                <a:path w="158" h="155">
                  <a:moveTo>
                    <a:pt x="36" y="122"/>
                  </a:moveTo>
                  <a:cubicBezTo>
                    <a:pt x="45" y="112"/>
                    <a:pt x="52" y="106"/>
                    <a:pt x="81" y="82"/>
                  </a:cubicBezTo>
                  <a:cubicBezTo>
                    <a:pt x="88" y="77"/>
                    <a:pt x="113" y="56"/>
                    <a:pt x="123" y="46"/>
                  </a:cubicBezTo>
                  <a:cubicBezTo>
                    <a:pt x="144" y="25"/>
                    <a:pt x="158" y="8"/>
                    <a:pt x="158" y="4"/>
                  </a:cubicBezTo>
                  <a:cubicBezTo>
                    <a:pt x="158" y="0"/>
                    <a:pt x="154" y="0"/>
                    <a:pt x="152" y="0"/>
                  </a:cubicBezTo>
                  <a:cubicBezTo>
                    <a:pt x="148" y="0"/>
                    <a:pt x="148" y="0"/>
                    <a:pt x="145" y="3"/>
                  </a:cubicBezTo>
                  <a:cubicBezTo>
                    <a:pt x="136" y="20"/>
                    <a:pt x="129" y="24"/>
                    <a:pt x="120" y="24"/>
                  </a:cubicBezTo>
                  <a:cubicBezTo>
                    <a:pt x="116" y="24"/>
                    <a:pt x="110" y="24"/>
                    <a:pt x="101" y="14"/>
                  </a:cubicBezTo>
                  <a:cubicBezTo>
                    <a:pt x="88" y="3"/>
                    <a:pt x="81" y="0"/>
                    <a:pt x="73" y="0"/>
                  </a:cubicBezTo>
                  <a:cubicBezTo>
                    <a:pt x="46" y="0"/>
                    <a:pt x="27" y="29"/>
                    <a:pt x="27" y="41"/>
                  </a:cubicBezTo>
                  <a:cubicBezTo>
                    <a:pt x="27" y="43"/>
                    <a:pt x="31" y="45"/>
                    <a:pt x="32" y="45"/>
                  </a:cubicBezTo>
                  <a:cubicBezTo>
                    <a:pt x="36" y="45"/>
                    <a:pt x="38" y="43"/>
                    <a:pt x="39" y="39"/>
                  </a:cubicBezTo>
                  <a:cubicBezTo>
                    <a:pt x="45" y="28"/>
                    <a:pt x="63" y="27"/>
                    <a:pt x="69" y="27"/>
                  </a:cubicBezTo>
                  <a:cubicBezTo>
                    <a:pt x="77" y="27"/>
                    <a:pt x="85" y="29"/>
                    <a:pt x="91" y="29"/>
                  </a:cubicBezTo>
                  <a:cubicBezTo>
                    <a:pt x="109" y="34"/>
                    <a:pt x="112" y="34"/>
                    <a:pt x="120" y="34"/>
                  </a:cubicBezTo>
                  <a:cubicBezTo>
                    <a:pt x="112" y="43"/>
                    <a:pt x="105" y="49"/>
                    <a:pt x="73" y="75"/>
                  </a:cubicBezTo>
                  <a:cubicBezTo>
                    <a:pt x="46" y="96"/>
                    <a:pt x="36" y="105"/>
                    <a:pt x="31" y="112"/>
                  </a:cubicBezTo>
                  <a:cubicBezTo>
                    <a:pt x="10" y="133"/>
                    <a:pt x="0" y="147"/>
                    <a:pt x="0" y="151"/>
                  </a:cubicBezTo>
                  <a:cubicBezTo>
                    <a:pt x="0" y="155"/>
                    <a:pt x="4" y="155"/>
                    <a:pt x="6" y="155"/>
                  </a:cubicBezTo>
                  <a:cubicBezTo>
                    <a:pt x="8" y="155"/>
                    <a:pt x="10" y="154"/>
                    <a:pt x="11" y="151"/>
                  </a:cubicBezTo>
                  <a:cubicBezTo>
                    <a:pt x="21" y="138"/>
                    <a:pt x="31" y="130"/>
                    <a:pt x="43" y="130"/>
                  </a:cubicBezTo>
                  <a:cubicBezTo>
                    <a:pt x="48" y="130"/>
                    <a:pt x="52" y="130"/>
                    <a:pt x="62" y="140"/>
                  </a:cubicBezTo>
                  <a:cubicBezTo>
                    <a:pt x="73" y="150"/>
                    <a:pt x="78" y="155"/>
                    <a:pt x="90" y="155"/>
                  </a:cubicBezTo>
                  <a:cubicBezTo>
                    <a:pt x="127" y="155"/>
                    <a:pt x="150" y="113"/>
                    <a:pt x="150" y="102"/>
                  </a:cubicBezTo>
                  <a:cubicBezTo>
                    <a:pt x="150" y="98"/>
                    <a:pt x="145" y="96"/>
                    <a:pt x="144" y="96"/>
                  </a:cubicBezTo>
                  <a:cubicBezTo>
                    <a:pt x="140" y="96"/>
                    <a:pt x="138" y="99"/>
                    <a:pt x="137" y="102"/>
                  </a:cubicBezTo>
                  <a:cubicBezTo>
                    <a:pt x="131" y="120"/>
                    <a:pt x="110" y="127"/>
                    <a:pt x="94" y="127"/>
                  </a:cubicBezTo>
                  <a:cubicBezTo>
                    <a:pt x="87" y="127"/>
                    <a:pt x="77" y="126"/>
                    <a:pt x="69" y="124"/>
                  </a:cubicBezTo>
                  <a:cubicBezTo>
                    <a:pt x="53" y="120"/>
                    <a:pt x="50" y="120"/>
                    <a:pt x="45" y="120"/>
                  </a:cubicBezTo>
                  <a:cubicBezTo>
                    <a:pt x="43" y="120"/>
                    <a:pt x="38" y="120"/>
                    <a:pt x="36" y="122"/>
                  </a:cubicBezTo>
                  <a:close/>
                </a:path>
              </a:pathLst>
            </a:custGeom>
            <a:solidFill>
              <a:srgbClr val="000000"/>
            </a:solidFill>
            <a:ln w="0">
              <a:noFill/>
            </a:ln>
          </p:spPr>
          <p:style>
            <a:lnRef idx="0"/>
            <a:fillRef idx="0"/>
            <a:effectRef idx="0"/>
            <a:fontRef idx="minor"/>
          </p:style>
          <p:txBody>
            <a:bodyPr lIns="90000" rIns="90000" tIns="10800" bIns="10800" anchor="ctr" anchorCtr="1">
              <a:noAutofit/>
            </a:bodyPr>
            <a:p>
              <a:pPr>
                <a:lnSpc>
                  <a:spcPct val="100000"/>
                </a:lnSpc>
              </a:pPr>
              <a:endParaRPr b="0" lang="en-US" sz="1800" spc="-1" strike="noStrike">
                <a:solidFill>
                  <a:srgbClr val="ffffff"/>
                </a:solidFill>
                <a:latin typeface="Arial"/>
                <a:ea typeface="DejaVu Sans"/>
              </a:endParaRPr>
            </a:p>
          </p:txBody>
        </p:sp>
        <p:sp>
          <p:nvSpPr>
            <p:cNvPr id="916" name=""/>
            <p:cNvSpPr/>
            <p:nvPr/>
          </p:nvSpPr>
          <p:spPr>
            <a:xfrm>
              <a:off x="6291000" y="2722320"/>
              <a:ext cx="20880" cy="85680"/>
            </a:xfrm>
            <a:custGeom>
              <a:avLst/>
              <a:gdLst>
                <a:gd name="textAreaLeft" fmla="*/ 0 w 20880"/>
                <a:gd name="textAreaRight" fmla="*/ 25200 w 20880"/>
                <a:gd name="textAreaTop" fmla="*/ 0 h 85680"/>
                <a:gd name="textAreaBottom" fmla="*/ 90000 h 85680"/>
              </a:gdLst>
              <a:ahLst/>
              <a:rect l="textAreaLeft" t="textAreaTop" r="textAreaRight" b="textAreaBottom"/>
              <a:pathLst>
                <a:path w="90"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90" y="212"/>
                    <a:pt x="90" y="172"/>
                  </a:cubicBezTo>
                  <a:cubicBezTo>
                    <a:pt x="90" y="123"/>
                    <a:pt x="76" y="48"/>
                    <a:pt x="7"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17" name=""/>
            <p:cNvSpPr/>
            <p:nvPr/>
          </p:nvSpPr>
          <p:spPr>
            <a:xfrm>
              <a:off x="6188400" y="2831400"/>
              <a:ext cx="39240" cy="55440"/>
            </a:xfrm>
            <a:custGeom>
              <a:avLst/>
              <a:gdLst>
                <a:gd name="textAreaLeft" fmla="*/ 0 w 39240"/>
                <a:gd name="textAreaRight" fmla="*/ 43560 w 39240"/>
                <a:gd name="textAreaTop" fmla="*/ 0 h 55440"/>
                <a:gd name="textAreaBottom" fmla="*/ 59760 h 55440"/>
              </a:gdLst>
              <a:ahLst/>
              <a:rect l="textAreaLeft" t="textAreaTop" r="textAreaRight" b="textAreaBottom"/>
              <a:pathLst>
                <a:path w="152" h="228">
                  <a:moveTo>
                    <a:pt x="152" y="165"/>
                  </a:moveTo>
                  <a:cubicBezTo>
                    <a:pt x="149" y="165"/>
                    <a:pt x="145" y="165"/>
                    <a:pt x="141" y="165"/>
                  </a:cubicBezTo>
                  <a:cubicBezTo>
                    <a:pt x="140" y="173"/>
                    <a:pt x="136" y="193"/>
                    <a:pt x="131" y="197"/>
                  </a:cubicBezTo>
                  <a:cubicBezTo>
                    <a:pt x="129" y="198"/>
                    <a:pt x="102" y="198"/>
                    <a:pt x="98" y="198"/>
                  </a:cubicBezTo>
                  <a:cubicBezTo>
                    <a:pt x="77" y="198"/>
                    <a:pt x="56" y="198"/>
                    <a:pt x="35" y="198"/>
                  </a:cubicBezTo>
                  <a:cubicBezTo>
                    <a:pt x="71" y="166"/>
                    <a:pt x="83" y="157"/>
                    <a:pt x="103" y="141"/>
                  </a:cubicBezTo>
                  <a:cubicBezTo>
                    <a:pt x="129" y="120"/>
                    <a:pt x="152" y="99"/>
                    <a:pt x="152" y="67"/>
                  </a:cubicBezTo>
                  <a:cubicBezTo>
                    <a:pt x="152" y="25"/>
                    <a:pt x="116" y="0"/>
                    <a:pt x="73" y="0"/>
                  </a:cubicBezTo>
                  <a:cubicBezTo>
                    <a:pt x="29" y="0"/>
                    <a:pt x="0" y="29"/>
                    <a:pt x="0" y="62"/>
                  </a:cubicBezTo>
                  <a:cubicBezTo>
                    <a:pt x="0" y="78"/>
                    <a:pt x="15" y="81"/>
                    <a:pt x="18" y="81"/>
                  </a:cubicBezTo>
                  <a:cubicBezTo>
                    <a:pt x="27" y="81"/>
                    <a:pt x="36" y="74"/>
                    <a:pt x="36" y="63"/>
                  </a:cubicBezTo>
                  <a:cubicBezTo>
                    <a:pt x="36" y="56"/>
                    <a:pt x="35" y="45"/>
                    <a:pt x="17" y="45"/>
                  </a:cubicBezTo>
                  <a:cubicBezTo>
                    <a:pt x="28" y="20"/>
                    <a:pt x="50" y="13"/>
                    <a:pt x="67" y="13"/>
                  </a:cubicBezTo>
                  <a:cubicBezTo>
                    <a:pt x="101" y="13"/>
                    <a:pt x="119" y="39"/>
                    <a:pt x="119" y="67"/>
                  </a:cubicBezTo>
                  <a:cubicBezTo>
                    <a:pt x="119" y="96"/>
                    <a:pt x="98" y="120"/>
                    <a:pt x="87" y="133"/>
                  </a:cubicBezTo>
                  <a:cubicBezTo>
                    <a:pt x="59" y="160"/>
                    <a:pt x="32" y="187"/>
                    <a:pt x="4" y="214"/>
                  </a:cubicBezTo>
                  <a:cubicBezTo>
                    <a:pt x="0" y="218"/>
                    <a:pt x="0" y="218"/>
                    <a:pt x="0" y="228"/>
                  </a:cubicBezTo>
                  <a:cubicBezTo>
                    <a:pt x="48" y="228"/>
                    <a:pt x="95" y="228"/>
                    <a:pt x="143" y="228"/>
                  </a:cubicBezTo>
                  <a:cubicBezTo>
                    <a:pt x="146" y="207"/>
                    <a:pt x="149" y="186"/>
                    <a:pt x="152" y="165"/>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18" name=""/>
          <p:cNvGrpSpPr/>
          <p:nvPr/>
        </p:nvGrpSpPr>
        <p:grpSpPr>
          <a:xfrm>
            <a:off x="5137560" y="2738880"/>
            <a:ext cx="271080" cy="164160"/>
            <a:chOff x="5137560" y="2738880"/>
            <a:chExt cx="271080" cy="164160"/>
          </a:xfrm>
        </p:grpSpPr>
        <p:sp>
          <p:nvSpPr>
            <p:cNvPr id="919" name=""/>
            <p:cNvSpPr/>
            <p:nvPr/>
          </p:nvSpPr>
          <p:spPr>
            <a:xfrm>
              <a:off x="5142240" y="2745360"/>
              <a:ext cx="259200" cy="151200"/>
            </a:xfrm>
            <a:custGeom>
              <a:avLst/>
              <a:gdLst>
                <a:gd name="textAreaLeft" fmla="*/ 0 w 259200"/>
                <a:gd name="textAreaRight" fmla="*/ 263520 w 259200"/>
                <a:gd name="textAreaTop" fmla="*/ 0 h 151200"/>
                <a:gd name="textAreaBottom" fmla="*/ 155520 h 151200"/>
              </a:gdLst>
              <a:ahLst/>
              <a:rect l="textAreaLeft" t="textAreaTop" r="textAreaRight" b="textAreaBottom"/>
              <a:pathLst>
                <a:path w="923" h="593">
                  <a:moveTo>
                    <a:pt x="0" y="0"/>
                  </a:moveTo>
                  <a:cubicBezTo>
                    <a:pt x="308" y="0"/>
                    <a:pt x="615" y="0"/>
                    <a:pt x="923" y="0"/>
                  </a:cubicBezTo>
                  <a:cubicBezTo>
                    <a:pt x="923" y="198"/>
                    <a:pt x="923" y="395"/>
                    <a:pt x="923" y="593"/>
                  </a:cubicBezTo>
                  <a:cubicBezTo>
                    <a:pt x="615" y="593"/>
                    <a:pt x="308" y="593"/>
                    <a:pt x="0" y="593"/>
                  </a:cubicBezTo>
                  <a:cubicBezTo>
                    <a:pt x="0" y="395"/>
                    <a:pt x="0" y="198"/>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20" name=""/>
            <p:cNvSpPr/>
            <p:nvPr/>
          </p:nvSpPr>
          <p:spPr>
            <a:xfrm>
              <a:off x="5137560" y="2785320"/>
              <a:ext cx="134640" cy="86400"/>
            </a:xfrm>
            <a:custGeom>
              <a:avLst/>
              <a:gdLst>
                <a:gd name="textAreaLeft" fmla="*/ 0 w 134640"/>
                <a:gd name="textAreaRight" fmla="*/ 138960 w 134640"/>
                <a:gd name="textAreaTop" fmla="*/ 0 h 86400"/>
                <a:gd name="textAreaBottom" fmla="*/ 90720 h 86400"/>
              </a:gdLst>
              <a:ahLst/>
              <a:rect l="textAreaLeft" t="textAreaTop" r="textAreaRight" b="textAreaBottom"/>
              <a:pathLst>
                <a:path w="487" h="345">
                  <a:moveTo>
                    <a:pt x="438" y="48"/>
                  </a:moveTo>
                  <a:cubicBezTo>
                    <a:pt x="448" y="20"/>
                    <a:pt x="469" y="15"/>
                    <a:pt x="487" y="15"/>
                  </a:cubicBezTo>
                  <a:cubicBezTo>
                    <a:pt x="487" y="10"/>
                    <a:pt x="487" y="5"/>
                    <a:pt x="487" y="0"/>
                  </a:cubicBezTo>
                  <a:cubicBezTo>
                    <a:pt x="473" y="1"/>
                    <a:pt x="457" y="1"/>
                    <a:pt x="442" y="1"/>
                  </a:cubicBezTo>
                  <a:cubicBezTo>
                    <a:pt x="428" y="1"/>
                    <a:pt x="397" y="0"/>
                    <a:pt x="385" y="0"/>
                  </a:cubicBezTo>
                  <a:cubicBezTo>
                    <a:pt x="385" y="5"/>
                    <a:pt x="385" y="10"/>
                    <a:pt x="385" y="15"/>
                  </a:cubicBezTo>
                  <a:cubicBezTo>
                    <a:pt x="417" y="15"/>
                    <a:pt x="427" y="32"/>
                    <a:pt x="427" y="41"/>
                  </a:cubicBezTo>
                  <a:cubicBezTo>
                    <a:pt x="427" y="43"/>
                    <a:pt x="425" y="48"/>
                    <a:pt x="424" y="50"/>
                  </a:cubicBezTo>
                  <a:cubicBezTo>
                    <a:pt x="400" y="126"/>
                    <a:pt x="375" y="201"/>
                    <a:pt x="351" y="277"/>
                  </a:cubicBezTo>
                  <a:cubicBezTo>
                    <a:pt x="325" y="197"/>
                    <a:pt x="299" y="116"/>
                    <a:pt x="273" y="36"/>
                  </a:cubicBezTo>
                  <a:cubicBezTo>
                    <a:pt x="271" y="35"/>
                    <a:pt x="270" y="32"/>
                    <a:pt x="270" y="29"/>
                  </a:cubicBezTo>
                  <a:cubicBezTo>
                    <a:pt x="270" y="15"/>
                    <a:pt x="299" y="15"/>
                    <a:pt x="312" y="15"/>
                  </a:cubicBezTo>
                  <a:cubicBezTo>
                    <a:pt x="312" y="10"/>
                    <a:pt x="312" y="5"/>
                    <a:pt x="312" y="0"/>
                  </a:cubicBezTo>
                  <a:cubicBezTo>
                    <a:pt x="294" y="1"/>
                    <a:pt x="260" y="1"/>
                    <a:pt x="242" y="1"/>
                  </a:cubicBezTo>
                  <a:cubicBezTo>
                    <a:pt x="224" y="1"/>
                    <a:pt x="203" y="0"/>
                    <a:pt x="182" y="0"/>
                  </a:cubicBezTo>
                  <a:cubicBezTo>
                    <a:pt x="182" y="5"/>
                    <a:pt x="182" y="10"/>
                    <a:pt x="182" y="15"/>
                  </a:cubicBezTo>
                  <a:cubicBezTo>
                    <a:pt x="210" y="15"/>
                    <a:pt x="221" y="15"/>
                    <a:pt x="227" y="32"/>
                  </a:cubicBezTo>
                  <a:cubicBezTo>
                    <a:pt x="230" y="44"/>
                    <a:pt x="234" y="55"/>
                    <a:pt x="238" y="67"/>
                  </a:cubicBezTo>
                  <a:cubicBezTo>
                    <a:pt x="215" y="137"/>
                    <a:pt x="192" y="207"/>
                    <a:pt x="169" y="277"/>
                  </a:cubicBezTo>
                  <a:cubicBezTo>
                    <a:pt x="143" y="197"/>
                    <a:pt x="116" y="116"/>
                    <a:pt x="90" y="36"/>
                  </a:cubicBezTo>
                  <a:cubicBezTo>
                    <a:pt x="90" y="35"/>
                    <a:pt x="90" y="31"/>
                    <a:pt x="90" y="29"/>
                  </a:cubicBezTo>
                  <a:cubicBezTo>
                    <a:pt x="90"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5"/>
                    <a:pt x="111" y="235"/>
                    <a:pt x="144" y="335"/>
                  </a:cubicBezTo>
                  <a:cubicBezTo>
                    <a:pt x="145" y="341"/>
                    <a:pt x="147" y="345"/>
                    <a:pt x="152" y="345"/>
                  </a:cubicBezTo>
                  <a:cubicBezTo>
                    <a:pt x="159" y="345"/>
                    <a:pt x="161" y="342"/>
                    <a:pt x="162" y="335"/>
                  </a:cubicBezTo>
                  <a:cubicBezTo>
                    <a:pt x="189" y="253"/>
                    <a:pt x="216" y="170"/>
                    <a:pt x="243" y="87"/>
                  </a:cubicBezTo>
                  <a:cubicBezTo>
                    <a:pt x="270" y="170"/>
                    <a:pt x="297" y="253"/>
                    <a:pt x="324" y="335"/>
                  </a:cubicBezTo>
                  <a:cubicBezTo>
                    <a:pt x="326" y="341"/>
                    <a:pt x="329" y="345"/>
                    <a:pt x="334" y="345"/>
                  </a:cubicBezTo>
                  <a:cubicBezTo>
                    <a:pt x="341" y="345"/>
                    <a:pt x="343" y="342"/>
                    <a:pt x="344" y="335"/>
                  </a:cubicBezTo>
                  <a:cubicBezTo>
                    <a:pt x="375" y="239"/>
                    <a:pt x="407" y="144"/>
                    <a:pt x="438"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21" name=""/>
            <p:cNvSpPr/>
            <p:nvPr/>
          </p:nvSpPr>
          <p:spPr>
            <a:xfrm>
              <a:off x="5290560" y="2738880"/>
              <a:ext cx="21240" cy="85320"/>
            </a:xfrm>
            <a:custGeom>
              <a:avLst/>
              <a:gdLst>
                <a:gd name="textAreaLeft" fmla="*/ 0 w 21240"/>
                <a:gd name="textAreaRight" fmla="*/ 25560 w 21240"/>
                <a:gd name="textAreaTop" fmla="*/ 0 h 85320"/>
                <a:gd name="textAreaBottom" fmla="*/ 89640 h 85320"/>
              </a:gdLst>
              <a:ahLst/>
              <a:rect l="textAreaLeft" t="textAreaTop" r="textAreaRight" b="textAreaBottom"/>
              <a:pathLst>
                <a:path w="90" h="342">
                  <a:moveTo>
                    <a:pt x="83" y="0"/>
                  </a:moveTo>
                  <a:cubicBezTo>
                    <a:pt x="17" y="46"/>
                    <a:pt x="0" y="119"/>
                    <a:pt x="0" y="172"/>
                  </a:cubicBezTo>
                  <a:cubicBezTo>
                    <a:pt x="0" y="219"/>
                    <a:pt x="14" y="295"/>
                    <a:pt x="83" y="342"/>
                  </a:cubicBezTo>
                  <a:cubicBezTo>
                    <a:pt x="85" y="342"/>
                    <a:pt x="90" y="342"/>
                    <a:pt x="90" y="338"/>
                  </a:cubicBezTo>
                  <a:cubicBezTo>
                    <a:pt x="90" y="337"/>
                    <a:pt x="88" y="335"/>
                    <a:pt x="87" y="334"/>
                  </a:cubicBezTo>
                  <a:cubicBezTo>
                    <a:pt x="41" y="292"/>
                    <a:pt x="24" y="233"/>
                    <a:pt x="24" y="172"/>
                  </a:cubicBezTo>
                  <a:cubicBezTo>
                    <a:pt x="24" y="78"/>
                    <a:pt x="59" y="34"/>
                    <a:pt x="87" y="8"/>
                  </a:cubicBezTo>
                  <a:cubicBezTo>
                    <a:pt x="88" y="7"/>
                    <a:pt x="90" y="6"/>
                    <a:pt x="90" y="4"/>
                  </a:cubicBezTo>
                  <a:cubicBezTo>
                    <a:pt x="90" y="0"/>
                    <a:pt x="85" y="0"/>
                    <a:pt x="83"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22" name=""/>
            <p:cNvSpPr/>
            <p:nvPr/>
          </p:nvSpPr>
          <p:spPr>
            <a:xfrm>
              <a:off x="5329080" y="2766600"/>
              <a:ext cx="40680" cy="36360"/>
            </a:xfrm>
            <a:custGeom>
              <a:avLst/>
              <a:gdLst>
                <a:gd name="textAreaLeft" fmla="*/ 0 w 40680"/>
                <a:gd name="textAreaRight" fmla="*/ 45000 w 40680"/>
                <a:gd name="textAreaTop" fmla="*/ 0 h 36360"/>
                <a:gd name="textAreaBottom" fmla="*/ 40680 h 36360"/>
              </a:gdLst>
              <a:ahLst/>
              <a:rect l="textAreaLeft" t="textAreaTop" r="textAreaRight" b="textAreaBottom"/>
              <a:pathLst>
                <a:path w="158" h="155">
                  <a:moveTo>
                    <a:pt x="36" y="122"/>
                  </a:moveTo>
                  <a:cubicBezTo>
                    <a:pt x="45" y="112"/>
                    <a:pt x="52" y="106"/>
                    <a:pt x="81" y="82"/>
                  </a:cubicBezTo>
                  <a:cubicBezTo>
                    <a:pt x="88" y="77"/>
                    <a:pt x="113" y="56"/>
                    <a:pt x="123" y="46"/>
                  </a:cubicBezTo>
                  <a:cubicBezTo>
                    <a:pt x="144" y="25"/>
                    <a:pt x="158" y="8"/>
                    <a:pt x="158" y="4"/>
                  </a:cubicBezTo>
                  <a:cubicBezTo>
                    <a:pt x="158" y="0"/>
                    <a:pt x="154" y="0"/>
                    <a:pt x="152" y="0"/>
                  </a:cubicBezTo>
                  <a:cubicBezTo>
                    <a:pt x="148" y="0"/>
                    <a:pt x="148" y="0"/>
                    <a:pt x="145" y="3"/>
                  </a:cubicBezTo>
                  <a:cubicBezTo>
                    <a:pt x="136" y="20"/>
                    <a:pt x="129" y="24"/>
                    <a:pt x="120" y="24"/>
                  </a:cubicBezTo>
                  <a:cubicBezTo>
                    <a:pt x="116" y="24"/>
                    <a:pt x="110" y="24"/>
                    <a:pt x="101" y="14"/>
                  </a:cubicBezTo>
                  <a:cubicBezTo>
                    <a:pt x="88" y="3"/>
                    <a:pt x="81" y="0"/>
                    <a:pt x="73" y="0"/>
                  </a:cubicBezTo>
                  <a:cubicBezTo>
                    <a:pt x="46" y="0"/>
                    <a:pt x="27" y="29"/>
                    <a:pt x="27" y="41"/>
                  </a:cubicBezTo>
                  <a:cubicBezTo>
                    <a:pt x="27" y="43"/>
                    <a:pt x="31" y="45"/>
                    <a:pt x="32" y="45"/>
                  </a:cubicBezTo>
                  <a:cubicBezTo>
                    <a:pt x="36" y="45"/>
                    <a:pt x="38" y="43"/>
                    <a:pt x="39" y="39"/>
                  </a:cubicBezTo>
                  <a:cubicBezTo>
                    <a:pt x="45" y="28"/>
                    <a:pt x="63" y="27"/>
                    <a:pt x="69" y="27"/>
                  </a:cubicBezTo>
                  <a:cubicBezTo>
                    <a:pt x="77" y="27"/>
                    <a:pt x="85" y="29"/>
                    <a:pt x="91" y="29"/>
                  </a:cubicBezTo>
                  <a:cubicBezTo>
                    <a:pt x="109" y="34"/>
                    <a:pt x="112" y="34"/>
                    <a:pt x="120" y="34"/>
                  </a:cubicBezTo>
                  <a:cubicBezTo>
                    <a:pt x="112" y="43"/>
                    <a:pt x="105" y="49"/>
                    <a:pt x="73" y="75"/>
                  </a:cubicBezTo>
                  <a:cubicBezTo>
                    <a:pt x="46" y="96"/>
                    <a:pt x="36" y="105"/>
                    <a:pt x="31" y="112"/>
                  </a:cubicBezTo>
                  <a:cubicBezTo>
                    <a:pt x="10" y="133"/>
                    <a:pt x="0" y="147"/>
                    <a:pt x="0" y="151"/>
                  </a:cubicBezTo>
                  <a:cubicBezTo>
                    <a:pt x="0" y="155"/>
                    <a:pt x="4" y="155"/>
                    <a:pt x="6" y="155"/>
                  </a:cubicBezTo>
                  <a:cubicBezTo>
                    <a:pt x="8" y="155"/>
                    <a:pt x="10" y="154"/>
                    <a:pt x="11" y="151"/>
                  </a:cubicBezTo>
                  <a:cubicBezTo>
                    <a:pt x="21" y="138"/>
                    <a:pt x="31" y="130"/>
                    <a:pt x="43" y="130"/>
                  </a:cubicBezTo>
                  <a:cubicBezTo>
                    <a:pt x="48" y="130"/>
                    <a:pt x="52" y="130"/>
                    <a:pt x="62" y="140"/>
                  </a:cubicBezTo>
                  <a:cubicBezTo>
                    <a:pt x="73" y="150"/>
                    <a:pt x="78" y="155"/>
                    <a:pt x="90" y="155"/>
                  </a:cubicBezTo>
                  <a:cubicBezTo>
                    <a:pt x="127" y="155"/>
                    <a:pt x="150" y="113"/>
                    <a:pt x="150" y="102"/>
                  </a:cubicBezTo>
                  <a:cubicBezTo>
                    <a:pt x="150" y="98"/>
                    <a:pt x="145" y="96"/>
                    <a:pt x="144" y="96"/>
                  </a:cubicBezTo>
                  <a:cubicBezTo>
                    <a:pt x="140" y="96"/>
                    <a:pt x="138" y="99"/>
                    <a:pt x="137" y="102"/>
                  </a:cubicBezTo>
                  <a:cubicBezTo>
                    <a:pt x="131" y="120"/>
                    <a:pt x="110" y="127"/>
                    <a:pt x="94" y="127"/>
                  </a:cubicBezTo>
                  <a:cubicBezTo>
                    <a:pt x="87" y="127"/>
                    <a:pt x="77" y="126"/>
                    <a:pt x="69" y="124"/>
                  </a:cubicBezTo>
                  <a:cubicBezTo>
                    <a:pt x="53" y="120"/>
                    <a:pt x="50" y="120"/>
                    <a:pt x="45" y="120"/>
                  </a:cubicBezTo>
                  <a:cubicBezTo>
                    <a:pt x="43" y="120"/>
                    <a:pt x="38" y="120"/>
                    <a:pt x="36" y="122"/>
                  </a:cubicBezTo>
                  <a:close/>
                </a:path>
              </a:pathLst>
            </a:custGeom>
            <a:solidFill>
              <a:srgbClr val="000000"/>
            </a:solidFill>
            <a:ln w="0">
              <a:noFill/>
            </a:ln>
          </p:spPr>
          <p:style>
            <a:lnRef idx="0"/>
            <a:fillRef idx="0"/>
            <a:effectRef idx="0"/>
            <a:fontRef idx="minor"/>
          </p:style>
          <p:txBody>
            <a:bodyPr lIns="90000" rIns="90000" tIns="10800" bIns="10800" anchor="ctr" anchorCtr="1">
              <a:noAutofit/>
            </a:bodyPr>
            <a:p>
              <a:pPr>
                <a:lnSpc>
                  <a:spcPct val="100000"/>
                </a:lnSpc>
              </a:pPr>
              <a:endParaRPr b="0" lang="en-US" sz="1800" spc="-1" strike="noStrike">
                <a:solidFill>
                  <a:srgbClr val="ffffff"/>
                </a:solidFill>
                <a:latin typeface="Arial"/>
                <a:ea typeface="DejaVu Sans"/>
              </a:endParaRPr>
            </a:p>
          </p:txBody>
        </p:sp>
        <p:sp>
          <p:nvSpPr>
            <p:cNvPr id="923" name=""/>
            <p:cNvSpPr/>
            <p:nvPr/>
          </p:nvSpPr>
          <p:spPr>
            <a:xfrm>
              <a:off x="5387400" y="2738880"/>
              <a:ext cx="21240" cy="85320"/>
            </a:xfrm>
            <a:custGeom>
              <a:avLst/>
              <a:gdLst>
                <a:gd name="textAreaLeft" fmla="*/ 0 w 21240"/>
                <a:gd name="textAreaRight" fmla="*/ 25560 w 21240"/>
                <a:gd name="textAreaTop" fmla="*/ 0 h 85320"/>
                <a:gd name="textAreaBottom" fmla="*/ 89640 h 85320"/>
              </a:gdLst>
              <a:ahLst/>
              <a:rect l="textAreaLeft" t="textAreaTop" r="textAreaRight" b="textAreaBottom"/>
              <a:pathLst>
                <a:path w="90"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90" y="212"/>
                    <a:pt x="90" y="172"/>
                  </a:cubicBezTo>
                  <a:cubicBezTo>
                    <a:pt x="90" y="123"/>
                    <a:pt x="76"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24" name=""/>
            <p:cNvSpPr/>
            <p:nvPr/>
          </p:nvSpPr>
          <p:spPr>
            <a:xfrm>
              <a:off x="5290200" y="2847600"/>
              <a:ext cx="30600" cy="55440"/>
            </a:xfrm>
            <a:custGeom>
              <a:avLst/>
              <a:gdLst>
                <a:gd name="textAreaLeft" fmla="*/ 0 w 30600"/>
                <a:gd name="textAreaRight" fmla="*/ 34920 w 30600"/>
                <a:gd name="textAreaTop" fmla="*/ 0 h 55440"/>
                <a:gd name="textAreaBottom" fmla="*/ 59760 h 55440"/>
              </a:gdLst>
              <a:ahLst/>
              <a:rect l="textAreaLeft" t="textAreaTop" r="textAreaRight" b="textAreaBottom"/>
              <a:pathLst>
                <a:path w="124" h="228">
                  <a:moveTo>
                    <a:pt x="77" y="10"/>
                  </a:moveTo>
                  <a:cubicBezTo>
                    <a:pt x="77" y="0"/>
                    <a:pt x="77" y="0"/>
                    <a:pt x="67" y="0"/>
                  </a:cubicBezTo>
                  <a:cubicBezTo>
                    <a:pt x="45" y="21"/>
                    <a:pt x="14" y="22"/>
                    <a:pt x="0" y="22"/>
                  </a:cubicBezTo>
                  <a:cubicBezTo>
                    <a:pt x="0" y="26"/>
                    <a:pt x="0" y="30"/>
                    <a:pt x="0" y="34"/>
                  </a:cubicBezTo>
                  <a:cubicBezTo>
                    <a:pt x="8" y="34"/>
                    <a:pt x="31" y="34"/>
                    <a:pt x="49" y="25"/>
                  </a:cubicBezTo>
                  <a:cubicBezTo>
                    <a:pt x="49" y="83"/>
                    <a:pt x="49" y="142"/>
                    <a:pt x="49" y="200"/>
                  </a:cubicBezTo>
                  <a:cubicBezTo>
                    <a:pt x="49" y="211"/>
                    <a:pt x="49" y="215"/>
                    <a:pt x="15" y="215"/>
                  </a:cubicBezTo>
                  <a:cubicBezTo>
                    <a:pt x="11" y="215"/>
                    <a:pt x="6" y="215"/>
                    <a:pt x="1" y="215"/>
                  </a:cubicBezTo>
                  <a:cubicBezTo>
                    <a:pt x="1" y="219"/>
                    <a:pt x="1" y="224"/>
                    <a:pt x="1" y="228"/>
                  </a:cubicBezTo>
                  <a:cubicBezTo>
                    <a:pt x="8" y="228"/>
                    <a:pt x="50" y="226"/>
                    <a:pt x="63" y="226"/>
                  </a:cubicBezTo>
                  <a:cubicBezTo>
                    <a:pt x="74" y="226"/>
                    <a:pt x="117" y="228"/>
                    <a:pt x="124" y="228"/>
                  </a:cubicBezTo>
                  <a:cubicBezTo>
                    <a:pt x="124" y="224"/>
                    <a:pt x="124" y="219"/>
                    <a:pt x="124" y="215"/>
                  </a:cubicBezTo>
                  <a:cubicBezTo>
                    <a:pt x="120" y="215"/>
                    <a:pt x="116" y="215"/>
                    <a:pt x="112" y="215"/>
                  </a:cubicBezTo>
                  <a:cubicBezTo>
                    <a:pt x="77" y="215"/>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25" name=""/>
          <p:cNvGrpSpPr/>
          <p:nvPr/>
        </p:nvGrpSpPr>
        <p:grpSpPr>
          <a:xfrm>
            <a:off x="4794120" y="1630080"/>
            <a:ext cx="100440" cy="70200"/>
            <a:chOff x="4794120" y="1630080"/>
            <a:chExt cx="100440" cy="70200"/>
          </a:xfrm>
        </p:grpSpPr>
        <p:sp>
          <p:nvSpPr>
            <p:cNvPr id="926" name=""/>
            <p:cNvSpPr/>
            <p:nvPr/>
          </p:nvSpPr>
          <p:spPr>
            <a:xfrm>
              <a:off x="4794120" y="1630080"/>
              <a:ext cx="48240" cy="51120"/>
            </a:xfrm>
            <a:custGeom>
              <a:avLst/>
              <a:gdLst>
                <a:gd name="textAreaLeft" fmla="*/ 0 w 48240"/>
                <a:gd name="textAreaRight" fmla="*/ 52560 w 48240"/>
                <a:gd name="textAreaTop" fmla="*/ 0 h 51120"/>
                <a:gd name="textAreaBottom" fmla="*/ 55440 h 51120"/>
              </a:gdLst>
              <a:ahLst/>
              <a:rect l="textAreaLeft" t="textAreaTop" r="textAreaRight" b="textAreaBottom"/>
              <a:pathLst>
                <a:path w="184" h="211">
                  <a:moveTo>
                    <a:pt x="178" y="14"/>
                  </a:moveTo>
                  <a:cubicBezTo>
                    <a:pt x="182" y="10"/>
                    <a:pt x="182" y="8"/>
                    <a:pt x="182" y="7"/>
                  </a:cubicBezTo>
                  <a:cubicBezTo>
                    <a:pt x="182" y="0"/>
                    <a:pt x="178" y="0"/>
                    <a:pt x="169" y="0"/>
                  </a:cubicBezTo>
                  <a:cubicBezTo>
                    <a:pt x="117" y="0"/>
                    <a:pt x="65" y="0"/>
                    <a:pt x="13" y="0"/>
                  </a:cubicBezTo>
                  <a:cubicBezTo>
                    <a:pt x="11" y="26"/>
                    <a:pt x="9" y="52"/>
                    <a:pt x="7" y="78"/>
                  </a:cubicBezTo>
                  <a:cubicBezTo>
                    <a:pt x="11" y="78"/>
                    <a:pt x="14" y="78"/>
                    <a:pt x="18" y="78"/>
                  </a:cubicBezTo>
                  <a:cubicBezTo>
                    <a:pt x="22" y="29"/>
                    <a:pt x="31" y="11"/>
                    <a:pt x="85" y="11"/>
                  </a:cubicBezTo>
                  <a:cubicBezTo>
                    <a:pt x="104" y="11"/>
                    <a:pt x="123" y="11"/>
                    <a:pt x="141" y="11"/>
                  </a:cubicBezTo>
                  <a:cubicBezTo>
                    <a:pt x="96" y="72"/>
                    <a:pt x="50" y="133"/>
                    <a:pt x="4" y="194"/>
                  </a:cubicBezTo>
                  <a:cubicBezTo>
                    <a:pt x="0" y="200"/>
                    <a:pt x="0" y="201"/>
                    <a:pt x="0" y="204"/>
                  </a:cubicBezTo>
                  <a:cubicBezTo>
                    <a:pt x="0" y="211"/>
                    <a:pt x="3" y="211"/>
                    <a:pt x="13" y="211"/>
                  </a:cubicBezTo>
                  <a:cubicBezTo>
                    <a:pt x="67" y="211"/>
                    <a:pt x="121" y="211"/>
                    <a:pt x="175" y="211"/>
                  </a:cubicBezTo>
                  <a:cubicBezTo>
                    <a:pt x="178" y="180"/>
                    <a:pt x="181" y="150"/>
                    <a:pt x="184" y="119"/>
                  </a:cubicBezTo>
                  <a:cubicBezTo>
                    <a:pt x="179" y="119"/>
                    <a:pt x="175" y="119"/>
                    <a:pt x="171" y="119"/>
                  </a:cubicBezTo>
                  <a:cubicBezTo>
                    <a:pt x="167" y="176"/>
                    <a:pt x="155" y="199"/>
                    <a:pt x="99" y="199"/>
                  </a:cubicBezTo>
                  <a:cubicBezTo>
                    <a:pt x="80" y="199"/>
                    <a:pt x="60" y="199"/>
                    <a:pt x="41" y="199"/>
                  </a:cubicBezTo>
                  <a:cubicBezTo>
                    <a:pt x="86" y="137"/>
                    <a:pt x="132" y="76"/>
                    <a:pt x="178" y="14"/>
                  </a:cubicBezTo>
                  <a:close/>
                </a:path>
              </a:pathLst>
            </a:custGeom>
            <a:solidFill>
              <a:srgbClr val="000000"/>
            </a:solidFill>
            <a:ln w="0">
              <a:noFill/>
            </a:ln>
          </p:spPr>
          <p:style>
            <a:lnRef idx="0"/>
            <a:fillRef idx="0"/>
            <a:effectRef idx="0"/>
            <a:fontRef idx="minor"/>
          </p:style>
          <p:txBody>
            <a:bodyPr lIns="90000" rIns="90000" tIns="24480" bIns="24480" anchor="ctr" anchorCtr="1">
              <a:noAutofit/>
            </a:bodyPr>
            <a:p>
              <a:pPr>
                <a:lnSpc>
                  <a:spcPct val="100000"/>
                </a:lnSpc>
              </a:pPr>
              <a:endParaRPr b="0" lang="en-US" sz="1800" spc="-1" strike="noStrike">
                <a:solidFill>
                  <a:srgbClr val="ffffff"/>
                </a:solidFill>
                <a:latin typeface="Arial"/>
                <a:ea typeface="DejaVu Sans"/>
              </a:endParaRPr>
            </a:p>
          </p:txBody>
        </p:sp>
        <p:sp>
          <p:nvSpPr>
            <p:cNvPr id="927" name=""/>
            <p:cNvSpPr/>
            <p:nvPr/>
          </p:nvSpPr>
          <p:spPr>
            <a:xfrm>
              <a:off x="4863240" y="1645200"/>
              <a:ext cx="31320" cy="55080"/>
            </a:xfrm>
            <a:custGeom>
              <a:avLst/>
              <a:gdLst>
                <a:gd name="textAreaLeft" fmla="*/ 0 w 31320"/>
                <a:gd name="textAreaRight" fmla="*/ 35640 w 31320"/>
                <a:gd name="textAreaTop" fmla="*/ 0 h 55080"/>
                <a:gd name="textAreaBottom" fmla="*/ 59400 h 55080"/>
              </a:gdLst>
              <a:ahLst/>
              <a:rect l="textAreaLeft" t="textAreaTop" r="textAreaRight" b="textAreaBottom"/>
              <a:pathLst>
                <a:path w="125" h="227">
                  <a:moveTo>
                    <a:pt x="77" y="8"/>
                  </a:moveTo>
                  <a:cubicBezTo>
                    <a:pt x="77" y="0"/>
                    <a:pt x="77" y="0"/>
                    <a:pt x="67" y="0"/>
                  </a:cubicBezTo>
                  <a:cubicBezTo>
                    <a:pt x="45" y="21"/>
                    <a:pt x="14" y="21"/>
                    <a:pt x="0" y="21"/>
                  </a:cubicBezTo>
                  <a:cubicBezTo>
                    <a:pt x="0" y="25"/>
                    <a:pt x="0" y="29"/>
                    <a:pt x="0" y="34"/>
                  </a:cubicBezTo>
                  <a:cubicBezTo>
                    <a:pt x="8" y="34"/>
                    <a:pt x="31" y="34"/>
                    <a:pt x="49" y="24"/>
                  </a:cubicBezTo>
                  <a:cubicBezTo>
                    <a:pt x="49" y="82"/>
                    <a:pt x="49" y="140"/>
                    <a:pt x="49" y="199"/>
                  </a:cubicBezTo>
                  <a:cubicBezTo>
                    <a:pt x="49" y="210"/>
                    <a:pt x="49" y="214"/>
                    <a:pt x="15" y="214"/>
                  </a:cubicBezTo>
                  <a:cubicBezTo>
                    <a:pt x="11" y="214"/>
                    <a:pt x="6" y="214"/>
                    <a:pt x="1" y="214"/>
                  </a:cubicBezTo>
                  <a:cubicBezTo>
                    <a:pt x="1" y="218"/>
                    <a:pt x="1" y="222"/>
                    <a:pt x="1" y="227"/>
                  </a:cubicBezTo>
                  <a:cubicBezTo>
                    <a:pt x="8" y="227"/>
                    <a:pt x="50" y="225"/>
                    <a:pt x="63" y="225"/>
                  </a:cubicBezTo>
                  <a:cubicBezTo>
                    <a:pt x="74" y="225"/>
                    <a:pt x="118" y="227"/>
                    <a:pt x="125" y="227"/>
                  </a:cubicBezTo>
                  <a:cubicBezTo>
                    <a:pt x="125" y="222"/>
                    <a:pt x="125" y="218"/>
                    <a:pt x="125" y="214"/>
                  </a:cubicBezTo>
                  <a:cubicBezTo>
                    <a:pt x="120" y="214"/>
                    <a:pt x="116" y="214"/>
                    <a:pt x="112" y="214"/>
                  </a:cubicBezTo>
                  <a:cubicBezTo>
                    <a:pt x="77" y="214"/>
                    <a:pt x="77" y="210"/>
                    <a:pt x="77" y="199"/>
                  </a:cubicBezTo>
                  <a:cubicBezTo>
                    <a:pt x="77" y="135"/>
                    <a:pt x="77" y="72"/>
                    <a:pt x="77" y="8"/>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28" name=""/>
          <p:cNvGrpSpPr/>
          <p:nvPr/>
        </p:nvGrpSpPr>
        <p:grpSpPr>
          <a:xfrm>
            <a:off x="5507280" y="1604520"/>
            <a:ext cx="102240" cy="69840"/>
            <a:chOff x="5507280" y="1604520"/>
            <a:chExt cx="102240" cy="69840"/>
          </a:xfrm>
        </p:grpSpPr>
        <p:sp>
          <p:nvSpPr>
            <p:cNvPr id="929" name=""/>
            <p:cNvSpPr/>
            <p:nvPr/>
          </p:nvSpPr>
          <p:spPr>
            <a:xfrm>
              <a:off x="5507280" y="1604520"/>
              <a:ext cx="47160" cy="51120"/>
            </a:xfrm>
            <a:custGeom>
              <a:avLst/>
              <a:gdLst>
                <a:gd name="textAreaLeft" fmla="*/ 0 w 47160"/>
                <a:gd name="textAreaRight" fmla="*/ 51480 w 47160"/>
                <a:gd name="textAreaTop" fmla="*/ 0 h 51120"/>
                <a:gd name="textAreaBottom" fmla="*/ 55440 h 51120"/>
              </a:gdLst>
              <a:ahLst/>
              <a:rect l="textAreaLeft" t="textAreaTop" r="textAreaRight" b="textAreaBottom"/>
              <a:pathLst>
                <a:path w="181" h="211">
                  <a:moveTo>
                    <a:pt x="176" y="14"/>
                  </a:moveTo>
                  <a:cubicBezTo>
                    <a:pt x="181" y="10"/>
                    <a:pt x="181" y="8"/>
                    <a:pt x="181" y="7"/>
                  </a:cubicBezTo>
                  <a:cubicBezTo>
                    <a:pt x="181" y="0"/>
                    <a:pt x="177" y="0"/>
                    <a:pt x="167" y="0"/>
                  </a:cubicBezTo>
                  <a:cubicBezTo>
                    <a:pt x="116" y="0"/>
                    <a:pt x="64" y="0"/>
                    <a:pt x="13" y="0"/>
                  </a:cubicBezTo>
                  <a:cubicBezTo>
                    <a:pt x="11" y="26"/>
                    <a:pt x="9" y="52"/>
                    <a:pt x="7" y="78"/>
                  </a:cubicBezTo>
                  <a:cubicBezTo>
                    <a:pt x="11" y="78"/>
                    <a:pt x="14" y="78"/>
                    <a:pt x="18" y="78"/>
                  </a:cubicBezTo>
                  <a:cubicBezTo>
                    <a:pt x="22" y="29"/>
                    <a:pt x="31" y="11"/>
                    <a:pt x="85" y="11"/>
                  </a:cubicBezTo>
                  <a:cubicBezTo>
                    <a:pt x="103" y="11"/>
                    <a:pt x="121" y="11"/>
                    <a:pt x="139" y="11"/>
                  </a:cubicBezTo>
                  <a:cubicBezTo>
                    <a:pt x="94" y="72"/>
                    <a:pt x="49" y="133"/>
                    <a:pt x="4" y="194"/>
                  </a:cubicBezTo>
                  <a:cubicBezTo>
                    <a:pt x="0" y="199"/>
                    <a:pt x="0" y="201"/>
                    <a:pt x="0" y="204"/>
                  </a:cubicBezTo>
                  <a:cubicBezTo>
                    <a:pt x="0" y="211"/>
                    <a:pt x="3" y="211"/>
                    <a:pt x="13" y="211"/>
                  </a:cubicBezTo>
                  <a:cubicBezTo>
                    <a:pt x="66" y="211"/>
                    <a:pt x="119" y="211"/>
                    <a:pt x="173" y="211"/>
                  </a:cubicBezTo>
                  <a:cubicBezTo>
                    <a:pt x="176" y="180"/>
                    <a:pt x="178" y="149"/>
                    <a:pt x="181" y="119"/>
                  </a:cubicBezTo>
                  <a:cubicBezTo>
                    <a:pt x="177" y="119"/>
                    <a:pt x="173" y="119"/>
                    <a:pt x="169" y="119"/>
                  </a:cubicBezTo>
                  <a:cubicBezTo>
                    <a:pt x="165" y="176"/>
                    <a:pt x="155" y="198"/>
                    <a:pt x="98" y="198"/>
                  </a:cubicBezTo>
                  <a:cubicBezTo>
                    <a:pt x="79" y="198"/>
                    <a:pt x="59" y="198"/>
                    <a:pt x="40" y="198"/>
                  </a:cubicBezTo>
                  <a:cubicBezTo>
                    <a:pt x="86" y="137"/>
                    <a:pt x="131" y="75"/>
                    <a:pt x="176" y="14"/>
                  </a:cubicBezTo>
                  <a:close/>
                </a:path>
              </a:pathLst>
            </a:custGeom>
            <a:solidFill>
              <a:srgbClr val="000000"/>
            </a:solidFill>
            <a:ln w="0">
              <a:noFill/>
            </a:ln>
          </p:spPr>
          <p:style>
            <a:lnRef idx="0"/>
            <a:fillRef idx="0"/>
            <a:effectRef idx="0"/>
            <a:fontRef idx="minor"/>
          </p:style>
          <p:txBody>
            <a:bodyPr lIns="90000" rIns="90000" tIns="24480" bIns="24480" anchor="ctr" anchorCtr="1">
              <a:noAutofit/>
            </a:bodyPr>
            <a:p>
              <a:pPr>
                <a:lnSpc>
                  <a:spcPct val="100000"/>
                </a:lnSpc>
              </a:pPr>
              <a:endParaRPr b="0" lang="en-US" sz="1800" spc="-1" strike="noStrike">
                <a:solidFill>
                  <a:srgbClr val="ffffff"/>
                </a:solidFill>
                <a:latin typeface="Arial"/>
                <a:ea typeface="DejaVu Sans"/>
              </a:endParaRPr>
            </a:p>
          </p:txBody>
        </p:sp>
        <p:sp>
          <p:nvSpPr>
            <p:cNvPr id="930" name=""/>
            <p:cNvSpPr/>
            <p:nvPr/>
          </p:nvSpPr>
          <p:spPr>
            <a:xfrm>
              <a:off x="5571000" y="1619280"/>
              <a:ext cx="38520" cy="55080"/>
            </a:xfrm>
            <a:custGeom>
              <a:avLst/>
              <a:gdLst>
                <a:gd name="textAreaLeft" fmla="*/ 0 w 38520"/>
                <a:gd name="textAreaRight" fmla="*/ 42840 w 38520"/>
                <a:gd name="textAreaTop" fmla="*/ 0 h 55080"/>
                <a:gd name="textAreaBottom" fmla="*/ 59400 h 55080"/>
              </a:gdLst>
              <a:ahLst/>
              <a:rect l="textAreaLeft" t="textAreaTop" r="textAreaRight" b="textAreaBottom"/>
              <a:pathLst>
                <a:path w="151" h="226">
                  <a:moveTo>
                    <a:pt x="151" y="163"/>
                  </a:moveTo>
                  <a:cubicBezTo>
                    <a:pt x="147" y="163"/>
                    <a:pt x="143" y="163"/>
                    <a:pt x="139" y="163"/>
                  </a:cubicBezTo>
                  <a:cubicBezTo>
                    <a:pt x="138" y="171"/>
                    <a:pt x="134" y="191"/>
                    <a:pt x="130" y="195"/>
                  </a:cubicBezTo>
                  <a:cubicBezTo>
                    <a:pt x="127" y="197"/>
                    <a:pt x="102" y="197"/>
                    <a:pt x="96" y="197"/>
                  </a:cubicBezTo>
                  <a:cubicBezTo>
                    <a:pt x="75" y="197"/>
                    <a:pt x="54" y="197"/>
                    <a:pt x="33" y="197"/>
                  </a:cubicBezTo>
                  <a:cubicBezTo>
                    <a:pt x="70" y="165"/>
                    <a:pt x="81" y="156"/>
                    <a:pt x="102" y="139"/>
                  </a:cubicBezTo>
                  <a:cubicBezTo>
                    <a:pt x="127" y="120"/>
                    <a:pt x="151" y="99"/>
                    <a:pt x="151" y="66"/>
                  </a:cubicBezTo>
                  <a:cubicBezTo>
                    <a:pt x="151" y="25"/>
                    <a:pt x="114" y="0"/>
                    <a:pt x="71" y="0"/>
                  </a:cubicBezTo>
                  <a:cubicBezTo>
                    <a:pt x="28" y="0"/>
                    <a:pt x="0" y="29"/>
                    <a:pt x="0" y="60"/>
                  </a:cubicBezTo>
                  <a:cubicBezTo>
                    <a:pt x="0" y="78"/>
                    <a:pt x="14" y="79"/>
                    <a:pt x="18" y="79"/>
                  </a:cubicBezTo>
                  <a:cubicBezTo>
                    <a:pt x="26" y="79"/>
                    <a:pt x="36" y="74"/>
                    <a:pt x="36" y="61"/>
                  </a:cubicBezTo>
                  <a:cubicBezTo>
                    <a:pt x="36" y="56"/>
                    <a:pt x="33" y="43"/>
                    <a:pt x="15" y="43"/>
                  </a:cubicBezTo>
                  <a:cubicBezTo>
                    <a:pt x="26" y="20"/>
                    <a:pt x="50" y="11"/>
                    <a:pt x="66" y="11"/>
                  </a:cubicBezTo>
                  <a:cubicBezTo>
                    <a:pt x="100" y="11"/>
                    <a:pt x="117" y="38"/>
                    <a:pt x="117" y="66"/>
                  </a:cubicBezTo>
                  <a:cubicBezTo>
                    <a:pt x="117" y="96"/>
                    <a:pt x="96" y="119"/>
                    <a:pt x="85" y="131"/>
                  </a:cubicBezTo>
                  <a:cubicBezTo>
                    <a:pt x="58" y="158"/>
                    <a:pt x="30" y="185"/>
                    <a:pt x="3" y="212"/>
                  </a:cubicBezTo>
                  <a:cubicBezTo>
                    <a:pt x="0" y="216"/>
                    <a:pt x="0" y="216"/>
                    <a:pt x="0" y="226"/>
                  </a:cubicBezTo>
                  <a:cubicBezTo>
                    <a:pt x="47" y="226"/>
                    <a:pt x="94" y="226"/>
                    <a:pt x="141" y="226"/>
                  </a:cubicBezTo>
                  <a:cubicBezTo>
                    <a:pt x="144" y="205"/>
                    <a:pt x="147" y="184"/>
                    <a:pt x="151" y="163"/>
                  </a:cubicBezTo>
                  <a:close/>
                </a:path>
              </a:pathLst>
            </a:custGeom>
            <a:solidFill>
              <a:srgbClr val="000000"/>
            </a:solidFill>
            <a:ln w="0">
              <a:noFill/>
            </a:ln>
          </p:spPr>
          <p:style>
            <a:lnRef idx="0"/>
            <a:fillRef idx="0"/>
            <a:effectRef idx="0"/>
            <a:fontRef idx="minor"/>
          </p:style>
          <p:txBody>
            <a:bodyPr lIns="90000" rIns="90000" tIns="23040" bIns="2304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31" name=""/>
          <p:cNvGrpSpPr/>
          <p:nvPr/>
        </p:nvGrpSpPr>
        <p:grpSpPr>
          <a:xfrm>
            <a:off x="6563160" y="1622880"/>
            <a:ext cx="104040" cy="72000"/>
            <a:chOff x="6563160" y="1622880"/>
            <a:chExt cx="104040" cy="72000"/>
          </a:xfrm>
        </p:grpSpPr>
        <p:sp>
          <p:nvSpPr>
            <p:cNvPr id="932" name=""/>
            <p:cNvSpPr/>
            <p:nvPr/>
          </p:nvSpPr>
          <p:spPr>
            <a:xfrm>
              <a:off x="6563160" y="1622880"/>
              <a:ext cx="47880" cy="50760"/>
            </a:xfrm>
            <a:custGeom>
              <a:avLst/>
              <a:gdLst>
                <a:gd name="textAreaLeft" fmla="*/ 0 w 47880"/>
                <a:gd name="textAreaRight" fmla="*/ 52200 w 47880"/>
                <a:gd name="textAreaTop" fmla="*/ 0 h 50760"/>
                <a:gd name="textAreaBottom" fmla="*/ 55080 h 50760"/>
              </a:gdLst>
              <a:ahLst/>
              <a:rect l="textAreaLeft" t="textAreaTop" r="textAreaRight" b="textAreaBottom"/>
              <a:pathLst>
                <a:path w="183" h="210">
                  <a:moveTo>
                    <a:pt x="177" y="15"/>
                  </a:moveTo>
                  <a:cubicBezTo>
                    <a:pt x="181" y="10"/>
                    <a:pt x="181" y="8"/>
                    <a:pt x="181" y="7"/>
                  </a:cubicBezTo>
                  <a:cubicBezTo>
                    <a:pt x="181" y="0"/>
                    <a:pt x="177" y="0"/>
                    <a:pt x="169" y="0"/>
                  </a:cubicBezTo>
                  <a:cubicBezTo>
                    <a:pt x="117" y="0"/>
                    <a:pt x="65" y="0"/>
                    <a:pt x="13" y="0"/>
                  </a:cubicBezTo>
                  <a:cubicBezTo>
                    <a:pt x="11" y="26"/>
                    <a:pt x="9" y="53"/>
                    <a:pt x="7" y="79"/>
                  </a:cubicBezTo>
                  <a:cubicBezTo>
                    <a:pt x="11" y="79"/>
                    <a:pt x="15" y="79"/>
                    <a:pt x="20" y="79"/>
                  </a:cubicBezTo>
                  <a:cubicBezTo>
                    <a:pt x="22" y="29"/>
                    <a:pt x="31" y="11"/>
                    <a:pt x="85" y="11"/>
                  </a:cubicBezTo>
                  <a:cubicBezTo>
                    <a:pt x="104" y="11"/>
                    <a:pt x="122" y="11"/>
                    <a:pt x="141" y="11"/>
                  </a:cubicBezTo>
                  <a:cubicBezTo>
                    <a:pt x="95" y="72"/>
                    <a:pt x="50" y="134"/>
                    <a:pt x="4" y="195"/>
                  </a:cubicBezTo>
                  <a:cubicBezTo>
                    <a:pt x="0" y="201"/>
                    <a:pt x="0" y="202"/>
                    <a:pt x="0" y="203"/>
                  </a:cubicBezTo>
                  <a:cubicBezTo>
                    <a:pt x="0" y="210"/>
                    <a:pt x="3" y="210"/>
                    <a:pt x="13" y="210"/>
                  </a:cubicBezTo>
                  <a:cubicBezTo>
                    <a:pt x="66" y="210"/>
                    <a:pt x="120" y="210"/>
                    <a:pt x="174" y="210"/>
                  </a:cubicBezTo>
                  <a:cubicBezTo>
                    <a:pt x="177" y="180"/>
                    <a:pt x="180" y="150"/>
                    <a:pt x="183" y="120"/>
                  </a:cubicBezTo>
                  <a:cubicBezTo>
                    <a:pt x="178" y="120"/>
                    <a:pt x="174" y="120"/>
                    <a:pt x="170" y="120"/>
                  </a:cubicBezTo>
                  <a:cubicBezTo>
                    <a:pt x="166" y="177"/>
                    <a:pt x="155" y="199"/>
                    <a:pt x="99" y="199"/>
                  </a:cubicBezTo>
                  <a:cubicBezTo>
                    <a:pt x="79" y="199"/>
                    <a:pt x="60" y="199"/>
                    <a:pt x="40" y="199"/>
                  </a:cubicBezTo>
                  <a:cubicBezTo>
                    <a:pt x="86" y="138"/>
                    <a:pt x="132" y="77"/>
                    <a:pt x="177" y="15"/>
                  </a:cubicBezTo>
                  <a:close/>
                </a:path>
              </a:pathLst>
            </a:custGeom>
            <a:solidFill>
              <a:srgbClr val="000000"/>
            </a:solidFill>
            <a:ln w="0">
              <a:noFill/>
            </a:ln>
          </p:spPr>
          <p:style>
            <a:lnRef idx="0"/>
            <a:fillRef idx="0"/>
            <a:effectRef idx="0"/>
            <a:fontRef idx="minor"/>
          </p:style>
          <p:txBody>
            <a:bodyPr lIns="90000" rIns="90000" tIns="24480" bIns="24480" anchor="ctr" anchorCtr="1">
              <a:noAutofit/>
            </a:bodyPr>
            <a:p>
              <a:pPr>
                <a:lnSpc>
                  <a:spcPct val="100000"/>
                </a:lnSpc>
              </a:pPr>
              <a:endParaRPr b="0" lang="en-US" sz="1800" spc="-1" strike="noStrike">
                <a:solidFill>
                  <a:srgbClr val="ffffff"/>
                </a:solidFill>
                <a:latin typeface="Arial"/>
                <a:ea typeface="DejaVu Sans"/>
              </a:endParaRPr>
            </a:p>
          </p:txBody>
        </p:sp>
        <p:sp>
          <p:nvSpPr>
            <p:cNvPr id="933" name=""/>
            <p:cNvSpPr/>
            <p:nvPr/>
          </p:nvSpPr>
          <p:spPr>
            <a:xfrm>
              <a:off x="6626520" y="1638000"/>
              <a:ext cx="40680" cy="56880"/>
            </a:xfrm>
            <a:custGeom>
              <a:avLst/>
              <a:gdLst>
                <a:gd name="textAreaLeft" fmla="*/ 0 w 40680"/>
                <a:gd name="textAreaRight" fmla="*/ 45000 w 40680"/>
                <a:gd name="textAreaTop" fmla="*/ 0 h 56880"/>
                <a:gd name="textAreaBottom" fmla="*/ 61200 h 56880"/>
              </a:gdLst>
              <a:ahLst/>
              <a:rect l="textAreaLeft" t="textAreaTop" r="textAreaRight" b="textAreaBottom"/>
              <a:pathLst>
                <a:path w="158" h="234">
                  <a:moveTo>
                    <a:pt x="75" y="113"/>
                  </a:moveTo>
                  <a:cubicBezTo>
                    <a:pt x="102" y="113"/>
                    <a:pt x="121" y="131"/>
                    <a:pt x="121" y="167"/>
                  </a:cubicBezTo>
                  <a:cubicBezTo>
                    <a:pt x="121" y="210"/>
                    <a:pt x="96" y="223"/>
                    <a:pt x="77" y="223"/>
                  </a:cubicBezTo>
                  <a:cubicBezTo>
                    <a:pt x="63" y="223"/>
                    <a:pt x="32" y="219"/>
                    <a:pt x="18" y="199"/>
                  </a:cubicBezTo>
                  <a:cubicBezTo>
                    <a:pt x="35" y="198"/>
                    <a:pt x="38" y="187"/>
                    <a:pt x="38" y="180"/>
                  </a:cubicBezTo>
                  <a:cubicBezTo>
                    <a:pt x="38" y="169"/>
                    <a:pt x="29" y="162"/>
                    <a:pt x="20" y="162"/>
                  </a:cubicBezTo>
                  <a:cubicBezTo>
                    <a:pt x="10" y="162"/>
                    <a:pt x="0" y="167"/>
                    <a:pt x="0" y="181"/>
                  </a:cubicBezTo>
                  <a:cubicBezTo>
                    <a:pt x="0" y="213"/>
                    <a:pt x="36" y="234"/>
                    <a:pt x="77" y="234"/>
                  </a:cubicBezTo>
                  <a:cubicBezTo>
                    <a:pt x="124" y="234"/>
                    <a:pt x="158" y="202"/>
                    <a:pt x="158" y="167"/>
                  </a:cubicBezTo>
                  <a:cubicBezTo>
                    <a:pt x="158" y="141"/>
                    <a:pt x="135" y="114"/>
                    <a:pt x="98" y="107"/>
                  </a:cubicBezTo>
                  <a:cubicBezTo>
                    <a:pt x="134" y="93"/>
                    <a:pt x="146" y="68"/>
                    <a:pt x="146" y="47"/>
                  </a:cubicBezTo>
                  <a:cubicBezTo>
                    <a:pt x="146" y="20"/>
                    <a:pt x="116" y="0"/>
                    <a:pt x="78" y="0"/>
                  </a:cubicBezTo>
                  <a:cubicBezTo>
                    <a:pt x="40" y="0"/>
                    <a:pt x="11" y="18"/>
                    <a:pt x="11" y="46"/>
                  </a:cubicBezTo>
                  <a:cubicBezTo>
                    <a:pt x="11" y="57"/>
                    <a:pt x="18" y="64"/>
                    <a:pt x="28" y="64"/>
                  </a:cubicBezTo>
                  <a:cubicBezTo>
                    <a:pt x="39" y="64"/>
                    <a:pt x="46" y="56"/>
                    <a:pt x="46" y="46"/>
                  </a:cubicBezTo>
                  <a:cubicBezTo>
                    <a:pt x="46" y="36"/>
                    <a:pt x="39" y="29"/>
                    <a:pt x="28" y="29"/>
                  </a:cubicBezTo>
                  <a:cubicBezTo>
                    <a:pt x="40" y="14"/>
                    <a:pt x="64" y="10"/>
                    <a:pt x="77" y="10"/>
                  </a:cubicBezTo>
                  <a:cubicBezTo>
                    <a:pt x="92" y="10"/>
                    <a:pt x="113" y="17"/>
                    <a:pt x="113" y="47"/>
                  </a:cubicBezTo>
                  <a:cubicBezTo>
                    <a:pt x="113" y="61"/>
                    <a:pt x="109" y="77"/>
                    <a:pt x="100" y="88"/>
                  </a:cubicBezTo>
                  <a:cubicBezTo>
                    <a:pt x="89" y="100"/>
                    <a:pt x="79" y="102"/>
                    <a:pt x="61" y="103"/>
                  </a:cubicBezTo>
                  <a:cubicBezTo>
                    <a:pt x="53" y="103"/>
                    <a:pt x="53" y="103"/>
                    <a:pt x="52" y="103"/>
                  </a:cubicBezTo>
                  <a:cubicBezTo>
                    <a:pt x="50" y="103"/>
                    <a:pt x="47" y="104"/>
                    <a:pt x="47" y="107"/>
                  </a:cubicBezTo>
                  <a:cubicBezTo>
                    <a:pt x="47" y="113"/>
                    <a:pt x="50" y="113"/>
                    <a:pt x="57" y="113"/>
                  </a:cubicBezTo>
                  <a:cubicBezTo>
                    <a:pt x="63" y="113"/>
                    <a:pt x="69" y="113"/>
                    <a:pt x="75" y="113"/>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34" name=""/>
          <p:cNvGrpSpPr/>
          <p:nvPr/>
        </p:nvGrpSpPr>
        <p:grpSpPr>
          <a:xfrm>
            <a:off x="6285240" y="4310640"/>
            <a:ext cx="273960" cy="164160"/>
            <a:chOff x="6285240" y="4310640"/>
            <a:chExt cx="273960" cy="164160"/>
          </a:xfrm>
        </p:grpSpPr>
        <p:sp>
          <p:nvSpPr>
            <p:cNvPr id="935" name=""/>
            <p:cNvSpPr/>
            <p:nvPr/>
          </p:nvSpPr>
          <p:spPr>
            <a:xfrm>
              <a:off x="6285240" y="4357080"/>
              <a:ext cx="134280" cy="86400"/>
            </a:xfrm>
            <a:custGeom>
              <a:avLst/>
              <a:gdLst>
                <a:gd name="textAreaLeft" fmla="*/ 0 w 134280"/>
                <a:gd name="textAreaRight" fmla="*/ 138600 w 134280"/>
                <a:gd name="textAreaTop" fmla="*/ 0 h 86400"/>
                <a:gd name="textAreaBottom" fmla="*/ 90720 h 86400"/>
              </a:gdLst>
              <a:ahLst/>
              <a:rect l="textAreaLeft" t="textAreaTop" r="textAreaRight" b="textAreaBottom"/>
              <a:pathLst>
                <a:path w="486" h="345">
                  <a:moveTo>
                    <a:pt x="437" y="48"/>
                  </a:moveTo>
                  <a:cubicBezTo>
                    <a:pt x="447" y="20"/>
                    <a:pt x="468" y="15"/>
                    <a:pt x="486" y="15"/>
                  </a:cubicBezTo>
                  <a:cubicBezTo>
                    <a:pt x="486" y="10"/>
                    <a:pt x="486" y="5"/>
                    <a:pt x="486" y="0"/>
                  </a:cubicBezTo>
                  <a:cubicBezTo>
                    <a:pt x="472" y="1"/>
                    <a:pt x="457" y="1"/>
                    <a:pt x="442" y="1"/>
                  </a:cubicBezTo>
                  <a:cubicBezTo>
                    <a:pt x="428" y="1"/>
                    <a:pt x="397" y="0"/>
                    <a:pt x="384" y="0"/>
                  </a:cubicBezTo>
                  <a:cubicBezTo>
                    <a:pt x="384" y="5"/>
                    <a:pt x="384" y="10"/>
                    <a:pt x="384" y="15"/>
                  </a:cubicBezTo>
                  <a:cubicBezTo>
                    <a:pt x="416" y="15"/>
                    <a:pt x="426" y="32"/>
                    <a:pt x="426" y="41"/>
                  </a:cubicBezTo>
                  <a:cubicBezTo>
                    <a:pt x="426" y="43"/>
                    <a:pt x="425" y="48"/>
                    <a:pt x="423" y="50"/>
                  </a:cubicBezTo>
                  <a:cubicBezTo>
                    <a:pt x="399" y="126"/>
                    <a:pt x="375" y="201"/>
                    <a:pt x="351" y="277"/>
                  </a:cubicBezTo>
                  <a:cubicBezTo>
                    <a:pt x="325" y="197"/>
                    <a:pt x="299" y="116"/>
                    <a:pt x="273" y="36"/>
                  </a:cubicBezTo>
                  <a:cubicBezTo>
                    <a:pt x="271" y="35"/>
                    <a:pt x="270" y="32"/>
                    <a:pt x="270" y="29"/>
                  </a:cubicBezTo>
                  <a:cubicBezTo>
                    <a:pt x="270" y="15"/>
                    <a:pt x="299" y="15"/>
                    <a:pt x="312" y="15"/>
                  </a:cubicBezTo>
                  <a:cubicBezTo>
                    <a:pt x="312" y="10"/>
                    <a:pt x="312" y="5"/>
                    <a:pt x="312" y="0"/>
                  </a:cubicBezTo>
                  <a:cubicBezTo>
                    <a:pt x="293" y="1"/>
                    <a:pt x="260" y="1"/>
                    <a:pt x="242" y="1"/>
                  </a:cubicBezTo>
                  <a:cubicBezTo>
                    <a:pt x="224" y="1"/>
                    <a:pt x="203" y="0"/>
                    <a:pt x="182" y="0"/>
                  </a:cubicBezTo>
                  <a:cubicBezTo>
                    <a:pt x="182" y="5"/>
                    <a:pt x="182" y="10"/>
                    <a:pt x="182" y="15"/>
                  </a:cubicBezTo>
                  <a:cubicBezTo>
                    <a:pt x="210" y="15"/>
                    <a:pt x="221" y="15"/>
                    <a:pt x="226" y="32"/>
                  </a:cubicBezTo>
                  <a:cubicBezTo>
                    <a:pt x="230" y="44"/>
                    <a:pt x="234" y="55"/>
                    <a:pt x="238" y="67"/>
                  </a:cubicBezTo>
                  <a:cubicBezTo>
                    <a:pt x="215" y="137"/>
                    <a:pt x="192" y="207"/>
                    <a:pt x="169" y="277"/>
                  </a:cubicBezTo>
                  <a:cubicBezTo>
                    <a:pt x="143" y="197"/>
                    <a:pt x="116" y="116"/>
                    <a:pt x="89" y="36"/>
                  </a:cubicBezTo>
                  <a:cubicBezTo>
                    <a:pt x="89" y="35"/>
                    <a:pt x="89" y="31"/>
                    <a:pt x="89" y="29"/>
                  </a:cubicBezTo>
                  <a:cubicBezTo>
                    <a:pt x="89"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5"/>
                    <a:pt x="111" y="235"/>
                    <a:pt x="144" y="335"/>
                  </a:cubicBezTo>
                  <a:cubicBezTo>
                    <a:pt x="145" y="341"/>
                    <a:pt x="147" y="345"/>
                    <a:pt x="152" y="345"/>
                  </a:cubicBezTo>
                  <a:cubicBezTo>
                    <a:pt x="159" y="345"/>
                    <a:pt x="161" y="342"/>
                    <a:pt x="162" y="335"/>
                  </a:cubicBezTo>
                  <a:cubicBezTo>
                    <a:pt x="189" y="253"/>
                    <a:pt x="216" y="170"/>
                    <a:pt x="243" y="87"/>
                  </a:cubicBezTo>
                  <a:cubicBezTo>
                    <a:pt x="270" y="170"/>
                    <a:pt x="297" y="253"/>
                    <a:pt x="324" y="335"/>
                  </a:cubicBezTo>
                  <a:cubicBezTo>
                    <a:pt x="326" y="341"/>
                    <a:pt x="328" y="345"/>
                    <a:pt x="334" y="345"/>
                  </a:cubicBezTo>
                  <a:cubicBezTo>
                    <a:pt x="341" y="345"/>
                    <a:pt x="342" y="342"/>
                    <a:pt x="344" y="335"/>
                  </a:cubicBezTo>
                  <a:cubicBezTo>
                    <a:pt x="375" y="239"/>
                    <a:pt x="406" y="144"/>
                    <a:pt x="437"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36" name=""/>
            <p:cNvSpPr/>
            <p:nvPr/>
          </p:nvSpPr>
          <p:spPr>
            <a:xfrm>
              <a:off x="6438240" y="431064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82" y="0"/>
                  </a:moveTo>
                  <a:cubicBezTo>
                    <a:pt x="17" y="46"/>
                    <a:pt x="0" y="119"/>
                    <a:pt x="0" y="172"/>
                  </a:cubicBezTo>
                  <a:cubicBezTo>
                    <a:pt x="0" y="219"/>
                    <a:pt x="15" y="295"/>
                    <a:pt x="82" y="342"/>
                  </a:cubicBezTo>
                  <a:cubicBezTo>
                    <a:pt x="85" y="342"/>
                    <a:pt x="89" y="342"/>
                    <a:pt x="89" y="338"/>
                  </a:cubicBezTo>
                  <a:cubicBezTo>
                    <a:pt x="89" y="337"/>
                    <a:pt x="88" y="335"/>
                    <a:pt x="87" y="334"/>
                  </a:cubicBezTo>
                  <a:cubicBezTo>
                    <a:pt x="41" y="292"/>
                    <a:pt x="24" y="233"/>
                    <a:pt x="24" y="172"/>
                  </a:cubicBezTo>
                  <a:cubicBezTo>
                    <a:pt x="24" y="78"/>
                    <a:pt x="59" y="34"/>
                    <a:pt x="87" y="8"/>
                  </a:cubicBezTo>
                  <a:cubicBezTo>
                    <a:pt x="88"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37" name=""/>
            <p:cNvSpPr/>
            <p:nvPr/>
          </p:nvSpPr>
          <p:spPr>
            <a:xfrm>
              <a:off x="6475320" y="4338360"/>
              <a:ext cx="45720" cy="53640"/>
            </a:xfrm>
            <a:custGeom>
              <a:avLst/>
              <a:gdLst>
                <a:gd name="textAreaLeft" fmla="*/ 0 w 45720"/>
                <a:gd name="textAreaRight" fmla="*/ 50040 w 45720"/>
                <a:gd name="textAreaTop" fmla="*/ 0 h 53640"/>
                <a:gd name="textAreaBottom" fmla="*/ 57960 h 53640"/>
              </a:gdLst>
              <a:ahLst/>
              <a:rect l="textAreaLeft" t="textAreaTop" r="textAreaRight" b="textAreaBottom"/>
              <a:pathLst>
                <a:path w="176" h="221">
                  <a:moveTo>
                    <a:pt x="175" y="22"/>
                  </a:moveTo>
                  <a:cubicBezTo>
                    <a:pt x="176" y="17"/>
                    <a:pt x="176" y="17"/>
                    <a:pt x="176" y="14"/>
                  </a:cubicBezTo>
                  <a:cubicBezTo>
                    <a:pt x="176" y="7"/>
                    <a:pt x="170" y="3"/>
                    <a:pt x="165" y="3"/>
                  </a:cubicBezTo>
                  <a:cubicBezTo>
                    <a:pt x="161" y="3"/>
                    <a:pt x="155" y="6"/>
                    <a:pt x="151" y="11"/>
                  </a:cubicBezTo>
                  <a:cubicBezTo>
                    <a:pt x="150" y="14"/>
                    <a:pt x="147" y="25"/>
                    <a:pt x="145" y="31"/>
                  </a:cubicBezTo>
                  <a:cubicBezTo>
                    <a:pt x="143" y="41"/>
                    <a:pt x="141" y="50"/>
                    <a:pt x="138" y="60"/>
                  </a:cubicBezTo>
                  <a:cubicBezTo>
                    <a:pt x="137" y="68"/>
                    <a:pt x="126" y="112"/>
                    <a:pt x="124" y="115"/>
                  </a:cubicBezTo>
                  <a:cubicBezTo>
                    <a:pt x="110" y="125"/>
                    <a:pt x="109" y="145"/>
                    <a:pt x="82" y="145"/>
                  </a:cubicBezTo>
                  <a:cubicBezTo>
                    <a:pt x="59" y="145"/>
                    <a:pt x="59" y="123"/>
                    <a:pt x="59" y="116"/>
                  </a:cubicBezTo>
                  <a:cubicBezTo>
                    <a:pt x="59" y="98"/>
                    <a:pt x="67" y="77"/>
                    <a:pt x="77" y="50"/>
                  </a:cubicBezTo>
                  <a:cubicBezTo>
                    <a:pt x="81" y="39"/>
                    <a:pt x="82" y="35"/>
                    <a:pt x="82" y="29"/>
                  </a:cubicBezTo>
                  <a:cubicBezTo>
                    <a:pt x="82" y="13"/>
                    <a:pt x="68" y="0"/>
                    <a:pt x="50" y="0"/>
                  </a:cubicBezTo>
                  <a:cubicBezTo>
                    <a:pt x="15" y="0"/>
                    <a:pt x="0" y="46"/>
                    <a:pt x="0" y="52"/>
                  </a:cubicBezTo>
                  <a:cubicBezTo>
                    <a:pt x="0" y="57"/>
                    <a:pt x="4" y="55"/>
                    <a:pt x="6" y="57"/>
                  </a:cubicBezTo>
                  <a:cubicBezTo>
                    <a:pt x="11" y="57"/>
                    <a:pt x="11" y="55"/>
                    <a:pt x="13" y="52"/>
                  </a:cubicBezTo>
                  <a:cubicBezTo>
                    <a:pt x="21" y="22"/>
                    <a:pt x="36" y="10"/>
                    <a:pt x="49" y="10"/>
                  </a:cubicBezTo>
                  <a:cubicBezTo>
                    <a:pt x="56" y="10"/>
                    <a:pt x="57" y="13"/>
                    <a:pt x="57" y="21"/>
                  </a:cubicBezTo>
                  <a:cubicBezTo>
                    <a:pt x="57" y="29"/>
                    <a:pt x="55" y="36"/>
                    <a:pt x="53" y="42"/>
                  </a:cubicBezTo>
                  <a:cubicBezTo>
                    <a:pt x="36" y="84"/>
                    <a:pt x="34" y="96"/>
                    <a:pt x="34" y="110"/>
                  </a:cubicBezTo>
                  <a:cubicBezTo>
                    <a:pt x="34" y="117"/>
                    <a:pt x="34" y="133"/>
                    <a:pt x="46" y="144"/>
                  </a:cubicBezTo>
                  <a:cubicBezTo>
                    <a:pt x="57" y="152"/>
                    <a:pt x="71" y="155"/>
                    <a:pt x="81" y="155"/>
                  </a:cubicBezTo>
                  <a:cubicBezTo>
                    <a:pt x="95" y="155"/>
                    <a:pt x="108" y="150"/>
                    <a:pt x="119" y="140"/>
                  </a:cubicBezTo>
                  <a:cubicBezTo>
                    <a:pt x="115" y="158"/>
                    <a:pt x="110" y="172"/>
                    <a:pt x="96" y="190"/>
                  </a:cubicBezTo>
                  <a:cubicBezTo>
                    <a:pt x="87" y="200"/>
                    <a:pt x="73" y="211"/>
                    <a:pt x="55" y="211"/>
                  </a:cubicBezTo>
                  <a:cubicBezTo>
                    <a:pt x="52" y="211"/>
                    <a:pt x="36" y="211"/>
                    <a:pt x="29" y="200"/>
                  </a:cubicBezTo>
                  <a:cubicBezTo>
                    <a:pt x="48" y="198"/>
                    <a:pt x="41" y="188"/>
                    <a:pt x="48" y="182"/>
                  </a:cubicBezTo>
                  <a:cubicBezTo>
                    <a:pt x="48" y="171"/>
                    <a:pt x="38" y="168"/>
                    <a:pt x="34" y="168"/>
                  </a:cubicBezTo>
                  <a:cubicBezTo>
                    <a:pt x="25" y="168"/>
                    <a:pt x="14" y="175"/>
                    <a:pt x="14" y="192"/>
                  </a:cubicBezTo>
                  <a:cubicBezTo>
                    <a:pt x="14" y="208"/>
                    <a:pt x="31" y="221"/>
                    <a:pt x="55" y="221"/>
                  </a:cubicBezTo>
                  <a:cubicBezTo>
                    <a:pt x="89" y="221"/>
                    <a:pt x="131" y="194"/>
                    <a:pt x="143" y="151"/>
                  </a:cubicBezTo>
                  <a:cubicBezTo>
                    <a:pt x="153" y="108"/>
                    <a:pt x="164" y="65"/>
                    <a:pt x="175" y="22"/>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938" name=""/>
            <p:cNvSpPr/>
            <p:nvPr/>
          </p:nvSpPr>
          <p:spPr>
            <a:xfrm>
              <a:off x="6538320" y="431064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89" y="212"/>
                    <a:pt x="89" y="172"/>
                  </a:cubicBezTo>
                  <a:cubicBezTo>
                    <a:pt x="89" y="123"/>
                    <a:pt x="75"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39" name=""/>
            <p:cNvSpPr/>
            <p:nvPr/>
          </p:nvSpPr>
          <p:spPr>
            <a:xfrm>
              <a:off x="6433200" y="4419360"/>
              <a:ext cx="38880" cy="55440"/>
            </a:xfrm>
            <a:custGeom>
              <a:avLst/>
              <a:gdLst>
                <a:gd name="textAreaLeft" fmla="*/ 0 w 38880"/>
                <a:gd name="textAreaRight" fmla="*/ 43200 w 38880"/>
                <a:gd name="textAreaTop" fmla="*/ 0 h 55440"/>
                <a:gd name="textAreaBottom" fmla="*/ 59760 h 55440"/>
              </a:gdLst>
              <a:ahLst/>
              <a:rect l="textAreaLeft" t="textAreaTop" r="textAreaRight" b="textAreaBottom"/>
              <a:pathLst>
                <a:path w="152" h="228">
                  <a:moveTo>
                    <a:pt x="152" y="165"/>
                  </a:moveTo>
                  <a:cubicBezTo>
                    <a:pt x="149" y="165"/>
                    <a:pt x="145" y="165"/>
                    <a:pt x="141" y="165"/>
                  </a:cubicBezTo>
                  <a:cubicBezTo>
                    <a:pt x="140" y="173"/>
                    <a:pt x="136" y="193"/>
                    <a:pt x="131" y="197"/>
                  </a:cubicBezTo>
                  <a:cubicBezTo>
                    <a:pt x="129" y="198"/>
                    <a:pt x="102" y="198"/>
                    <a:pt x="98" y="198"/>
                  </a:cubicBezTo>
                  <a:cubicBezTo>
                    <a:pt x="77" y="198"/>
                    <a:pt x="56" y="198"/>
                    <a:pt x="35" y="198"/>
                  </a:cubicBezTo>
                  <a:cubicBezTo>
                    <a:pt x="71" y="166"/>
                    <a:pt x="82" y="157"/>
                    <a:pt x="103" y="141"/>
                  </a:cubicBezTo>
                  <a:cubicBezTo>
                    <a:pt x="129" y="120"/>
                    <a:pt x="152" y="99"/>
                    <a:pt x="152" y="67"/>
                  </a:cubicBezTo>
                  <a:cubicBezTo>
                    <a:pt x="152" y="25"/>
                    <a:pt x="116" y="0"/>
                    <a:pt x="73" y="0"/>
                  </a:cubicBezTo>
                  <a:cubicBezTo>
                    <a:pt x="29" y="0"/>
                    <a:pt x="0" y="29"/>
                    <a:pt x="0" y="62"/>
                  </a:cubicBezTo>
                  <a:cubicBezTo>
                    <a:pt x="0" y="78"/>
                    <a:pt x="15" y="81"/>
                    <a:pt x="18" y="81"/>
                  </a:cubicBezTo>
                  <a:cubicBezTo>
                    <a:pt x="27" y="81"/>
                    <a:pt x="36" y="74"/>
                    <a:pt x="36" y="63"/>
                  </a:cubicBezTo>
                  <a:cubicBezTo>
                    <a:pt x="36" y="56"/>
                    <a:pt x="35" y="45"/>
                    <a:pt x="17" y="45"/>
                  </a:cubicBezTo>
                  <a:cubicBezTo>
                    <a:pt x="28" y="20"/>
                    <a:pt x="50" y="13"/>
                    <a:pt x="67" y="13"/>
                  </a:cubicBezTo>
                  <a:cubicBezTo>
                    <a:pt x="101" y="13"/>
                    <a:pt x="119" y="39"/>
                    <a:pt x="119" y="67"/>
                  </a:cubicBezTo>
                  <a:cubicBezTo>
                    <a:pt x="119" y="96"/>
                    <a:pt x="98" y="120"/>
                    <a:pt x="87" y="133"/>
                  </a:cubicBezTo>
                  <a:cubicBezTo>
                    <a:pt x="59" y="160"/>
                    <a:pt x="32" y="187"/>
                    <a:pt x="4" y="214"/>
                  </a:cubicBezTo>
                  <a:cubicBezTo>
                    <a:pt x="0" y="218"/>
                    <a:pt x="0" y="218"/>
                    <a:pt x="0" y="228"/>
                  </a:cubicBezTo>
                  <a:cubicBezTo>
                    <a:pt x="48" y="228"/>
                    <a:pt x="95" y="228"/>
                    <a:pt x="143" y="228"/>
                  </a:cubicBezTo>
                  <a:cubicBezTo>
                    <a:pt x="146" y="207"/>
                    <a:pt x="149" y="186"/>
                    <a:pt x="152" y="165"/>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40" name=""/>
          <p:cNvGrpSpPr/>
          <p:nvPr/>
        </p:nvGrpSpPr>
        <p:grpSpPr>
          <a:xfrm>
            <a:off x="5312520" y="4308480"/>
            <a:ext cx="273600" cy="164160"/>
            <a:chOff x="5312520" y="4308480"/>
            <a:chExt cx="273600" cy="164160"/>
          </a:xfrm>
        </p:grpSpPr>
        <p:sp>
          <p:nvSpPr>
            <p:cNvPr id="941" name=""/>
            <p:cNvSpPr/>
            <p:nvPr/>
          </p:nvSpPr>
          <p:spPr>
            <a:xfrm>
              <a:off x="5317560" y="4314960"/>
              <a:ext cx="261720" cy="151200"/>
            </a:xfrm>
            <a:custGeom>
              <a:avLst/>
              <a:gdLst>
                <a:gd name="textAreaLeft" fmla="*/ 0 w 261720"/>
                <a:gd name="textAreaRight" fmla="*/ 266040 w 261720"/>
                <a:gd name="textAreaTop" fmla="*/ 0 h 151200"/>
                <a:gd name="textAreaBottom" fmla="*/ 155520 h 151200"/>
              </a:gdLst>
              <a:ahLst/>
              <a:rect l="textAreaLeft" t="textAreaTop" r="textAreaRight" b="textAreaBottom"/>
              <a:pathLst>
                <a:path w="932" h="593">
                  <a:moveTo>
                    <a:pt x="0" y="0"/>
                  </a:moveTo>
                  <a:cubicBezTo>
                    <a:pt x="311" y="0"/>
                    <a:pt x="621" y="0"/>
                    <a:pt x="932" y="0"/>
                  </a:cubicBezTo>
                  <a:cubicBezTo>
                    <a:pt x="932" y="198"/>
                    <a:pt x="932" y="395"/>
                    <a:pt x="932" y="593"/>
                  </a:cubicBezTo>
                  <a:cubicBezTo>
                    <a:pt x="621" y="593"/>
                    <a:pt x="311" y="593"/>
                    <a:pt x="0" y="593"/>
                  </a:cubicBezTo>
                  <a:cubicBezTo>
                    <a:pt x="0" y="395"/>
                    <a:pt x="0" y="198"/>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42" name=""/>
            <p:cNvSpPr/>
            <p:nvPr/>
          </p:nvSpPr>
          <p:spPr>
            <a:xfrm>
              <a:off x="5312520" y="4354920"/>
              <a:ext cx="134280" cy="86400"/>
            </a:xfrm>
            <a:custGeom>
              <a:avLst/>
              <a:gdLst>
                <a:gd name="textAreaLeft" fmla="*/ 0 w 134280"/>
                <a:gd name="textAreaRight" fmla="*/ 138600 w 134280"/>
                <a:gd name="textAreaTop" fmla="*/ 0 h 86400"/>
                <a:gd name="textAreaBottom" fmla="*/ 90720 h 86400"/>
              </a:gdLst>
              <a:ahLst/>
              <a:rect l="textAreaLeft" t="textAreaTop" r="textAreaRight" b="textAreaBottom"/>
              <a:pathLst>
                <a:path w="486" h="345">
                  <a:moveTo>
                    <a:pt x="437" y="48"/>
                  </a:moveTo>
                  <a:cubicBezTo>
                    <a:pt x="447" y="20"/>
                    <a:pt x="468" y="15"/>
                    <a:pt x="486" y="15"/>
                  </a:cubicBezTo>
                  <a:cubicBezTo>
                    <a:pt x="486" y="10"/>
                    <a:pt x="486" y="5"/>
                    <a:pt x="486" y="0"/>
                  </a:cubicBezTo>
                  <a:cubicBezTo>
                    <a:pt x="472" y="1"/>
                    <a:pt x="457" y="1"/>
                    <a:pt x="442" y="1"/>
                  </a:cubicBezTo>
                  <a:cubicBezTo>
                    <a:pt x="428" y="1"/>
                    <a:pt x="397" y="0"/>
                    <a:pt x="384" y="0"/>
                  </a:cubicBezTo>
                  <a:cubicBezTo>
                    <a:pt x="384" y="5"/>
                    <a:pt x="384" y="10"/>
                    <a:pt x="384" y="15"/>
                  </a:cubicBezTo>
                  <a:cubicBezTo>
                    <a:pt x="416" y="15"/>
                    <a:pt x="426" y="32"/>
                    <a:pt x="426" y="41"/>
                  </a:cubicBezTo>
                  <a:cubicBezTo>
                    <a:pt x="426" y="43"/>
                    <a:pt x="425" y="48"/>
                    <a:pt x="423" y="50"/>
                  </a:cubicBezTo>
                  <a:cubicBezTo>
                    <a:pt x="399" y="126"/>
                    <a:pt x="375" y="201"/>
                    <a:pt x="351" y="277"/>
                  </a:cubicBezTo>
                  <a:cubicBezTo>
                    <a:pt x="325" y="197"/>
                    <a:pt x="299" y="116"/>
                    <a:pt x="273" y="36"/>
                  </a:cubicBezTo>
                  <a:cubicBezTo>
                    <a:pt x="271" y="35"/>
                    <a:pt x="270" y="32"/>
                    <a:pt x="270" y="29"/>
                  </a:cubicBezTo>
                  <a:cubicBezTo>
                    <a:pt x="270" y="15"/>
                    <a:pt x="299" y="15"/>
                    <a:pt x="312" y="15"/>
                  </a:cubicBezTo>
                  <a:cubicBezTo>
                    <a:pt x="312" y="10"/>
                    <a:pt x="312" y="5"/>
                    <a:pt x="312" y="0"/>
                  </a:cubicBezTo>
                  <a:cubicBezTo>
                    <a:pt x="293" y="1"/>
                    <a:pt x="260" y="1"/>
                    <a:pt x="242" y="1"/>
                  </a:cubicBezTo>
                  <a:cubicBezTo>
                    <a:pt x="224" y="1"/>
                    <a:pt x="203" y="0"/>
                    <a:pt x="182" y="0"/>
                  </a:cubicBezTo>
                  <a:cubicBezTo>
                    <a:pt x="182" y="5"/>
                    <a:pt x="182" y="10"/>
                    <a:pt x="182" y="15"/>
                  </a:cubicBezTo>
                  <a:cubicBezTo>
                    <a:pt x="210" y="15"/>
                    <a:pt x="221" y="15"/>
                    <a:pt x="226" y="32"/>
                  </a:cubicBezTo>
                  <a:cubicBezTo>
                    <a:pt x="230" y="44"/>
                    <a:pt x="234" y="55"/>
                    <a:pt x="238" y="67"/>
                  </a:cubicBezTo>
                  <a:cubicBezTo>
                    <a:pt x="215" y="137"/>
                    <a:pt x="192" y="207"/>
                    <a:pt x="169" y="277"/>
                  </a:cubicBezTo>
                  <a:cubicBezTo>
                    <a:pt x="143" y="197"/>
                    <a:pt x="116" y="116"/>
                    <a:pt x="89" y="36"/>
                  </a:cubicBezTo>
                  <a:cubicBezTo>
                    <a:pt x="89" y="35"/>
                    <a:pt x="89" y="31"/>
                    <a:pt x="89" y="29"/>
                  </a:cubicBezTo>
                  <a:cubicBezTo>
                    <a:pt x="89"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5"/>
                    <a:pt x="111" y="235"/>
                    <a:pt x="144" y="335"/>
                  </a:cubicBezTo>
                  <a:cubicBezTo>
                    <a:pt x="145" y="341"/>
                    <a:pt x="147" y="345"/>
                    <a:pt x="152" y="345"/>
                  </a:cubicBezTo>
                  <a:cubicBezTo>
                    <a:pt x="159" y="345"/>
                    <a:pt x="161" y="342"/>
                    <a:pt x="162" y="335"/>
                  </a:cubicBezTo>
                  <a:cubicBezTo>
                    <a:pt x="189" y="253"/>
                    <a:pt x="216" y="170"/>
                    <a:pt x="243" y="87"/>
                  </a:cubicBezTo>
                  <a:cubicBezTo>
                    <a:pt x="270" y="170"/>
                    <a:pt x="297" y="253"/>
                    <a:pt x="324" y="335"/>
                  </a:cubicBezTo>
                  <a:cubicBezTo>
                    <a:pt x="326" y="341"/>
                    <a:pt x="328" y="345"/>
                    <a:pt x="334" y="345"/>
                  </a:cubicBezTo>
                  <a:cubicBezTo>
                    <a:pt x="341" y="345"/>
                    <a:pt x="342" y="342"/>
                    <a:pt x="344" y="335"/>
                  </a:cubicBezTo>
                  <a:cubicBezTo>
                    <a:pt x="375" y="239"/>
                    <a:pt x="406" y="144"/>
                    <a:pt x="437"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43" name=""/>
            <p:cNvSpPr/>
            <p:nvPr/>
          </p:nvSpPr>
          <p:spPr>
            <a:xfrm>
              <a:off x="5465520" y="43084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82" y="0"/>
                  </a:moveTo>
                  <a:cubicBezTo>
                    <a:pt x="17" y="46"/>
                    <a:pt x="0" y="119"/>
                    <a:pt x="0" y="172"/>
                  </a:cubicBezTo>
                  <a:cubicBezTo>
                    <a:pt x="0" y="219"/>
                    <a:pt x="15" y="295"/>
                    <a:pt x="82" y="342"/>
                  </a:cubicBezTo>
                  <a:cubicBezTo>
                    <a:pt x="85" y="342"/>
                    <a:pt x="89" y="342"/>
                    <a:pt x="89" y="338"/>
                  </a:cubicBezTo>
                  <a:cubicBezTo>
                    <a:pt x="89" y="337"/>
                    <a:pt x="88" y="335"/>
                    <a:pt x="87" y="334"/>
                  </a:cubicBezTo>
                  <a:cubicBezTo>
                    <a:pt x="41" y="292"/>
                    <a:pt x="24" y="233"/>
                    <a:pt x="24" y="172"/>
                  </a:cubicBezTo>
                  <a:cubicBezTo>
                    <a:pt x="24" y="78"/>
                    <a:pt x="59" y="34"/>
                    <a:pt x="87" y="8"/>
                  </a:cubicBezTo>
                  <a:cubicBezTo>
                    <a:pt x="88"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44" name=""/>
            <p:cNvSpPr/>
            <p:nvPr/>
          </p:nvSpPr>
          <p:spPr>
            <a:xfrm>
              <a:off x="5502600" y="4336200"/>
              <a:ext cx="45720" cy="53640"/>
            </a:xfrm>
            <a:custGeom>
              <a:avLst/>
              <a:gdLst>
                <a:gd name="textAreaLeft" fmla="*/ 0 w 45720"/>
                <a:gd name="textAreaRight" fmla="*/ 50040 w 45720"/>
                <a:gd name="textAreaTop" fmla="*/ 0 h 53640"/>
                <a:gd name="textAreaBottom" fmla="*/ 57960 h 53640"/>
              </a:gdLst>
              <a:ahLst/>
              <a:rect l="textAreaLeft" t="textAreaTop" r="textAreaRight" b="textAreaBottom"/>
              <a:pathLst>
                <a:path w="176" h="221">
                  <a:moveTo>
                    <a:pt x="175" y="22"/>
                  </a:moveTo>
                  <a:cubicBezTo>
                    <a:pt x="176" y="17"/>
                    <a:pt x="176" y="17"/>
                    <a:pt x="176" y="14"/>
                  </a:cubicBezTo>
                  <a:cubicBezTo>
                    <a:pt x="176" y="7"/>
                    <a:pt x="170" y="3"/>
                    <a:pt x="165" y="3"/>
                  </a:cubicBezTo>
                  <a:cubicBezTo>
                    <a:pt x="161" y="3"/>
                    <a:pt x="155" y="6"/>
                    <a:pt x="151" y="11"/>
                  </a:cubicBezTo>
                  <a:cubicBezTo>
                    <a:pt x="150" y="14"/>
                    <a:pt x="147" y="25"/>
                    <a:pt x="145" y="31"/>
                  </a:cubicBezTo>
                  <a:cubicBezTo>
                    <a:pt x="143" y="41"/>
                    <a:pt x="141" y="50"/>
                    <a:pt x="138" y="60"/>
                  </a:cubicBezTo>
                  <a:cubicBezTo>
                    <a:pt x="137" y="68"/>
                    <a:pt x="126" y="112"/>
                    <a:pt x="124" y="115"/>
                  </a:cubicBezTo>
                  <a:cubicBezTo>
                    <a:pt x="110" y="125"/>
                    <a:pt x="109" y="145"/>
                    <a:pt x="82" y="145"/>
                  </a:cubicBezTo>
                  <a:cubicBezTo>
                    <a:pt x="59" y="145"/>
                    <a:pt x="59" y="123"/>
                    <a:pt x="59" y="116"/>
                  </a:cubicBezTo>
                  <a:cubicBezTo>
                    <a:pt x="59" y="98"/>
                    <a:pt x="67" y="77"/>
                    <a:pt x="77" y="50"/>
                  </a:cubicBezTo>
                  <a:cubicBezTo>
                    <a:pt x="81" y="39"/>
                    <a:pt x="82" y="35"/>
                    <a:pt x="82" y="29"/>
                  </a:cubicBezTo>
                  <a:cubicBezTo>
                    <a:pt x="82" y="13"/>
                    <a:pt x="68" y="0"/>
                    <a:pt x="50" y="0"/>
                  </a:cubicBezTo>
                  <a:cubicBezTo>
                    <a:pt x="15" y="0"/>
                    <a:pt x="0" y="46"/>
                    <a:pt x="0" y="52"/>
                  </a:cubicBezTo>
                  <a:cubicBezTo>
                    <a:pt x="0" y="57"/>
                    <a:pt x="4" y="55"/>
                    <a:pt x="6" y="57"/>
                  </a:cubicBezTo>
                  <a:cubicBezTo>
                    <a:pt x="11" y="57"/>
                    <a:pt x="11" y="55"/>
                    <a:pt x="13" y="52"/>
                  </a:cubicBezTo>
                  <a:cubicBezTo>
                    <a:pt x="21" y="22"/>
                    <a:pt x="36" y="10"/>
                    <a:pt x="49" y="10"/>
                  </a:cubicBezTo>
                  <a:cubicBezTo>
                    <a:pt x="56" y="10"/>
                    <a:pt x="57" y="13"/>
                    <a:pt x="57" y="21"/>
                  </a:cubicBezTo>
                  <a:cubicBezTo>
                    <a:pt x="57" y="29"/>
                    <a:pt x="55" y="36"/>
                    <a:pt x="53" y="42"/>
                  </a:cubicBezTo>
                  <a:cubicBezTo>
                    <a:pt x="36" y="84"/>
                    <a:pt x="34" y="96"/>
                    <a:pt x="34" y="110"/>
                  </a:cubicBezTo>
                  <a:cubicBezTo>
                    <a:pt x="34" y="117"/>
                    <a:pt x="34" y="133"/>
                    <a:pt x="46" y="144"/>
                  </a:cubicBezTo>
                  <a:cubicBezTo>
                    <a:pt x="57" y="152"/>
                    <a:pt x="71" y="155"/>
                    <a:pt x="81" y="155"/>
                  </a:cubicBezTo>
                  <a:cubicBezTo>
                    <a:pt x="95" y="155"/>
                    <a:pt x="108" y="150"/>
                    <a:pt x="119" y="140"/>
                  </a:cubicBezTo>
                  <a:cubicBezTo>
                    <a:pt x="115" y="158"/>
                    <a:pt x="110" y="172"/>
                    <a:pt x="96" y="190"/>
                  </a:cubicBezTo>
                  <a:cubicBezTo>
                    <a:pt x="87" y="200"/>
                    <a:pt x="73" y="211"/>
                    <a:pt x="55" y="211"/>
                  </a:cubicBezTo>
                  <a:cubicBezTo>
                    <a:pt x="52" y="211"/>
                    <a:pt x="36" y="211"/>
                    <a:pt x="29" y="200"/>
                  </a:cubicBezTo>
                  <a:cubicBezTo>
                    <a:pt x="48" y="198"/>
                    <a:pt x="41" y="188"/>
                    <a:pt x="48" y="182"/>
                  </a:cubicBezTo>
                  <a:cubicBezTo>
                    <a:pt x="48" y="171"/>
                    <a:pt x="38" y="168"/>
                    <a:pt x="34" y="168"/>
                  </a:cubicBezTo>
                  <a:cubicBezTo>
                    <a:pt x="25" y="168"/>
                    <a:pt x="14" y="175"/>
                    <a:pt x="14" y="192"/>
                  </a:cubicBezTo>
                  <a:cubicBezTo>
                    <a:pt x="14" y="208"/>
                    <a:pt x="31" y="221"/>
                    <a:pt x="55" y="221"/>
                  </a:cubicBezTo>
                  <a:cubicBezTo>
                    <a:pt x="89" y="221"/>
                    <a:pt x="131" y="194"/>
                    <a:pt x="143" y="151"/>
                  </a:cubicBezTo>
                  <a:cubicBezTo>
                    <a:pt x="153" y="108"/>
                    <a:pt x="164" y="65"/>
                    <a:pt x="175" y="22"/>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945" name=""/>
            <p:cNvSpPr/>
            <p:nvPr/>
          </p:nvSpPr>
          <p:spPr>
            <a:xfrm>
              <a:off x="5565240" y="43084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89" y="212"/>
                    <a:pt x="89" y="172"/>
                  </a:cubicBezTo>
                  <a:cubicBezTo>
                    <a:pt x="89" y="123"/>
                    <a:pt x="75"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46" name=""/>
            <p:cNvSpPr/>
            <p:nvPr/>
          </p:nvSpPr>
          <p:spPr>
            <a:xfrm>
              <a:off x="5465160" y="4417200"/>
              <a:ext cx="30960" cy="55440"/>
            </a:xfrm>
            <a:custGeom>
              <a:avLst/>
              <a:gdLst>
                <a:gd name="textAreaLeft" fmla="*/ 0 w 30960"/>
                <a:gd name="textAreaRight" fmla="*/ 35280 w 30960"/>
                <a:gd name="textAreaTop" fmla="*/ 0 h 55440"/>
                <a:gd name="textAreaBottom" fmla="*/ 59760 h 55440"/>
              </a:gdLst>
              <a:ahLst/>
              <a:rect l="textAreaLeft" t="textAreaTop" r="textAreaRight" b="textAreaBottom"/>
              <a:pathLst>
                <a:path w="124" h="228">
                  <a:moveTo>
                    <a:pt x="77" y="10"/>
                  </a:moveTo>
                  <a:cubicBezTo>
                    <a:pt x="77" y="0"/>
                    <a:pt x="77" y="0"/>
                    <a:pt x="67" y="0"/>
                  </a:cubicBezTo>
                  <a:cubicBezTo>
                    <a:pt x="45" y="21"/>
                    <a:pt x="14" y="22"/>
                    <a:pt x="0" y="22"/>
                  </a:cubicBezTo>
                  <a:cubicBezTo>
                    <a:pt x="0" y="26"/>
                    <a:pt x="0" y="30"/>
                    <a:pt x="0" y="34"/>
                  </a:cubicBezTo>
                  <a:cubicBezTo>
                    <a:pt x="8" y="34"/>
                    <a:pt x="31" y="34"/>
                    <a:pt x="49" y="25"/>
                  </a:cubicBezTo>
                  <a:cubicBezTo>
                    <a:pt x="49" y="83"/>
                    <a:pt x="49" y="142"/>
                    <a:pt x="49" y="200"/>
                  </a:cubicBezTo>
                  <a:cubicBezTo>
                    <a:pt x="49" y="211"/>
                    <a:pt x="49" y="215"/>
                    <a:pt x="15" y="215"/>
                  </a:cubicBezTo>
                  <a:cubicBezTo>
                    <a:pt x="11" y="215"/>
                    <a:pt x="6" y="215"/>
                    <a:pt x="1" y="215"/>
                  </a:cubicBezTo>
                  <a:cubicBezTo>
                    <a:pt x="1" y="219"/>
                    <a:pt x="1" y="224"/>
                    <a:pt x="1" y="228"/>
                  </a:cubicBezTo>
                  <a:cubicBezTo>
                    <a:pt x="8" y="228"/>
                    <a:pt x="50" y="226"/>
                    <a:pt x="63" y="226"/>
                  </a:cubicBezTo>
                  <a:cubicBezTo>
                    <a:pt x="74" y="226"/>
                    <a:pt x="117" y="228"/>
                    <a:pt x="124" y="228"/>
                  </a:cubicBezTo>
                  <a:cubicBezTo>
                    <a:pt x="124" y="224"/>
                    <a:pt x="124" y="219"/>
                    <a:pt x="124" y="215"/>
                  </a:cubicBezTo>
                  <a:cubicBezTo>
                    <a:pt x="120" y="215"/>
                    <a:pt x="116" y="215"/>
                    <a:pt x="112" y="215"/>
                  </a:cubicBezTo>
                  <a:cubicBezTo>
                    <a:pt x="77" y="215"/>
                    <a:pt x="77" y="211"/>
                    <a:pt x="77" y="200"/>
                  </a:cubicBezTo>
                  <a:cubicBezTo>
                    <a:pt x="77" y="137"/>
                    <a:pt x="77" y="73"/>
                    <a:pt x="77" y="10"/>
                  </a:cubicBezTo>
                  <a:close/>
                </a:path>
              </a:pathLst>
            </a:custGeom>
            <a:solidFill>
              <a:srgbClr val="000000"/>
            </a:solidFill>
            <a:ln w="0">
              <a:noFill/>
            </a:ln>
          </p:spPr>
          <p:style>
            <a:lnRef idx="0"/>
            <a:fillRef idx="0"/>
            <a:effectRef idx="0"/>
            <a:fontRef idx="minor"/>
          </p:style>
          <p:txBody>
            <a:bodyPr lIns="90000" rIns="90000" tIns="22680" bIns="2268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947" name=""/>
          <p:cNvGrpSpPr/>
          <p:nvPr/>
        </p:nvGrpSpPr>
        <p:grpSpPr>
          <a:xfrm>
            <a:off x="4321440" y="4306680"/>
            <a:ext cx="273600" cy="165960"/>
            <a:chOff x="4321440" y="4306680"/>
            <a:chExt cx="273600" cy="165960"/>
          </a:xfrm>
        </p:grpSpPr>
        <p:sp>
          <p:nvSpPr>
            <p:cNvPr id="948" name=""/>
            <p:cNvSpPr/>
            <p:nvPr/>
          </p:nvSpPr>
          <p:spPr>
            <a:xfrm>
              <a:off x="4321440" y="4353120"/>
              <a:ext cx="134280" cy="86400"/>
            </a:xfrm>
            <a:custGeom>
              <a:avLst/>
              <a:gdLst>
                <a:gd name="textAreaLeft" fmla="*/ 0 w 134280"/>
                <a:gd name="textAreaRight" fmla="*/ 138600 w 134280"/>
                <a:gd name="textAreaTop" fmla="*/ 0 h 86400"/>
                <a:gd name="textAreaBottom" fmla="*/ 90720 h 86400"/>
              </a:gdLst>
              <a:ahLst/>
              <a:rect l="textAreaLeft" t="textAreaTop" r="textAreaRight" b="textAreaBottom"/>
              <a:pathLst>
                <a:path w="486" h="345">
                  <a:moveTo>
                    <a:pt x="437" y="48"/>
                  </a:moveTo>
                  <a:cubicBezTo>
                    <a:pt x="447" y="20"/>
                    <a:pt x="468" y="15"/>
                    <a:pt x="486" y="15"/>
                  </a:cubicBezTo>
                  <a:cubicBezTo>
                    <a:pt x="486" y="10"/>
                    <a:pt x="486" y="5"/>
                    <a:pt x="486" y="0"/>
                  </a:cubicBezTo>
                  <a:cubicBezTo>
                    <a:pt x="472" y="1"/>
                    <a:pt x="457" y="1"/>
                    <a:pt x="442" y="1"/>
                  </a:cubicBezTo>
                  <a:cubicBezTo>
                    <a:pt x="428" y="1"/>
                    <a:pt x="397" y="0"/>
                    <a:pt x="384" y="0"/>
                  </a:cubicBezTo>
                  <a:cubicBezTo>
                    <a:pt x="384" y="5"/>
                    <a:pt x="384" y="10"/>
                    <a:pt x="384" y="15"/>
                  </a:cubicBezTo>
                  <a:cubicBezTo>
                    <a:pt x="416" y="15"/>
                    <a:pt x="426" y="32"/>
                    <a:pt x="426" y="41"/>
                  </a:cubicBezTo>
                  <a:cubicBezTo>
                    <a:pt x="426" y="43"/>
                    <a:pt x="425" y="48"/>
                    <a:pt x="423" y="50"/>
                  </a:cubicBezTo>
                  <a:cubicBezTo>
                    <a:pt x="399" y="126"/>
                    <a:pt x="375" y="201"/>
                    <a:pt x="351" y="277"/>
                  </a:cubicBezTo>
                  <a:cubicBezTo>
                    <a:pt x="325" y="197"/>
                    <a:pt x="299" y="117"/>
                    <a:pt x="273" y="38"/>
                  </a:cubicBezTo>
                  <a:cubicBezTo>
                    <a:pt x="271" y="35"/>
                    <a:pt x="270" y="32"/>
                    <a:pt x="270" y="29"/>
                  </a:cubicBezTo>
                  <a:cubicBezTo>
                    <a:pt x="270" y="15"/>
                    <a:pt x="299" y="15"/>
                    <a:pt x="312" y="15"/>
                  </a:cubicBezTo>
                  <a:cubicBezTo>
                    <a:pt x="312" y="10"/>
                    <a:pt x="312" y="5"/>
                    <a:pt x="312" y="0"/>
                  </a:cubicBezTo>
                  <a:cubicBezTo>
                    <a:pt x="293" y="1"/>
                    <a:pt x="260" y="1"/>
                    <a:pt x="242" y="1"/>
                  </a:cubicBezTo>
                  <a:cubicBezTo>
                    <a:pt x="224" y="1"/>
                    <a:pt x="203" y="0"/>
                    <a:pt x="182" y="0"/>
                  </a:cubicBezTo>
                  <a:cubicBezTo>
                    <a:pt x="182" y="5"/>
                    <a:pt x="182" y="10"/>
                    <a:pt x="182" y="15"/>
                  </a:cubicBezTo>
                  <a:cubicBezTo>
                    <a:pt x="210" y="15"/>
                    <a:pt x="221" y="15"/>
                    <a:pt x="226" y="32"/>
                  </a:cubicBezTo>
                  <a:cubicBezTo>
                    <a:pt x="230" y="44"/>
                    <a:pt x="234" y="55"/>
                    <a:pt x="238" y="67"/>
                  </a:cubicBezTo>
                  <a:cubicBezTo>
                    <a:pt x="215" y="137"/>
                    <a:pt x="192" y="207"/>
                    <a:pt x="169" y="277"/>
                  </a:cubicBezTo>
                  <a:cubicBezTo>
                    <a:pt x="143" y="197"/>
                    <a:pt x="116" y="116"/>
                    <a:pt x="89" y="36"/>
                  </a:cubicBezTo>
                  <a:cubicBezTo>
                    <a:pt x="89" y="35"/>
                    <a:pt x="89" y="31"/>
                    <a:pt x="89" y="29"/>
                  </a:cubicBezTo>
                  <a:cubicBezTo>
                    <a:pt x="89"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6"/>
                    <a:pt x="111" y="236"/>
                    <a:pt x="144" y="337"/>
                  </a:cubicBezTo>
                  <a:cubicBezTo>
                    <a:pt x="145" y="341"/>
                    <a:pt x="147" y="345"/>
                    <a:pt x="152" y="345"/>
                  </a:cubicBezTo>
                  <a:cubicBezTo>
                    <a:pt x="159" y="345"/>
                    <a:pt x="161" y="342"/>
                    <a:pt x="162" y="335"/>
                  </a:cubicBezTo>
                  <a:cubicBezTo>
                    <a:pt x="189" y="253"/>
                    <a:pt x="216" y="170"/>
                    <a:pt x="243" y="87"/>
                  </a:cubicBezTo>
                  <a:cubicBezTo>
                    <a:pt x="270" y="170"/>
                    <a:pt x="297" y="253"/>
                    <a:pt x="324" y="337"/>
                  </a:cubicBezTo>
                  <a:cubicBezTo>
                    <a:pt x="326" y="341"/>
                    <a:pt x="328" y="345"/>
                    <a:pt x="334" y="345"/>
                  </a:cubicBezTo>
                  <a:cubicBezTo>
                    <a:pt x="341" y="345"/>
                    <a:pt x="342" y="342"/>
                    <a:pt x="344" y="335"/>
                  </a:cubicBezTo>
                  <a:cubicBezTo>
                    <a:pt x="375" y="239"/>
                    <a:pt x="406" y="144"/>
                    <a:pt x="437"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49" name=""/>
            <p:cNvSpPr/>
            <p:nvPr/>
          </p:nvSpPr>
          <p:spPr>
            <a:xfrm>
              <a:off x="4474080" y="43066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82" y="0"/>
                  </a:moveTo>
                  <a:cubicBezTo>
                    <a:pt x="17" y="46"/>
                    <a:pt x="0" y="119"/>
                    <a:pt x="0" y="172"/>
                  </a:cubicBezTo>
                  <a:cubicBezTo>
                    <a:pt x="0" y="219"/>
                    <a:pt x="15" y="295"/>
                    <a:pt x="82" y="342"/>
                  </a:cubicBezTo>
                  <a:cubicBezTo>
                    <a:pt x="85" y="342"/>
                    <a:pt x="89" y="342"/>
                    <a:pt x="89" y="338"/>
                  </a:cubicBezTo>
                  <a:cubicBezTo>
                    <a:pt x="89" y="337"/>
                    <a:pt x="88" y="335"/>
                    <a:pt x="87" y="334"/>
                  </a:cubicBezTo>
                  <a:cubicBezTo>
                    <a:pt x="41" y="292"/>
                    <a:pt x="24" y="235"/>
                    <a:pt x="24" y="172"/>
                  </a:cubicBezTo>
                  <a:cubicBezTo>
                    <a:pt x="24" y="78"/>
                    <a:pt x="59" y="34"/>
                    <a:pt x="87" y="8"/>
                  </a:cubicBezTo>
                  <a:cubicBezTo>
                    <a:pt x="88"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50" name=""/>
            <p:cNvSpPr/>
            <p:nvPr/>
          </p:nvSpPr>
          <p:spPr>
            <a:xfrm>
              <a:off x="4511160" y="4334400"/>
              <a:ext cx="45720" cy="53640"/>
            </a:xfrm>
            <a:custGeom>
              <a:avLst/>
              <a:gdLst>
                <a:gd name="textAreaLeft" fmla="*/ 0 w 45720"/>
                <a:gd name="textAreaRight" fmla="*/ 50040 w 45720"/>
                <a:gd name="textAreaTop" fmla="*/ 0 h 53640"/>
                <a:gd name="textAreaBottom" fmla="*/ 57960 h 53640"/>
              </a:gdLst>
              <a:ahLst/>
              <a:rect l="textAreaLeft" t="textAreaTop" r="textAreaRight" b="textAreaBottom"/>
              <a:pathLst>
                <a:path w="176" h="221">
                  <a:moveTo>
                    <a:pt x="175" y="22"/>
                  </a:moveTo>
                  <a:cubicBezTo>
                    <a:pt x="176" y="17"/>
                    <a:pt x="176" y="17"/>
                    <a:pt x="176" y="14"/>
                  </a:cubicBezTo>
                  <a:cubicBezTo>
                    <a:pt x="176" y="7"/>
                    <a:pt x="170" y="3"/>
                    <a:pt x="165" y="3"/>
                  </a:cubicBezTo>
                  <a:cubicBezTo>
                    <a:pt x="161" y="3"/>
                    <a:pt x="155" y="6"/>
                    <a:pt x="151" y="11"/>
                  </a:cubicBezTo>
                  <a:cubicBezTo>
                    <a:pt x="150" y="14"/>
                    <a:pt x="147" y="25"/>
                    <a:pt x="145" y="32"/>
                  </a:cubicBezTo>
                  <a:cubicBezTo>
                    <a:pt x="143" y="41"/>
                    <a:pt x="141" y="51"/>
                    <a:pt x="138" y="60"/>
                  </a:cubicBezTo>
                  <a:cubicBezTo>
                    <a:pt x="137" y="68"/>
                    <a:pt x="126" y="112"/>
                    <a:pt x="124" y="115"/>
                  </a:cubicBezTo>
                  <a:cubicBezTo>
                    <a:pt x="110" y="125"/>
                    <a:pt x="109" y="145"/>
                    <a:pt x="82" y="145"/>
                  </a:cubicBezTo>
                  <a:cubicBezTo>
                    <a:pt x="59" y="145"/>
                    <a:pt x="59" y="123"/>
                    <a:pt x="59" y="116"/>
                  </a:cubicBezTo>
                  <a:cubicBezTo>
                    <a:pt x="59" y="98"/>
                    <a:pt x="67" y="77"/>
                    <a:pt x="77" y="50"/>
                  </a:cubicBezTo>
                  <a:cubicBezTo>
                    <a:pt x="81" y="39"/>
                    <a:pt x="82" y="35"/>
                    <a:pt x="82" y="29"/>
                  </a:cubicBezTo>
                  <a:cubicBezTo>
                    <a:pt x="82" y="13"/>
                    <a:pt x="68" y="0"/>
                    <a:pt x="50" y="0"/>
                  </a:cubicBezTo>
                  <a:cubicBezTo>
                    <a:pt x="15" y="0"/>
                    <a:pt x="0" y="46"/>
                    <a:pt x="0" y="52"/>
                  </a:cubicBezTo>
                  <a:cubicBezTo>
                    <a:pt x="0" y="57"/>
                    <a:pt x="4" y="55"/>
                    <a:pt x="6" y="57"/>
                  </a:cubicBezTo>
                  <a:cubicBezTo>
                    <a:pt x="11" y="57"/>
                    <a:pt x="11" y="55"/>
                    <a:pt x="13" y="52"/>
                  </a:cubicBezTo>
                  <a:cubicBezTo>
                    <a:pt x="21" y="22"/>
                    <a:pt x="36" y="10"/>
                    <a:pt x="49" y="10"/>
                  </a:cubicBezTo>
                  <a:cubicBezTo>
                    <a:pt x="56" y="10"/>
                    <a:pt x="57" y="13"/>
                    <a:pt x="57" y="21"/>
                  </a:cubicBezTo>
                  <a:cubicBezTo>
                    <a:pt x="57" y="29"/>
                    <a:pt x="55" y="36"/>
                    <a:pt x="53" y="42"/>
                  </a:cubicBezTo>
                  <a:cubicBezTo>
                    <a:pt x="36" y="84"/>
                    <a:pt x="34" y="96"/>
                    <a:pt x="34" y="110"/>
                  </a:cubicBezTo>
                  <a:cubicBezTo>
                    <a:pt x="34" y="117"/>
                    <a:pt x="34" y="133"/>
                    <a:pt x="46" y="144"/>
                  </a:cubicBezTo>
                  <a:cubicBezTo>
                    <a:pt x="57" y="152"/>
                    <a:pt x="71" y="155"/>
                    <a:pt x="81" y="155"/>
                  </a:cubicBezTo>
                  <a:cubicBezTo>
                    <a:pt x="95" y="155"/>
                    <a:pt x="108" y="150"/>
                    <a:pt x="119" y="140"/>
                  </a:cubicBezTo>
                  <a:cubicBezTo>
                    <a:pt x="115" y="158"/>
                    <a:pt x="110" y="172"/>
                    <a:pt x="96" y="190"/>
                  </a:cubicBezTo>
                  <a:cubicBezTo>
                    <a:pt x="87" y="200"/>
                    <a:pt x="73" y="211"/>
                    <a:pt x="55" y="211"/>
                  </a:cubicBezTo>
                  <a:cubicBezTo>
                    <a:pt x="52" y="211"/>
                    <a:pt x="36" y="211"/>
                    <a:pt x="29" y="200"/>
                  </a:cubicBezTo>
                  <a:cubicBezTo>
                    <a:pt x="48" y="198"/>
                    <a:pt x="41" y="188"/>
                    <a:pt x="48" y="182"/>
                  </a:cubicBezTo>
                  <a:cubicBezTo>
                    <a:pt x="48" y="171"/>
                    <a:pt x="38" y="169"/>
                    <a:pt x="34" y="169"/>
                  </a:cubicBezTo>
                  <a:cubicBezTo>
                    <a:pt x="25" y="169"/>
                    <a:pt x="14" y="175"/>
                    <a:pt x="14" y="192"/>
                  </a:cubicBezTo>
                  <a:cubicBezTo>
                    <a:pt x="14" y="208"/>
                    <a:pt x="31" y="221"/>
                    <a:pt x="55" y="221"/>
                  </a:cubicBezTo>
                  <a:cubicBezTo>
                    <a:pt x="89" y="221"/>
                    <a:pt x="131" y="194"/>
                    <a:pt x="143" y="151"/>
                  </a:cubicBezTo>
                  <a:cubicBezTo>
                    <a:pt x="153" y="108"/>
                    <a:pt x="164" y="65"/>
                    <a:pt x="175" y="22"/>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951" name=""/>
            <p:cNvSpPr/>
            <p:nvPr/>
          </p:nvSpPr>
          <p:spPr>
            <a:xfrm>
              <a:off x="4574160" y="43066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89" y="212"/>
                    <a:pt x="89" y="172"/>
                  </a:cubicBezTo>
                  <a:cubicBezTo>
                    <a:pt x="89" y="123"/>
                    <a:pt x="75"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52" name=""/>
            <p:cNvSpPr/>
            <p:nvPr/>
          </p:nvSpPr>
          <p:spPr>
            <a:xfrm>
              <a:off x="4467960" y="4415400"/>
              <a:ext cx="41040" cy="57240"/>
            </a:xfrm>
            <a:custGeom>
              <a:avLst/>
              <a:gdLst>
                <a:gd name="textAreaLeft" fmla="*/ 0 w 41040"/>
                <a:gd name="textAreaRight" fmla="*/ 45360 w 41040"/>
                <a:gd name="textAreaTop" fmla="*/ 0 h 57240"/>
                <a:gd name="textAreaBottom" fmla="*/ 61560 h 57240"/>
              </a:gdLst>
              <a:ahLst/>
              <a:rect l="textAreaLeft" t="textAreaTop" r="textAreaRight" b="textAreaBottom"/>
              <a:pathLst>
                <a:path w="159" h="235">
                  <a:moveTo>
                    <a:pt x="159" y="119"/>
                  </a:moveTo>
                  <a:cubicBezTo>
                    <a:pt x="159" y="81"/>
                    <a:pt x="155" y="53"/>
                    <a:pt x="138" y="29"/>
                  </a:cubicBezTo>
                  <a:cubicBezTo>
                    <a:pt x="129" y="14"/>
                    <a:pt x="106" y="0"/>
                    <a:pt x="80" y="0"/>
                  </a:cubicBezTo>
                  <a:cubicBezTo>
                    <a:pt x="0" y="0"/>
                    <a:pt x="0" y="94"/>
                    <a:pt x="0" y="119"/>
                  </a:cubicBezTo>
                  <a:cubicBezTo>
                    <a:pt x="0" y="143"/>
                    <a:pt x="0" y="235"/>
                    <a:pt x="80" y="235"/>
                  </a:cubicBezTo>
                  <a:cubicBezTo>
                    <a:pt x="159" y="235"/>
                    <a:pt x="159" y="143"/>
                    <a:pt x="159" y="119"/>
                  </a:cubicBezTo>
                  <a:moveTo>
                    <a:pt x="80" y="225"/>
                  </a:moveTo>
                  <a:cubicBezTo>
                    <a:pt x="63" y="225"/>
                    <a:pt x="42" y="215"/>
                    <a:pt x="36" y="187"/>
                  </a:cubicBezTo>
                  <a:cubicBezTo>
                    <a:pt x="31" y="168"/>
                    <a:pt x="31" y="140"/>
                    <a:pt x="31" y="115"/>
                  </a:cubicBezTo>
                  <a:cubicBezTo>
                    <a:pt x="31" y="89"/>
                    <a:pt x="31" y="63"/>
                    <a:pt x="36" y="43"/>
                  </a:cubicBezTo>
                  <a:cubicBezTo>
                    <a:pt x="43" y="17"/>
                    <a:pt x="66" y="10"/>
                    <a:pt x="80" y="10"/>
                  </a:cubicBezTo>
                  <a:cubicBezTo>
                    <a:pt x="98" y="10"/>
                    <a:pt x="116" y="21"/>
                    <a:pt x="122" y="41"/>
                  </a:cubicBezTo>
                  <a:cubicBezTo>
                    <a:pt x="127" y="59"/>
                    <a:pt x="127" y="84"/>
                    <a:pt x="127" y="115"/>
                  </a:cubicBezTo>
                  <a:cubicBezTo>
                    <a:pt x="127" y="140"/>
                    <a:pt x="127" y="165"/>
                    <a:pt x="123" y="186"/>
                  </a:cubicBezTo>
                  <a:cubicBezTo>
                    <a:pt x="116" y="218"/>
                    <a:pt x="94" y="225"/>
                    <a:pt x="80" y="225"/>
                  </a:cubicBezTo>
                  <a:close/>
                </a:path>
              </a:pathLst>
            </a:custGeom>
            <a:solidFill>
              <a:srgbClr val="000000"/>
            </a:solidFill>
            <a:ln w="0">
              <a:noFill/>
            </a:ln>
          </p:spPr>
          <p:style>
            <a:lnRef idx="0"/>
            <a:fillRef idx="0"/>
            <a:effectRef idx="0"/>
            <a:fontRef idx="minor"/>
          </p:style>
          <p:txBody>
            <a:bodyPr lIns="90000" rIns="90000" tIns="21960" bIns="21960" anchor="ctr" anchorCtr="1">
              <a:noAutofit/>
            </a:bodyPr>
            <a:p>
              <a:pPr>
                <a:lnSpc>
                  <a:spcPct val="100000"/>
                </a:lnSpc>
              </a:pPr>
              <a:endParaRPr b="0" lang="en-US" sz="1800" spc="-1" strike="noStrike">
                <a:solidFill>
                  <a:srgbClr val="ffffff"/>
                </a:solidFill>
                <a:latin typeface="Arial"/>
                <a:ea typeface="DejaVu Sans"/>
              </a:endParaRPr>
            </a:p>
          </p:txBody>
        </p:sp>
      </p:grpSp>
      <p:sp>
        <p:nvSpPr>
          <p:cNvPr id="953" name=""/>
          <p:cNvSpPr/>
          <p:nvPr/>
        </p:nvSpPr>
        <p:spPr>
          <a:xfrm>
            <a:off x="3489120" y="4597560"/>
            <a:ext cx="4507920" cy="360"/>
          </a:xfrm>
          <a:prstGeom prst="line">
            <a:avLst/>
          </a:prstGeom>
          <a:ln w="54720">
            <a:solidFill>
              <a:srgbClr val="ff0000"/>
            </a:solidFill>
            <a:round/>
          </a:ln>
        </p:spPr>
        <p:style>
          <a:lnRef idx="0"/>
          <a:fillRef idx="0"/>
          <a:effectRef idx="0"/>
          <a:fontRef idx="minor"/>
        </p:style>
        <p:txBody>
          <a:bodyPr lIns="117360" rIns="117360" tIns="-72000" bIns="-72000" anchor="ctr">
            <a:noAutofit/>
          </a:bodyPr>
          <a:p>
            <a:endParaRPr b="0" lang="en-US" sz="1800" spc="-1" strike="noStrike">
              <a:solidFill>
                <a:srgbClr val="000000"/>
              </a:solidFill>
              <a:latin typeface="Arial"/>
              <a:ea typeface="DejaVu Sans"/>
            </a:endParaRPr>
          </a:p>
        </p:txBody>
      </p:sp>
      <p:sp>
        <p:nvSpPr>
          <p:cNvPr id="954" name=""/>
          <p:cNvSpPr/>
          <p:nvPr/>
        </p:nvSpPr>
        <p:spPr>
          <a:xfrm>
            <a:off x="3512880" y="3310200"/>
            <a:ext cx="360" cy="1287360"/>
          </a:xfrm>
          <a:prstGeom prst="line">
            <a:avLst/>
          </a:prstGeom>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Arial"/>
              <a:ea typeface="DejaVu Sans"/>
            </a:endParaRPr>
          </a:p>
        </p:txBody>
      </p:sp>
      <p:sp>
        <p:nvSpPr>
          <p:cNvPr id="955" name=""/>
          <p:cNvSpPr/>
          <p:nvPr/>
        </p:nvSpPr>
        <p:spPr>
          <a:xfrm>
            <a:off x="7997040" y="3310200"/>
            <a:ext cx="360" cy="1287720"/>
          </a:xfrm>
          <a:prstGeom prst="line">
            <a:avLst/>
          </a:prstGeom>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Arial"/>
              <a:ea typeface="DejaVu Sans"/>
            </a:endParaRPr>
          </a:p>
        </p:txBody>
      </p:sp>
      <p:grpSp>
        <p:nvGrpSpPr>
          <p:cNvPr id="956" name=""/>
          <p:cNvGrpSpPr/>
          <p:nvPr/>
        </p:nvGrpSpPr>
        <p:grpSpPr>
          <a:xfrm>
            <a:off x="7851600" y="4034880"/>
            <a:ext cx="273600" cy="166320"/>
            <a:chOff x="7851600" y="4034880"/>
            <a:chExt cx="273600" cy="166320"/>
          </a:xfrm>
        </p:grpSpPr>
        <p:sp>
          <p:nvSpPr>
            <p:cNvPr id="957" name=""/>
            <p:cNvSpPr/>
            <p:nvPr/>
          </p:nvSpPr>
          <p:spPr>
            <a:xfrm>
              <a:off x="7856640" y="4041360"/>
              <a:ext cx="261720" cy="153000"/>
            </a:xfrm>
            <a:custGeom>
              <a:avLst/>
              <a:gdLst>
                <a:gd name="textAreaLeft" fmla="*/ 0 w 261720"/>
                <a:gd name="textAreaRight" fmla="*/ 266040 w 261720"/>
                <a:gd name="textAreaTop" fmla="*/ 0 h 153000"/>
                <a:gd name="textAreaBottom" fmla="*/ 157320 h 153000"/>
              </a:gdLst>
              <a:ahLst/>
              <a:rect l="textAreaLeft" t="textAreaTop" r="textAreaRight" b="textAreaBottom"/>
              <a:pathLst>
                <a:path w="932" h="600">
                  <a:moveTo>
                    <a:pt x="0" y="0"/>
                  </a:moveTo>
                  <a:cubicBezTo>
                    <a:pt x="311" y="0"/>
                    <a:pt x="621" y="0"/>
                    <a:pt x="932" y="0"/>
                  </a:cubicBezTo>
                  <a:cubicBezTo>
                    <a:pt x="932" y="200"/>
                    <a:pt x="932" y="400"/>
                    <a:pt x="932" y="600"/>
                  </a:cubicBezTo>
                  <a:cubicBezTo>
                    <a:pt x="621" y="600"/>
                    <a:pt x="311" y="600"/>
                    <a:pt x="0" y="600"/>
                  </a:cubicBezTo>
                  <a:cubicBezTo>
                    <a:pt x="0" y="400"/>
                    <a:pt x="0" y="200"/>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58" name=""/>
            <p:cNvSpPr/>
            <p:nvPr/>
          </p:nvSpPr>
          <p:spPr>
            <a:xfrm>
              <a:off x="7851600" y="4081680"/>
              <a:ext cx="134280" cy="86040"/>
            </a:xfrm>
            <a:custGeom>
              <a:avLst/>
              <a:gdLst>
                <a:gd name="textAreaLeft" fmla="*/ 0 w 134280"/>
                <a:gd name="textAreaRight" fmla="*/ 138600 w 134280"/>
                <a:gd name="textAreaTop" fmla="*/ 0 h 86040"/>
                <a:gd name="textAreaBottom" fmla="*/ 90360 h 86040"/>
              </a:gdLst>
              <a:ahLst/>
              <a:rect l="textAreaLeft" t="textAreaTop" r="textAreaRight" b="textAreaBottom"/>
              <a:pathLst>
                <a:path w="486" h="345">
                  <a:moveTo>
                    <a:pt x="437" y="48"/>
                  </a:moveTo>
                  <a:cubicBezTo>
                    <a:pt x="447" y="20"/>
                    <a:pt x="468" y="15"/>
                    <a:pt x="486" y="15"/>
                  </a:cubicBezTo>
                  <a:cubicBezTo>
                    <a:pt x="486" y="10"/>
                    <a:pt x="486" y="5"/>
                    <a:pt x="486" y="0"/>
                  </a:cubicBezTo>
                  <a:cubicBezTo>
                    <a:pt x="472" y="1"/>
                    <a:pt x="457" y="1"/>
                    <a:pt x="442" y="1"/>
                  </a:cubicBezTo>
                  <a:cubicBezTo>
                    <a:pt x="428" y="1"/>
                    <a:pt x="397" y="0"/>
                    <a:pt x="384" y="0"/>
                  </a:cubicBezTo>
                  <a:cubicBezTo>
                    <a:pt x="384" y="5"/>
                    <a:pt x="384" y="10"/>
                    <a:pt x="384" y="15"/>
                  </a:cubicBezTo>
                  <a:cubicBezTo>
                    <a:pt x="416" y="15"/>
                    <a:pt x="426" y="32"/>
                    <a:pt x="426" y="41"/>
                  </a:cubicBezTo>
                  <a:cubicBezTo>
                    <a:pt x="426" y="43"/>
                    <a:pt x="425" y="48"/>
                    <a:pt x="423" y="50"/>
                  </a:cubicBezTo>
                  <a:cubicBezTo>
                    <a:pt x="399" y="126"/>
                    <a:pt x="375" y="201"/>
                    <a:pt x="351" y="277"/>
                  </a:cubicBezTo>
                  <a:cubicBezTo>
                    <a:pt x="325" y="197"/>
                    <a:pt x="299" y="117"/>
                    <a:pt x="273" y="38"/>
                  </a:cubicBezTo>
                  <a:cubicBezTo>
                    <a:pt x="271" y="35"/>
                    <a:pt x="270" y="32"/>
                    <a:pt x="270" y="29"/>
                  </a:cubicBezTo>
                  <a:cubicBezTo>
                    <a:pt x="270" y="15"/>
                    <a:pt x="299" y="15"/>
                    <a:pt x="312" y="15"/>
                  </a:cubicBezTo>
                  <a:cubicBezTo>
                    <a:pt x="312" y="10"/>
                    <a:pt x="312" y="5"/>
                    <a:pt x="312" y="0"/>
                  </a:cubicBezTo>
                  <a:cubicBezTo>
                    <a:pt x="293" y="1"/>
                    <a:pt x="260" y="1"/>
                    <a:pt x="242" y="1"/>
                  </a:cubicBezTo>
                  <a:cubicBezTo>
                    <a:pt x="224" y="1"/>
                    <a:pt x="203" y="0"/>
                    <a:pt x="182" y="0"/>
                  </a:cubicBezTo>
                  <a:cubicBezTo>
                    <a:pt x="182" y="5"/>
                    <a:pt x="182" y="10"/>
                    <a:pt x="182" y="15"/>
                  </a:cubicBezTo>
                  <a:cubicBezTo>
                    <a:pt x="210" y="15"/>
                    <a:pt x="221" y="15"/>
                    <a:pt x="226" y="32"/>
                  </a:cubicBezTo>
                  <a:cubicBezTo>
                    <a:pt x="230" y="44"/>
                    <a:pt x="234" y="55"/>
                    <a:pt x="238" y="67"/>
                  </a:cubicBezTo>
                  <a:cubicBezTo>
                    <a:pt x="215" y="137"/>
                    <a:pt x="192" y="207"/>
                    <a:pt x="169" y="277"/>
                  </a:cubicBezTo>
                  <a:cubicBezTo>
                    <a:pt x="143" y="197"/>
                    <a:pt x="116" y="116"/>
                    <a:pt x="89" y="36"/>
                  </a:cubicBezTo>
                  <a:cubicBezTo>
                    <a:pt x="89" y="35"/>
                    <a:pt x="89" y="31"/>
                    <a:pt x="89" y="29"/>
                  </a:cubicBezTo>
                  <a:cubicBezTo>
                    <a:pt x="89" y="15"/>
                    <a:pt x="117" y="15"/>
                    <a:pt x="130" y="15"/>
                  </a:cubicBezTo>
                  <a:cubicBezTo>
                    <a:pt x="130" y="10"/>
                    <a:pt x="130" y="5"/>
                    <a:pt x="130" y="0"/>
                  </a:cubicBezTo>
                  <a:cubicBezTo>
                    <a:pt x="112" y="1"/>
                    <a:pt x="79" y="1"/>
                    <a:pt x="60" y="1"/>
                  </a:cubicBezTo>
                  <a:cubicBezTo>
                    <a:pt x="41" y="1"/>
                    <a:pt x="21" y="0"/>
                    <a:pt x="0" y="0"/>
                  </a:cubicBezTo>
                  <a:cubicBezTo>
                    <a:pt x="0" y="5"/>
                    <a:pt x="0" y="10"/>
                    <a:pt x="0" y="15"/>
                  </a:cubicBezTo>
                  <a:cubicBezTo>
                    <a:pt x="38" y="15"/>
                    <a:pt x="39" y="17"/>
                    <a:pt x="45" y="35"/>
                  </a:cubicBezTo>
                  <a:cubicBezTo>
                    <a:pt x="78" y="136"/>
                    <a:pt x="111" y="236"/>
                    <a:pt x="144" y="337"/>
                  </a:cubicBezTo>
                  <a:cubicBezTo>
                    <a:pt x="145" y="341"/>
                    <a:pt x="147" y="345"/>
                    <a:pt x="152" y="345"/>
                  </a:cubicBezTo>
                  <a:cubicBezTo>
                    <a:pt x="159" y="345"/>
                    <a:pt x="161" y="342"/>
                    <a:pt x="162" y="335"/>
                  </a:cubicBezTo>
                  <a:cubicBezTo>
                    <a:pt x="189" y="253"/>
                    <a:pt x="216" y="170"/>
                    <a:pt x="243" y="87"/>
                  </a:cubicBezTo>
                  <a:cubicBezTo>
                    <a:pt x="270" y="170"/>
                    <a:pt x="297" y="253"/>
                    <a:pt x="324" y="337"/>
                  </a:cubicBezTo>
                  <a:cubicBezTo>
                    <a:pt x="326" y="341"/>
                    <a:pt x="328" y="345"/>
                    <a:pt x="334" y="345"/>
                  </a:cubicBezTo>
                  <a:cubicBezTo>
                    <a:pt x="341" y="345"/>
                    <a:pt x="342" y="342"/>
                    <a:pt x="344" y="335"/>
                  </a:cubicBezTo>
                  <a:cubicBezTo>
                    <a:pt x="375" y="239"/>
                    <a:pt x="406" y="144"/>
                    <a:pt x="437"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59" name=""/>
            <p:cNvSpPr/>
            <p:nvPr/>
          </p:nvSpPr>
          <p:spPr>
            <a:xfrm>
              <a:off x="8004600" y="40348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82" y="0"/>
                  </a:moveTo>
                  <a:cubicBezTo>
                    <a:pt x="17" y="46"/>
                    <a:pt x="0" y="119"/>
                    <a:pt x="0" y="172"/>
                  </a:cubicBezTo>
                  <a:cubicBezTo>
                    <a:pt x="0" y="219"/>
                    <a:pt x="15" y="295"/>
                    <a:pt x="82" y="342"/>
                  </a:cubicBezTo>
                  <a:cubicBezTo>
                    <a:pt x="85" y="342"/>
                    <a:pt x="89" y="342"/>
                    <a:pt x="89" y="338"/>
                  </a:cubicBezTo>
                  <a:cubicBezTo>
                    <a:pt x="89" y="337"/>
                    <a:pt x="88" y="335"/>
                    <a:pt x="87" y="334"/>
                  </a:cubicBezTo>
                  <a:cubicBezTo>
                    <a:pt x="41" y="292"/>
                    <a:pt x="24" y="235"/>
                    <a:pt x="24" y="172"/>
                  </a:cubicBezTo>
                  <a:cubicBezTo>
                    <a:pt x="24" y="78"/>
                    <a:pt x="59" y="34"/>
                    <a:pt x="87" y="8"/>
                  </a:cubicBezTo>
                  <a:cubicBezTo>
                    <a:pt x="88"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60" name=""/>
            <p:cNvSpPr/>
            <p:nvPr/>
          </p:nvSpPr>
          <p:spPr>
            <a:xfrm>
              <a:off x="8041680" y="4062600"/>
              <a:ext cx="45720" cy="53640"/>
            </a:xfrm>
            <a:custGeom>
              <a:avLst/>
              <a:gdLst>
                <a:gd name="textAreaLeft" fmla="*/ 0 w 45720"/>
                <a:gd name="textAreaRight" fmla="*/ 50040 w 45720"/>
                <a:gd name="textAreaTop" fmla="*/ 0 h 53640"/>
                <a:gd name="textAreaBottom" fmla="*/ 57960 h 53640"/>
              </a:gdLst>
              <a:ahLst/>
              <a:rect l="textAreaLeft" t="textAreaTop" r="textAreaRight" b="textAreaBottom"/>
              <a:pathLst>
                <a:path w="176" h="221">
                  <a:moveTo>
                    <a:pt x="175" y="22"/>
                  </a:moveTo>
                  <a:cubicBezTo>
                    <a:pt x="176" y="17"/>
                    <a:pt x="176" y="17"/>
                    <a:pt x="176" y="14"/>
                  </a:cubicBezTo>
                  <a:cubicBezTo>
                    <a:pt x="176" y="7"/>
                    <a:pt x="170" y="3"/>
                    <a:pt x="165" y="3"/>
                  </a:cubicBezTo>
                  <a:cubicBezTo>
                    <a:pt x="161" y="3"/>
                    <a:pt x="155" y="6"/>
                    <a:pt x="151" y="11"/>
                  </a:cubicBezTo>
                  <a:cubicBezTo>
                    <a:pt x="150" y="14"/>
                    <a:pt x="147" y="25"/>
                    <a:pt x="145" y="32"/>
                  </a:cubicBezTo>
                  <a:cubicBezTo>
                    <a:pt x="143" y="41"/>
                    <a:pt x="141" y="51"/>
                    <a:pt x="138" y="60"/>
                  </a:cubicBezTo>
                  <a:cubicBezTo>
                    <a:pt x="137" y="68"/>
                    <a:pt x="126" y="112"/>
                    <a:pt x="124" y="115"/>
                  </a:cubicBezTo>
                  <a:cubicBezTo>
                    <a:pt x="110" y="125"/>
                    <a:pt x="109" y="145"/>
                    <a:pt x="82" y="145"/>
                  </a:cubicBezTo>
                  <a:cubicBezTo>
                    <a:pt x="59" y="145"/>
                    <a:pt x="59" y="123"/>
                    <a:pt x="59" y="116"/>
                  </a:cubicBezTo>
                  <a:cubicBezTo>
                    <a:pt x="59" y="98"/>
                    <a:pt x="67" y="77"/>
                    <a:pt x="77" y="50"/>
                  </a:cubicBezTo>
                  <a:cubicBezTo>
                    <a:pt x="81" y="39"/>
                    <a:pt x="82" y="35"/>
                    <a:pt x="82" y="29"/>
                  </a:cubicBezTo>
                  <a:cubicBezTo>
                    <a:pt x="82" y="13"/>
                    <a:pt x="68" y="0"/>
                    <a:pt x="50" y="0"/>
                  </a:cubicBezTo>
                  <a:cubicBezTo>
                    <a:pt x="15" y="0"/>
                    <a:pt x="0" y="46"/>
                    <a:pt x="0" y="52"/>
                  </a:cubicBezTo>
                  <a:cubicBezTo>
                    <a:pt x="0" y="57"/>
                    <a:pt x="4" y="55"/>
                    <a:pt x="6" y="57"/>
                  </a:cubicBezTo>
                  <a:cubicBezTo>
                    <a:pt x="11" y="57"/>
                    <a:pt x="11" y="55"/>
                    <a:pt x="13" y="52"/>
                  </a:cubicBezTo>
                  <a:cubicBezTo>
                    <a:pt x="21" y="22"/>
                    <a:pt x="36" y="10"/>
                    <a:pt x="49" y="10"/>
                  </a:cubicBezTo>
                  <a:cubicBezTo>
                    <a:pt x="56" y="10"/>
                    <a:pt x="57" y="13"/>
                    <a:pt x="57" y="21"/>
                  </a:cubicBezTo>
                  <a:cubicBezTo>
                    <a:pt x="57" y="29"/>
                    <a:pt x="55" y="36"/>
                    <a:pt x="53" y="42"/>
                  </a:cubicBezTo>
                  <a:cubicBezTo>
                    <a:pt x="36" y="84"/>
                    <a:pt x="34" y="96"/>
                    <a:pt x="34" y="110"/>
                  </a:cubicBezTo>
                  <a:cubicBezTo>
                    <a:pt x="34" y="117"/>
                    <a:pt x="34" y="133"/>
                    <a:pt x="46" y="144"/>
                  </a:cubicBezTo>
                  <a:cubicBezTo>
                    <a:pt x="57" y="152"/>
                    <a:pt x="71" y="155"/>
                    <a:pt x="81" y="155"/>
                  </a:cubicBezTo>
                  <a:cubicBezTo>
                    <a:pt x="95" y="155"/>
                    <a:pt x="108" y="150"/>
                    <a:pt x="119" y="140"/>
                  </a:cubicBezTo>
                  <a:cubicBezTo>
                    <a:pt x="115" y="158"/>
                    <a:pt x="110" y="172"/>
                    <a:pt x="96" y="190"/>
                  </a:cubicBezTo>
                  <a:cubicBezTo>
                    <a:pt x="87" y="200"/>
                    <a:pt x="73" y="211"/>
                    <a:pt x="55" y="211"/>
                  </a:cubicBezTo>
                  <a:cubicBezTo>
                    <a:pt x="52" y="211"/>
                    <a:pt x="36" y="211"/>
                    <a:pt x="29" y="200"/>
                  </a:cubicBezTo>
                  <a:cubicBezTo>
                    <a:pt x="48" y="198"/>
                    <a:pt x="41" y="188"/>
                    <a:pt x="48" y="182"/>
                  </a:cubicBezTo>
                  <a:cubicBezTo>
                    <a:pt x="48" y="171"/>
                    <a:pt x="38" y="169"/>
                    <a:pt x="34" y="169"/>
                  </a:cubicBezTo>
                  <a:cubicBezTo>
                    <a:pt x="25" y="169"/>
                    <a:pt x="14" y="175"/>
                    <a:pt x="14" y="192"/>
                  </a:cubicBezTo>
                  <a:cubicBezTo>
                    <a:pt x="14" y="208"/>
                    <a:pt x="31" y="221"/>
                    <a:pt x="55" y="221"/>
                  </a:cubicBezTo>
                  <a:cubicBezTo>
                    <a:pt x="89" y="221"/>
                    <a:pt x="131" y="194"/>
                    <a:pt x="143" y="151"/>
                  </a:cubicBezTo>
                  <a:cubicBezTo>
                    <a:pt x="153" y="108"/>
                    <a:pt x="164" y="65"/>
                    <a:pt x="175" y="22"/>
                  </a:cubicBezTo>
                  <a:close/>
                </a:path>
              </a:pathLst>
            </a:custGeom>
            <a:solidFill>
              <a:srgbClr val="000000"/>
            </a:solidFill>
            <a:ln w="0">
              <a:noFill/>
            </a:ln>
          </p:spPr>
          <p:style>
            <a:lnRef idx="0"/>
            <a:fillRef idx="0"/>
            <a:effectRef idx="0"/>
            <a:fontRef idx="minor"/>
          </p:style>
          <p:txBody>
            <a:bodyPr lIns="90000" rIns="90000" tIns="23400" bIns="23400" anchor="ctr" anchorCtr="1">
              <a:noAutofit/>
            </a:bodyPr>
            <a:p>
              <a:pPr>
                <a:lnSpc>
                  <a:spcPct val="100000"/>
                </a:lnSpc>
              </a:pPr>
              <a:endParaRPr b="0" lang="en-US" sz="1800" spc="-1" strike="noStrike">
                <a:solidFill>
                  <a:srgbClr val="ffffff"/>
                </a:solidFill>
                <a:latin typeface="Arial"/>
                <a:ea typeface="DejaVu Sans"/>
              </a:endParaRPr>
            </a:p>
          </p:txBody>
        </p:sp>
        <p:sp>
          <p:nvSpPr>
            <p:cNvPr id="961" name=""/>
            <p:cNvSpPr/>
            <p:nvPr/>
          </p:nvSpPr>
          <p:spPr>
            <a:xfrm>
              <a:off x="8104320" y="4034880"/>
              <a:ext cx="20880" cy="85320"/>
            </a:xfrm>
            <a:custGeom>
              <a:avLst/>
              <a:gdLst>
                <a:gd name="textAreaLeft" fmla="*/ 0 w 20880"/>
                <a:gd name="textAreaRight" fmla="*/ 25200 w 20880"/>
                <a:gd name="textAreaTop" fmla="*/ 0 h 85320"/>
                <a:gd name="textAreaBottom" fmla="*/ 89640 h 85320"/>
              </a:gdLst>
              <a:ahLst/>
              <a:rect l="textAreaLeft" t="textAreaTop" r="textAreaRight" b="textAreaBottom"/>
              <a:pathLst>
                <a:path w="89" h="342">
                  <a:moveTo>
                    <a:pt x="7" y="0"/>
                  </a:moveTo>
                  <a:cubicBezTo>
                    <a:pt x="4" y="0"/>
                    <a:pt x="0" y="0"/>
                    <a:pt x="0" y="4"/>
                  </a:cubicBezTo>
                  <a:cubicBezTo>
                    <a:pt x="0" y="6"/>
                    <a:pt x="1" y="7"/>
                    <a:pt x="4" y="10"/>
                  </a:cubicBezTo>
                  <a:cubicBezTo>
                    <a:pt x="34" y="36"/>
                    <a:pt x="66" y="82"/>
                    <a:pt x="66" y="172"/>
                  </a:cubicBezTo>
                  <a:cubicBezTo>
                    <a:pt x="66" y="243"/>
                    <a:pt x="43" y="298"/>
                    <a:pt x="7" y="331"/>
                  </a:cubicBezTo>
                  <a:cubicBezTo>
                    <a:pt x="1" y="337"/>
                    <a:pt x="0" y="336"/>
                    <a:pt x="0" y="338"/>
                  </a:cubicBezTo>
                  <a:cubicBezTo>
                    <a:pt x="0" y="340"/>
                    <a:pt x="1" y="342"/>
                    <a:pt x="6" y="342"/>
                  </a:cubicBezTo>
                  <a:cubicBezTo>
                    <a:pt x="8" y="342"/>
                    <a:pt x="42" y="320"/>
                    <a:pt x="64" y="277"/>
                  </a:cubicBezTo>
                  <a:cubicBezTo>
                    <a:pt x="80" y="249"/>
                    <a:pt x="89" y="212"/>
                    <a:pt x="89" y="172"/>
                  </a:cubicBezTo>
                  <a:cubicBezTo>
                    <a:pt x="89" y="123"/>
                    <a:pt x="75" y="48"/>
                    <a:pt x="7" y="0"/>
                  </a:cubicBezTo>
                  <a:close/>
                </a:path>
              </a:pathLst>
            </a:custGeom>
            <a:solidFill>
              <a:srgbClr val="000000"/>
            </a:solidFill>
            <a:ln w="0">
              <a:noFill/>
            </a:ln>
          </p:spPr>
          <p:style>
            <a:lnRef idx="0"/>
            <a:fillRef idx="0"/>
            <a:effectRef idx="0"/>
            <a:fontRef idx="minor"/>
          </p:style>
          <p:txBody>
            <a:bodyPr lIns="90000" rIns="90000" tIns="44640" bIns="44640" anchor="ctr" anchorCtr="1">
              <a:noAutofit/>
            </a:bodyPr>
            <a:p>
              <a:pPr>
                <a:lnSpc>
                  <a:spcPct val="100000"/>
                </a:lnSpc>
              </a:pPr>
              <a:endParaRPr b="0" lang="en-US" sz="1800" spc="-1" strike="noStrike">
                <a:solidFill>
                  <a:srgbClr val="ffffff"/>
                </a:solidFill>
                <a:latin typeface="Arial"/>
                <a:ea typeface="DejaVu Sans"/>
              </a:endParaRPr>
            </a:p>
          </p:txBody>
        </p:sp>
        <p:sp>
          <p:nvSpPr>
            <p:cNvPr id="962" name=""/>
            <p:cNvSpPr/>
            <p:nvPr/>
          </p:nvSpPr>
          <p:spPr>
            <a:xfrm>
              <a:off x="7998480" y="4143600"/>
              <a:ext cx="40680" cy="57600"/>
            </a:xfrm>
            <a:custGeom>
              <a:avLst/>
              <a:gdLst>
                <a:gd name="textAreaLeft" fmla="*/ 0 w 40680"/>
                <a:gd name="textAreaRight" fmla="*/ 45000 w 40680"/>
                <a:gd name="textAreaTop" fmla="*/ 0 h 57600"/>
                <a:gd name="textAreaBottom" fmla="*/ 61920 h 57600"/>
              </a:gdLst>
              <a:ahLst/>
              <a:rect l="textAreaLeft" t="textAreaTop" r="textAreaRight" b="textAreaBottom"/>
              <a:pathLst>
                <a:path w="158" h="235">
                  <a:moveTo>
                    <a:pt x="75" y="113"/>
                  </a:moveTo>
                  <a:cubicBezTo>
                    <a:pt x="102" y="113"/>
                    <a:pt x="122" y="131"/>
                    <a:pt x="122" y="169"/>
                  </a:cubicBezTo>
                  <a:cubicBezTo>
                    <a:pt x="122" y="211"/>
                    <a:pt x="96" y="224"/>
                    <a:pt x="77" y="224"/>
                  </a:cubicBezTo>
                  <a:cubicBezTo>
                    <a:pt x="63" y="224"/>
                    <a:pt x="34" y="219"/>
                    <a:pt x="18" y="200"/>
                  </a:cubicBezTo>
                  <a:cubicBezTo>
                    <a:pt x="35" y="198"/>
                    <a:pt x="38" y="187"/>
                    <a:pt x="38" y="180"/>
                  </a:cubicBezTo>
                  <a:cubicBezTo>
                    <a:pt x="38" y="169"/>
                    <a:pt x="31" y="162"/>
                    <a:pt x="20" y="162"/>
                  </a:cubicBezTo>
                  <a:cubicBezTo>
                    <a:pt x="10" y="162"/>
                    <a:pt x="0" y="168"/>
                    <a:pt x="0" y="182"/>
                  </a:cubicBezTo>
                  <a:cubicBezTo>
                    <a:pt x="0" y="214"/>
                    <a:pt x="36" y="235"/>
                    <a:pt x="77" y="235"/>
                  </a:cubicBezTo>
                  <a:cubicBezTo>
                    <a:pt x="126" y="235"/>
                    <a:pt x="158" y="203"/>
                    <a:pt x="158" y="169"/>
                  </a:cubicBezTo>
                  <a:cubicBezTo>
                    <a:pt x="158" y="141"/>
                    <a:pt x="137" y="115"/>
                    <a:pt x="98" y="108"/>
                  </a:cubicBezTo>
                  <a:cubicBezTo>
                    <a:pt x="134" y="94"/>
                    <a:pt x="148" y="68"/>
                    <a:pt x="148" y="48"/>
                  </a:cubicBezTo>
                  <a:cubicBezTo>
                    <a:pt x="148" y="20"/>
                    <a:pt x="116" y="0"/>
                    <a:pt x="78" y="0"/>
                  </a:cubicBezTo>
                  <a:cubicBezTo>
                    <a:pt x="41" y="0"/>
                    <a:pt x="11" y="18"/>
                    <a:pt x="11" y="46"/>
                  </a:cubicBezTo>
                  <a:cubicBezTo>
                    <a:pt x="11" y="57"/>
                    <a:pt x="18" y="64"/>
                    <a:pt x="29" y="64"/>
                  </a:cubicBezTo>
                  <a:cubicBezTo>
                    <a:pt x="39" y="64"/>
                    <a:pt x="46" y="56"/>
                    <a:pt x="46" y="46"/>
                  </a:cubicBezTo>
                  <a:cubicBezTo>
                    <a:pt x="46" y="36"/>
                    <a:pt x="39" y="29"/>
                    <a:pt x="29" y="29"/>
                  </a:cubicBezTo>
                  <a:cubicBezTo>
                    <a:pt x="41" y="14"/>
                    <a:pt x="64" y="10"/>
                    <a:pt x="77" y="10"/>
                  </a:cubicBezTo>
                  <a:cubicBezTo>
                    <a:pt x="92" y="10"/>
                    <a:pt x="115" y="18"/>
                    <a:pt x="115" y="48"/>
                  </a:cubicBezTo>
                  <a:cubicBezTo>
                    <a:pt x="115" y="62"/>
                    <a:pt x="109" y="77"/>
                    <a:pt x="101" y="88"/>
                  </a:cubicBezTo>
                  <a:cubicBezTo>
                    <a:pt x="89" y="101"/>
                    <a:pt x="80" y="102"/>
                    <a:pt x="63" y="103"/>
                  </a:cubicBezTo>
                  <a:cubicBezTo>
                    <a:pt x="55" y="103"/>
                    <a:pt x="53" y="103"/>
                    <a:pt x="52" y="103"/>
                  </a:cubicBezTo>
                  <a:cubicBezTo>
                    <a:pt x="50" y="103"/>
                    <a:pt x="48" y="105"/>
                    <a:pt x="48" y="109"/>
                  </a:cubicBezTo>
                  <a:cubicBezTo>
                    <a:pt x="48" y="113"/>
                    <a:pt x="52" y="113"/>
                    <a:pt x="57" y="113"/>
                  </a:cubicBezTo>
                  <a:cubicBezTo>
                    <a:pt x="63" y="113"/>
                    <a:pt x="69" y="113"/>
                    <a:pt x="75" y="113"/>
                  </a:cubicBezTo>
                  <a:close/>
                </a:path>
              </a:pathLst>
            </a:custGeom>
            <a:solidFill>
              <a:srgbClr val="000000"/>
            </a:solidFill>
            <a:ln w="0">
              <a:noFill/>
            </a:ln>
          </p:spPr>
          <p:style>
            <a:lnRef idx="0"/>
            <a:fillRef idx="0"/>
            <a:effectRef idx="0"/>
            <a:fontRef idx="minor"/>
          </p:style>
          <p:txBody>
            <a:bodyPr lIns="90000" rIns="90000" tIns="22320" bIns="22320" anchor="ctr" anchorCtr="1">
              <a:noAutofit/>
            </a:bodyPr>
            <a:p>
              <a:pPr>
                <a:lnSpc>
                  <a:spcPct val="100000"/>
                </a:lnSpc>
              </a:pPr>
              <a:endParaRPr b="0" lang="en-US" sz="1800" spc="-1" strike="noStrike">
                <a:solidFill>
                  <a:srgbClr val="ffffff"/>
                </a:solidFill>
                <a:latin typeface="Arial"/>
                <a:ea typeface="DejaVu Sans"/>
              </a:endParaRPr>
            </a:p>
          </p:txBody>
        </p:sp>
      </p:grpSp>
      <p:sp>
        <p:nvSpPr>
          <p:cNvPr id="963" name=""/>
          <p:cNvSpPr/>
          <p:nvPr/>
        </p:nvSpPr>
        <p:spPr>
          <a:xfrm>
            <a:off x="4599360" y="4592880"/>
            <a:ext cx="42804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64" name=""/>
          <p:cNvSpPr/>
          <p:nvPr/>
        </p:nvSpPr>
        <p:spPr>
          <a:xfrm>
            <a:off x="4826880" y="4310640"/>
            <a:ext cx="360" cy="286920"/>
          </a:xfrm>
          <a:prstGeom prst="line">
            <a:avLst/>
          </a:prstGeom>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Arial"/>
              <a:ea typeface="DejaVu Sans"/>
            </a:endParaRPr>
          </a:p>
        </p:txBody>
      </p:sp>
      <p:sp>
        <p:nvSpPr>
          <p:cNvPr id="965" name=""/>
          <p:cNvSpPr/>
          <p:nvPr/>
        </p:nvSpPr>
        <p:spPr>
          <a:xfrm>
            <a:off x="5740560" y="4262400"/>
            <a:ext cx="360" cy="335160"/>
          </a:xfrm>
          <a:prstGeom prst="line">
            <a:avLst/>
          </a:prstGeom>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Arial"/>
              <a:ea typeface="DejaVu Sans"/>
            </a:endParaRPr>
          </a:p>
        </p:txBody>
      </p:sp>
      <p:sp>
        <p:nvSpPr>
          <p:cNvPr id="966" name=""/>
          <p:cNvSpPr/>
          <p:nvPr/>
        </p:nvSpPr>
        <p:spPr>
          <a:xfrm>
            <a:off x="6711840" y="4271760"/>
            <a:ext cx="360" cy="325800"/>
          </a:xfrm>
          <a:prstGeom prst="line">
            <a:avLst/>
          </a:prstGeom>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Arial"/>
              <a:ea typeface="DejaVu Sans"/>
            </a:endParaRPr>
          </a:p>
        </p:txBody>
      </p:sp>
      <p:grpSp>
        <p:nvGrpSpPr>
          <p:cNvPr id="967" name=""/>
          <p:cNvGrpSpPr/>
          <p:nvPr/>
        </p:nvGrpSpPr>
        <p:grpSpPr>
          <a:xfrm>
            <a:off x="3842280" y="4699800"/>
            <a:ext cx="3679200" cy="312840"/>
            <a:chOff x="3842280" y="4699800"/>
            <a:chExt cx="3679200" cy="312840"/>
          </a:xfrm>
        </p:grpSpPr>
        <p:sp>
          <p:nvSpPr>
            <p:cNvPr id="968" name=""/>
            <p:cNvSpPr/>
            <p:nvPr/>
          </p:nvSpPr>
          <p:spPr>
            <a:xfrm>
              <a:off x="3846240" y="4708800"/>
              <a:ext cx="3666240" cy="294840"/>
            </a:xfrm>
            <a:custGeom>
              <a:avLst/>
              <a:gdLst>
                <a:gd name="textAreaLeft" fmla="*/ 0 w 3666240"/>
                <a:gd name="textAreaRight" fmla="*/ 3671280 w 3666240"/>
                <a:gd name="textAreaTop" fmla="*/ 0 h 294840"/>
                <a:gd name="textAreaBottom" fmla="*/ 299880 h 294840"/>
              </a:gdLst>
              <a:ahLst/>
              <a:rect l="textAreaLeft" t="textAreaTop" r="textAreaRight" b="textAreaBottom"/>
              <a:pathLst>
                <a:path w="10198" h="833">
                  <a:moveTo>
                    <a:pt x="0" y="0"/>
                  </a:moveTo>
                  <a:cubicBezTo>
                    <a:pt x="3399" y="0"/>
                    <a:pt x="6799" y="0"/>
                    <a:pt x="10198" y="0"/>
                  </a:cubicBezTo>
                  <a:cubicBezTo>
                    <a:pt x="10198" y="278"/>
                    <a:pt x="10198" y="555"/>
                    <a:pt x="10198" y="833"/>
                  </a:cubicBezTo>
                  <a:cubicBezTo>
                    <a:pt x="6799" y="833"/>
                    <a:pt x="3399" y="833"/>
                    <a:pt x="0" y="833"/>
                  </a:cubicBezTo>
                  <a:cubicBezTo>
                    <a:pt x="0" y="555"/>
                    <a:pt x="0" y="278"/>
                    <a:pt x="0" y="0"/>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a typeface="DejaVu Sans"/>
              </a:endParaRPr>
            </a:p>
          </p:txBody>
        </p:sp>
        <p:sp>
          <p:nvSpPr>
            <p:cNvPr id="969" name=""/>
            <p:cNvSpPr/>
            <p:nvPr/>
          </p:nvSpPr>
          <p:spPr>
            <a:xfrm>
              <a:off x="3842280" y="4826880"/>
              <a:ext cx="60840" cy="70920"/>
            </a:xfrm>
            <a:custGeom>
              <a:avLst/>
              <a:gdLst>
                <a:gd name="textAreaLeft" fmla="*/ 0 w 60840"/>
                <a:gd name="textAreaRight" fmla="*/ 65880 w 60840"/>
                <a:gd name="textAreaTop" fmla="*/ 0 h 70920"/>
                <a:gd name="textAreaBottom" fmla="*/ 75960 h 70920"/>
              </a:gdLst>
              <a:ahLst/>
              <a:rect l="textAreaLeft" t="textAreaTop" r="textAreaRight" b="textAreaBottom"/>
              <a:pathLst>
                <a:path w="183" h="211">
                  <a:moveTo>
                    <a:pt x="178" y="14"/>
                  </a:moveTo>
                  <a:cubicBezTo>
                    <a:pt x="182" y="9"/>
                    <a:pt x="182" y="9"/>
                    <a:pt x="182" y="6"/>
                  </a:cubicBezTo>
                  <a:cubicBezTo>
                    <a:pt x="182" y="0"/>
                    <a:pt x="179" y="0"/>
                    <a:pt x="169" y="0"/>
                  </a:cubicBezTo>
                  <a:cubicBezTo>
                    <a:pt x="117" y="0"/>
                    <a:pt x="65" y="0"/>
                    <a:pt x="13" y="0"/>
                  </a:cubicBezTo>
                  <a:cubicBezTo>
                    <a:pt x="11" y="27"/>
                    <a:pt x="9" y="53"/>
                    <a:pt x="7" y="79"/>
                  </a:cubicBezTo>
                  <a:cubicBezTo>
                    <a:pt x="11" y="79"/>
                    <a:pt x="15" y="79"/>
                    <a:pt x="20" y="79"/>
                  </a:cubicBezTo>
                  <a:cubicBezTo>
                    <a:pt x="22" y="28"/>
                    <a:pt x="32" y="10"/>
                    <a:pt x="85" y="10"/>
                  </a:cubicBezTo>
                  <a:cubicBezTo>
                    <a:pt x="104" y="10"/>
                    <a:pt x="123" y="10"/>
                    <a:pt x="141" y="10"/>
                  </a:cubicBezTo>
                  <a:cubicBezTo>
                    <a:pt x="96" y="72"/>
                    <a:pt x="50" y="134"/>
                    <a:pt x="4" y="196"/>
                  </a:cubicBezTo>
                  <a:cubicBezTo>
                    <a:pt x="0" y="202"/>
                    <a:pt x="0" y="202"/>
                    <a:pt x="0" y="204"/>
                  </a:cubicBezTo>
                  <a:cubicBezTo>
                    <a:pt x="0" y="211"/>
                    <a:pt x="4" y="211"/>
                    <a:pt x="13" y="211"/>
                  </a:cubicBezTo>
                  <a:cubicBezTo>
                    <a:pt x="67" y="211"/>
                    <a:pt x="121" y="211"/>
                    <a:pt x="175" y="211"/>
                  </a:cubicBezTo>
                  <a:cubicBezTo>
                    <a:pt x="178" y="181"/>
                    <a:pt x="181" y="150"/>
                    <a:pt x="183" y="119"/>
                  </a:cubicBezTo>
                  <a:cubicBezTo>
                    <a:pt x="179" y="119"/>
                    <a:pt x="175" y="119"/>
                    <a:pt x="171" y="119"/>
                  </a:cubicBezTo>
                  <a:cubicBezTo>
                    <a:pt x="167" y="178"/>
                    <a:pt x="157" y="199"/>
                    <a:pt x="99" y="199"/>
                  </a:cubicBezTo>
                  <a:cubicBezTo>
                    <a:pt x="80" y="199"/>
                    <a:pt x="61" y="199"/>
                    <a:pt x="42" y="199"/>
                  </a:cubicBezTo>
                  <a:cubicBezTo>
                    <a:pt x="87" y="137"/>
                    <a:pt x="133" y="76"/>
                    <a:pt x="178" y="14"/>
                  </a:cubicBezTo>
                  <a:close/>
                </a:path>
              </a:pathLst>
            </a:custGeom>
            <a:solidFill>
              <a:srgbClr val="000000"/>
            </a:solidFill>
            <a:ln w="0">
              <a:noFill/>
            </a:ln>
          </p:spPr>
          <p:style>
            <a:lnRef idx="0"/>
            <a:fillRef idx="0"/>
            <a:effectRef idx="0"/>
            <a:fontRef idx="minor"/>
          </p:style>
          <p:txBody>
            <a:bodyPr lIns="90000" rIns="90000" tIns="30960" bIns="30960" anchor="ctr" anchorCtr="1">
              <a:noAutofit/>
            </a:bodyPr>
            <a:p>
              <a:pPr>
                <a:lnSpc>
                  <a:spcPct val="100000"/>
                </a:lnSpc>
              </a:pPr>
              <a:endParaRPr b="0" lang="en-US" sz="1800" spc="-1" strike="noStrike">
                <a:solidFill>
                  <a:srgbClr val="ffffff"/>
                </a:solidFill>
                <a:latin typeface="Arial"/>
                <a:ea typeface="DejaVu Sans"/>
              </a:endParaRPr>
            </a:p>
          </p:txBody>
        </p:sp>
        <p:sp>
          <p:nvSpPr>
            <p:cNvPr id="970" name=""/>
            <p:cNvSpPr/>
            <p:nvPr/>
          </p:nvSpPr>
          <p:spPr>
            <a:xfrm>
              <a:off x="3921840" y="4847760"/>
              <a:ext cx="32760" cy="77760"/>
            </a:xfrm>
            <a:custGeom>
              <a:avLst/>
              <a:gdLst>
                <a:gd name="textAreaLeft" fmla="*/ 0 w 32760"/>
                <a:gd name="textAreaRight" fmla="*/ 37800 w 32760"/>
                <a:gd name="textAreaTop" fmla="*/ 0 h 77760"/>
                <a:gd name="textAreaBottom" fmla="*/ 82800 h 77760"/>
              </a:gdLst>
              <a:ahLst/>
              <a:rect l="textAreaLeft" t="textAreaTop" r="textAreaRight" b="textAreaBottom"/>
              <a:pathLst>
                <a:path w="105" h="230">
                  <a:moveTo>
                    <a:pt x="95" y="12"/>
                  </a:moveTo>
                  <a:cubicBezTo>
                    <a:pt x="95" y="7"/>
                    <a:pt x="91" y="0"/>
                    <a:pt x="81" y="0"/>
                  </a:cubicBezTo>
                  <a:cubicBezTo>
                    <a:pt x="73" y="0"/>
                    <a:pt x="62" y="8"/>
                    <a:pt x="62" y="18"/>
                  </a:cubicBezTo>
                  <a:cubicBezTo>
                    <a:pt x="62" y="24"/>
                    <a:pt x="67" y="32"/>
                    <a:pt x="76" y="32"/>
                  </a:cubicBezTo>
                  <a:cubicBezTo>
                    <a:pt x="86" y="32"/>
                    <a:pt x="95" y="22"/>
                    <a:pt x="95" y="12"/>
                  </a:cubicBezTo>
                  <a:moveTo>
                    <a:pt x="25" y="187"/>
                  </a:moveTo>
                  <a:cubicBezTo>
                    <a:pt x="24" y="191"/>
                    <a:pt x="23" y="195"/>
                    <a:pt x="23" y="201"/>
                  </a:cubicBezTo>
                  <a:cubicBezTo>
                    <a:pt x="23" y="218"/>
                    <a:pt x="37" y="230"/>
                    <a:pt x="55" y="230"/>
                  </a:cubicBezTo>
                  <a:cubicBezTo>
                    <a:pt x="90" y="230"/>
                    <a:pt x="105" y="183"/>
                    <a:pt x="105" y="177"/>
                  </a:cubicBezTo>
                  <a:cubicBezTo>
                    <a:pt x="105" y="173"/>
                    <a:pt x="101" y="174"/>
                    <a:pt x="100" y="173"/>
                  </a:cubicBezTo>
                  <a:cubicBezTo>
                    <a:pt x="94" y="173"/>
                    <a:pt x="94" y="176"/>
                    <a:pt x="93" y="179"/>
                  </a:cubicBezTo>
                  <a:cubicBezTo>
                    <a:pt x="84" y="207"/>
                    <a:pt x="69" y="221"/>
                    <a:pt x="56" y="221"/>
                  </a:cubicBezTo>
                  <a:cubicBezTo>
                    <a:pt x="49" y="221"/>
                    <a:pt x="48" y="216"/>
                    <a:pt x="48" y="209"/>
                  </a:cubicBezTo>
                  <a:cubicBezTo>
                    <a:pt x="48" y="201"/>
                    <a:pt x="49" y="194"/>
                    <a:pt x="53" y="187"/>
                  </a:cubicBezTo>
                  <a:cubicBezTo>
                    <a:pt x="56" y="177"/>
                    <a:pt x="60" y="169"/>
                    <a:pt x="63" y="159"/>
                  </a:cubicBezTo>
                  <a:cubicBezTo>
                    <a:pt x="67" y="151"/>
                    <a:pt x="80" y="120"/>
                    <a:pt x="81" y="116"/>
                  </a:cubicBezTo>
                  <a:cubicBezTo>
                    <a:pt x="81" y="113"/>
                    <a:pt x="83" y="109"/>
                    <a:pt x="83" y="105"/>
                  </a:cubicBezTo>
                  <a:cubicBezTo>
                    <a:pt x="83" y="89"/>
                    <a:pt x="69" y="75"/>
                    <a:pt x="51" y="75"/>
                  </a:cubicBezTo>
                  <a:cubicBezTo>
                    <a:pt x="16" y="75"/>
                    <a:pt x="0" y="123"/>
                    <a:pt x="0" y="128"/>
                  </a:cubicBezTo>
                  <a:cubicBezTo>
                    <a:pt x="0" y="132"/>
                    <a:pt x="4" y="132"/>
                    <a:pt x="6" y="132"/>
                  </a:cubicBezTo>
                  <a:cubicBezTo>
                    <a:pt x="11" y="132"/>
                    <a:pt x="11" y="131"/>
                    <a:pt x="13" y="127"/>
                  </a:cubicBezTo>
                  <a:cubicBezTo>
                    <a:pt x="21" y="98"/>
                    <a:pt x="37" y="85"/>
                    <a:pt x="49" y="85"/>
                  </a:cubicBezTo>
                  <a:cubicBezTo>
                    <a:pt x="55" y="85"/>
                    <a:pt x="58" y="88"/>
                    <a:pt x="58" y="98"/>
                  </a:cubicBezTo>
                  <a:cubicBezTo>
                    <a:pt x="58" y="105"/>
                    <a:pt x="56" y="110"/>
                    <a:pt x="46" y="131"/>
                  </a:cubicBezTo>
                  <a:cubicBezTo>
                    <a:pt x="39" y="150"/>
                    <a:pt x="32"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71" name=""/>
            <p:cNvSpPr/>
            <p:nvPr/>
          </p:nvSpPr>
          <p:spPr>
            <a:xfrm>
              <a:off x="3974760" y="4852800"/>
              <a:ext cx="86400" cy="86400"/>
            </a:xfrm>
            <a:custGeom>
              <a:avLst/>
              <a:gdLst>
                <a:gd name="textAreaLeft" fmla="*/ 0 w 86400"/>
                <a:gd name="textAreaRight" fmla="*/ 91440 w 86400"/>
                <a:gd name="textAreaTop" fmla="*/ 0 h 86400"/>
                <a:gd name="textAreaBottom" fmla="*/ 91440 h 86400"/>
              </a:gdLst>
              <a:ahLst/>
              <a:rect l="textAreaLeft" t="textAreaTop" r="textAreaRight" b="textAreaBottom"/>
              <a:pathLst>
                <a:path w="254" h="254">
                  <a:moveTo>
                    <a:pt x="136" y="135"/>
                  </a:moveTo>
                  <a:cubicBezTo>
                    <a:pt x="171" y="135"/>
                    <a:pt x="206" y="135"/>
                    <a:pt x="241" y="135"/>
                  </a:cubicBezTo>
                  <a:cubicBezTo>
                    <a:pt x="245" y="135"/>
                    <a:pt x="254" y="135"/>
                    <a:pt x="254" y="127"/>
                  </a:cubicBezTo>
                  <a:cubicBezTo>
                    <a:pt x="254" y="118"/>
                    <a:pt x="245" y="118"/>
                    <a:pt x="241" y="118"/>
                  </a:cubicBezTo>
                  <a:cubicBezTo>
                    <a:pt x="206" y="118"/>
                    <a:pt x="171" y="118"/>
                    <a:pt x="136" y="118"/>
                  </a:cubicBezTo>
                  <a:cubicBezTo>
                    <a:pt x="136" y="84"/>
                    <a:pt x="136" y="49"/>
                    <a:pt x="136" y="14"/>
                  </a:cubicBezTo>
                  <a:cubicBezTo>
                    <a:pt x="136" y="8"/>
                    <a:pt x="136" y="0"/>
                    <a:pt x="128" y="0"/>
                  </a:cubicBezTo>
                  <a:cubicBezTo>
                    <a:pt x="119" y="0"/>
                    <a:pt x="119" y="8"/>
                    <a:pt x="119" y="14"/>
                  </a:cubicBezTo>
                  <a:cubicBezTo>
                    <a:pt x="119" y="49"/>
                    <a:pt x="119" y="84"/>
                    <a:pt x="119" y="118"/>
                  </a:cubicBezTo>
                  <a:cubicBezTo>
                    <a:pt x="84" y="118"/>
                    <a:pt x="48" y="118"/>
                    <a:pt x="13" y="118"/>
                  </a:cubicBezTo>
                  <a:cubicBezTo>
                    <a:pt x="9" y="118"/>
                    <a:pt x="0" y="118"/>
                    <a:pt x="0" y="127"/>
                  </a:cubicBezTo>
                  <a:cubicBezTo>
                    <a:pt x="0" y="135"/>
                    <a:pt x="9" y="135"/>
                    <a:pt x="13" y="135"/>
                  </a:cubicBezTo>
                  <a:cubicBezTo>
                    <a:pt x="48" y="135"/>
                    <a:pt x="84" y="135"/>
                    <a:pt x="119" y="135"/>
                  </a:cubicBezTo>
                  <a:cubicBezTo>
                    <a:pt x="119" y="171"/>
                    <a:pt x="119" y="206"/>
                    <a:pt x="119" y="241"/>
                  </a:cubicBezTo>
                  <a:cubicBezTo>
                    <a:pt x="119" y="246"/>
                    <a:pt x="119" y="254"/>
                    <a:pt x="128" y="254"/>
                  </a:cubicBezTo>
                  <a:cubicBezTo>
                    <a:pt x="136" y="254"/>
                    <a:pt x="136" y="246"/>
                    <a:pt x="136" y="241"/>
                  </a:cubicBezTo>
                  <a:cubicBezTo>
                    <a:pt x="136" y="206"/>
                    <a:pt x="136" y="171"/>
                    <a:pt x="136" y="13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72" name=""/>
            <p:cNvSpPr/>
            <p:nvPr/>
          </p:nvSpPr>
          <p:spPr>
            <a:xfrm>
              <a:off x="4088160" y="4847040"/>
              <a:ext cx="40320" cy="77760"/>
            </a:xfrm>
            <a:custGeom>
              <a:avLst/>
              <a:gdLst>
                <a:gd name="textAreaLeft" fmla="*/ 0 w 40320"/>
                <a:gd name="textAreaRight" fmla="*/ 45360 w 40320"/>
                <a:gd name="textAreaTop" fmla="*/ 0 h 77760"/>
                <a:gd name="textAreaBottom" fmla="*/ 82800 h 77760"/>
              </a:gdLst>
              <a:ahLst/>
              <a:rect l="textAreaLeft" t="textAreaTop" r="textAreaRight" b="textAreaBottom"/>
              <a:pathLst>
                <a:path w="126" h="230">
                  <a:moveTo>
                    <a:pt x="78" y="10"/>
                  </a:moveTo>
                  <a:cubicBezTo>
                    <a:pt x="78" y="2"/>
                    <a:pt x="77" y="0"/>
                    <a:pt x="69" y="0"/>
                  </a:cubicBezTo>
                  <a:cubicBezTo>
                    <a:pt x="46" y="23"/>
                    <a:pt x="14" y="23"/>
                    <a:pt x="0" y="23"/>
                  </a:cubicBezTo>
                  <a:cubicBezTo>
                    <a:pt x="0" y="27"/>
                    <a:pt x="0" y="31"/>
                    <a:pt x="0" y="35"/>
                  </a:cubicBezTo>
                  <a:cubicBezTo>
                    <a:pt x="9" y="35"/>
                    <a:pt x="32" y="35"/>
                    <a:pt x="50" y="26"/>
                  </a:cubicBezTo>
                  <a:cubicBezTo>
                    <a:pt x="50" y="84"/>
                    <a:pt x="50" y="142"/>
                    <a:pt x="50" y="200"/>
                  </a:cubicBezTo>
                  <a:cubicBezTo>
                    <a:pt x="50" y="213"/>
                    <a:pt x="50" y="217"/>
                    <a:pt x="16" y="217"/>
                  </a:cubicBezTo>
                  <a:cubicBezTo>
                    <a:pt x="11" y="217"/>
                    <a:pt x="7" y="217"/>
                    <a:pt x="3" y="217"/>
                  </a:cubicBezTo>
                  <a:cubicBezTo>
                    <a:pt x="3" y="221"/>
                    <a:pt x="3" y="225"/>
                    <a:pt x="3" y="230"/>
                  </a:cubicBezTo>
                  <a:cubicBezTo>
                    <a:pt x="10" y="228"/>
                    <a:pt x="52" y="228"/>
                    <a:pt x="64" y="228"/>
                  </a:cubicBezTo>
                  <a:cubicBezTo>
                    <a:pt x="76" y="228"/>
                    <a:pt x="118" y="228"/>
                    <a:pt x="126" y="230"/>
                  </a:cubicBezTo>
                  <a:cubicBezTo>
                    <a:pt x="126" y="225"/>
                    <a:pt x="126" y="221"/>
                    <a:pt x="126" y="217"/>
                  </a:cubicBezTo>
                  <a:cubicBezTo>
                    <a:pt x="122" y="217"/>
                    <a:pt x="118" y="217"/>
                    <a:pt x="113" y="217"/>
                  </a:cubicBezTo>
                  <a:cubicBezTo>
                    <a:pt x="78" y="217"/>
                    <a:pt x="78" y="213"/>
                    <a:pt x="78" y="200"/>
                  </a:cubicBezTo>
                  <a:cubicBezTo>
                    <a:pt x="78" y="137"/>
                    <a:pt x="78" y="73"/>
                    <a:pt x="78" y="10"/>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73" name=""/>
            <p:cNvSpPr/>
            <p:nvPr/>
          </p:nvSpPr>
          <p:spPr>
            <a:xfrm>
              <a:off x="4213080" y="4838040"/>
              <a:ext cx="113040" cy="36360"/>
            </a:xfrm>
            <a:custGeom>
              <a:avLst/>
              <a:gdLst>
                <a:gd name="textAreaLeft" fmla="*/ 0 w 113040"/>
                <a:gd name="textAreaRight" fmla="*/ 118080 w 113040"/>
                <a:gd name="textAreaTop" fmla="*/ 0 h 36360"/>
                <a:gd name="textAreaBottom" fmla="*/ 41400 h 36360"/>
              </a:gdLst>
              <a:ahLst/>
              <a:rect l="textAreaLeft" t="textAreaTop" r="textAreaRight" b="textAreaBottom"/>
              <a:pathLst>
                <a:path w="328" h="115">
                  <a:moveTo>
                    <a:pt x="311" y="20"/>
                  </a:moveTo>
                  <a:cubicBezTo>
                    <a:pt x="318" y="20"/>
                    <a:pt x="328" y="20"/>
                    <a:pt x="328" y="10"/>
                  </a:cubicBezTo>
                  <a:cubicBezTo>
                    <a:pt x="328" y="0"/>
                    <a:pt x="318" y="0"/>
                    <a:pt x="312" y="0"/>
                  </a:cubicBezTo>
                  <a:cubicBezTo>
                    <a:pt x="214" y="0"/>
                    <a:pt x="116" y="0"/>
                    <a:pt x="17" y="0"/>
                  </a:cubicBezTo>
                  <a:cubicBezTo>
                    <a:pt x="10" y="0"/>
                    <a:pt x="0" y="0"/>
                    <a:pt x="0" y="10"/>
                  </a:cubicBezTo>
                  <a:cubicBezTo>
                    <a:pt x="0" y="20"/>
                    <a:pt x="10" y="20"/>
                    <a:pt x="17" y="20"/>
                  </a:cubicBezTo>
                  <a:cubicBezTo>
                    <a:pt x="115" y="20"/>
                    <a:pt x="213" y="20"/>
                    <a:pt x="311" y="20"/>
                  </a:cubicBezTo>
                  <a:moveTo>
                    <a:pt x="312" y="115"/>
                  </a:moveTo>
                  <a:cubicBezTo>
                    <a:pt x="318" y="115"/>
                    <a:pt x="328" y="115"/>
                    <a:pt x="328" y="105"/>
                  </a:cubicBezTo>
                  <a:cubicBezTo>
                    <a:pt x="328" y="95"/>
                    <a:pt x="318" y="95"/>
                    <a:pt x="311" y="95"/>
                  </a:cubicBezTo>
                  <a:cubicBezTo>
                    <a:pt x="213" y="95"/>
                    <a:pt x="115" y="95"/>
                    <a:pt x="17" y="95"/>
                  </a:cubicBezTo>
                  <a:cubicBezTo>
                    <a:pt x="10" y="95"/>
                    <a:pt x="0" y="95"/>
                    <a:pt x="0" y="105"/>
                  </a:cubicBezTo>
                  <a:cubicBezTo>
                    <a:pt x="0" y="115"/>
                    <a:pt x="10" y="115"/>
                    <a:pt x="17" y="115"/>
                  </a:cubicBezTo>
                  <a:cubicBezTo>
                    <a:pt x="116" y="115"/>
                    <a:pt x="214" y="115"/>
                    <a:pt x="312"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974" name=""/>
            <p:cNvSpPr/>
            <p:nvPr/>
          </p:nvSpPr>
          <p:spPr>
            <a:xfrm>
              <a:off x="4393080" y="4825080"/>
              <a:ext cx="75960" cy="109080"/>
            </a:xfrm>
            <a:custGeom>
              <a:avLst/>
              <a:gdLst>
                <a:gd name="textAreaLeft" fmla="*/ 0 w 75960"/>
                <a:gd name="textAreaRight" fmla="*/ 81000 w 75960"/>
                <a:gd name="textAreaTop" fmla="*/ 0 h 109080"/>
                <a:gd name="textAreaBottom" fmla="*/ 114120 h 109080"/>
              </a:gdLst>
              <a:ahLst/>
              <a:rect l="textAreaLeft" t="textAreaTop" r="textAreaRight" b="textAreaBottom"/>
              <a:pathLst>
                <a:path w="225" h="317">
                  <a:moveTo>
                    <a:pt x="224" y="32"/>
                  </a:moveTo>
                  <a:cubicBezTo>
                    <a:pt x="225" y="28"/>
                    <a:pt x="225" y="26"/>
                    <a:pt x="225" y="22"/>
                  </a:cubicBezTo>
                  <a:cubicBezTo>
                    <a:pt x="225" y="14"/>
                    <a:pt x="220" y="10"/>
                    <a:pt x="211" y="10"/>
                  </a:cubicBezTo>
                  <a:cubicBezTo>
                    <a:pt x="207" y="10"/>
                    <a:pt x="193" y="12"/>
                    <a:pt x="192" y="31"/>
                  </a:cubicBezTo>
                  <a:cubicBezTo>
                    <a:pt x="182" y="12"/>
                    <a:pt x="165" y="0"/>
                    <a:pt x="146" y="0"/>
                  </a:cubicBezTo>
                  <a:cubicBezTo>
                    <a:pt x="90" y="0"/>
                    <a:pt x="28" y="68"/>
                    <a:pt x="28" y="138"/>
                  </a:cubicBezTo>
                  <a:cubicBezTo>
                    <a:pt x="28" y="187"/>
                    <a:pt x="59" y="216"/>
                    <a:pt x="94" y="216"/>
                  </a:cubicBezTo>
                  <a:cubicBezTo>
                    <a:pt x="123" y="216"/>
                    <a:pt x="146" y="193"/>
                    <a:pt x="151" y="189"/>
                  </a:cubicBezTo>
                  <a:lnTo>
                    <a:pt x="151" y="189"/>
                  </a:lnTo>
                  <a:cubicBezTo>
                    <a:pt x="141" y="232"/>
                    <a:pt x="141" y="231"/>
                    <a:pt x="136" y="253"/>
                  </a:cubicBezTo>
                  <a:cubicBezTo>
                    <a:pt x="133" y="257"/>
                    <a:pt x="116" y="306"/>
                    <a:pt x="64" y="306"/>
                  </a:cubicBezTo>
                  <a:cubicBezTo>
                    <a:pt x="55" y="306"/>
                    <a:pt x="39" y="306"/>
                    <a:pt x="25" y="302"/>
                  </a:cubicBezTo>
                  <a:cubicBezTo>
                    <a:pt x="39" y="297"/>
                    <a:pt x="45" y="284"/>
                    <a:pt x="45" y="275"/>
                  </a:cubicBezTo>
                  <a:cubicBezTo>
                    <a:pt x="45" y="268"/>
                    <a:pt x="39" y="258"/>
                    <a:pt x="27" y="258"/>
                  </a:cubicBezTo>
                  <a:cubicBezTo>
                    <a:pt x="15" y="258"/>
                    <a:pt x="0" y="267"/>
                    <a:pt x="0" y="286"/>
                  </a:cubicBezTo>
                  <a:cubicBezTo>
                    <a:pt x="0" y="307"/>
                    <a:pt x="18" y="317"/>
                    <a:pt x="66" y="317"/>
                  </a:cubicBezTo>
                  <a:cubicBezTo>
                    <a:pt x="127" y="317"/>
                    <a:pt x="162" y="279"/>
                    <a:pt x="169" y="249"/>
                  </a:cubicBezTo>
                  <a:cubicBezTo>
                    <a:pt x="188" y="176"/>
                    <a:pt x="206" y="104"/>
                    <a:pt x="224" y="32"/>
                  </a:cubicBezTo>
                  <a:moveTo>
                    <a:pt x="161" y="154"/>
                  </a:moveTo>
                  <a:cubicBezTo>
                    <a:pt x="157" y="166"/>
                    <a:pt x="146" y="179"/>
                    <a:pt x="136" y="189"/>
                  </a:cubicBezTo>
                  <a:cubicBezTo>
                    <a:pt x="125" y="197"/>
                    <a:pt x="109" y="205"/>
                    <a:pt x="95" y="205"/>
                  </a:cubicBezTo>
                  <a:cubicBezTo>
                    <a:pt x="71" y="205"/>
                    <a:pt x="63" y="180"/>
                    <a:pt x="63" y="161"/>
                  </a:cubicBezTo>
                  <a:cubicBezTo>
                    <a:pt x="63" y="137"/>
                    <a:pt x="78" y="80"/>
                    <a:pt x="91" y="54"/>
                  </a:cubicBezTo>
                  <a:cubicBezTo>
                    <a:pt x="105" y="31"/>
                    <a:pt x="126" y="10"/>
                    <a:pt x="146" y="10"/>
                  </a:cubicBezTo>
                  <a:cubicBezTo>
                    <a:pt x="179" y="10"/>
                    <a:pt x="185" y="51"/>
                    <a:pt x="185" y="53"/>
                  </a:cubicBezTo>
                  <a:cubicBezTo>
                    <a:pt x="185" y="55"/>
                    <a:pt x="185" y="59"/>
                    <a:pt x="183" y="60"/>
                  </a:cubicBezTo>
                  <a:cubicBezTo>
                    <a:pt x="176" y="91"/>
                    <a:pt x="168" y="122"/>
                    <a:pt x="161"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75" name=""/>
            <p:cNvSpPr/>
            <p:nvPr/>
          </p:nvSpPr>
          <p:spPr>
            <a:xfrm>
              <a:off x="4480920" y="4847760"/>
              <a:ext cx="32040" cy="77760"/>
            </a:xfrm>
            <a:custGeom>
              <a:avLst/>
              <a:gdLst>
                <a:gd name="textAreaLeft" fmla="*/ 0 w 32040"/>
                <a:gd name="textAreaRight" fmla="*/ 37080 w 32040"/>
                <a:gd name="textAreaTop" fmla="*/ 0 h 77760"/>
                <a:gd name="textAreaBottom" fmla="*/ 82800 h 77760"/>
              </a:gdLst>
              <a:ahLst/>
              <a:rect l="textAreaLeft" t="textAreaTop" r="textAreaRight" b="textAreaBottom"/>
              <a:pathLst>
                <a:path w="103" h="230">
                  <a:moveTo>
                    <a:pt x="95" y="12"/>
                  </a:moveTo>
                  <a:cubicBezTo>
                    <a:pt x="95" y="7"/>
                    <a:pt x="91" y="0"/>
                    <a:pt x="81" y="0"/>
                  </a:cubicBezTo>
                  <a:cubicBezTo>
                    <a:pt x="72" y="0"/>
                    <a:pt x="61" y="8"/>
                    <a:pt x="61" y="18"/>
                  </a:cubicBezTo>
                  <a:cubicBezTo>
                    <a:pt x="61" y="24"/>
                    <a:pt x="67" y="32"/>
                    <a:pt x="75" y="32"/>
                  </a:cubicBezTo>
                  <a:cubicBezTo>
                    <a:pt x="85" y="32"/>
                    <a:pt x="95" y="22"/>
                    <a:pt x="95" y="12"/>
                  </a:cubicBezTo>
                  <a:moveTo>
                    <a:pt x="25" y="187"/>
                  </a:moveTo>
                  <a:cubicBezTo>
                    <a:pt x="23" y="191"/>
                    <a:pt x="22" y="195"/>
                    <a:pt x="22" y="201"/>
                  </a:cubicBezTo>
                  <a:cubicBezTo>
                    <a:pt x="22" y="218"/>
                    <a:pt x="35" y="230"/>
                    <a:pt x="54" y="230"/>
                  </a:cubicBezTo>
                  <a:cubicBezTo>
                    <a:pt x="89" y="230"/>
                    <a:pt x="103" y="183"/>
                    <a:pt x="103" y="177"/>
                  </a:cubicBezTo>
                  <a:cubicBezTo>
                    <a:pt x="103" y="173"/>
                    <a:pt x="100" y="174"/>
                    <a:pt x="99" y="173"/>
                  </a:cubicBezTo>
                  <a:cubicBezTo>
                    <a:pt x="93" y="173"/>
                    <a:pt x="93" y="176"/>
                    <a:pt x="92" y="179"/>
                  </a:cubicBezTo>
                  <a:cubicBezTo>
                    <a:pt x="84" y="207"/>
                    <a:pt x="68" y="221"/>
                    <a:pt x="56" y="221"/>
                  </a:cubicBezTo>
                  <a:cubicBezTo>
                    <a:pt x="49" y="221"/>
                    <a:pt x="47" y="216"/>
                    <a:pt x="47" y="209"/>
                  </a:cubicBezTo>
                  <a:cubicBezTo>
                    <a:pt x="47" y="201"/>
                    <a:pt x="49" y="194"/>
                    <a:pt x="53" y="187"/>
                  </a:cubicBezTo>
                  <a:cubicBezTo>
                    <a:pt x="56" y="177"/>
                    <a:pt x="60" y="169"/>
                    <a:pt x="63" y="159"/>
                  </a:cubicBezTo>
                  <a:cubicBezTo>
                    <a:pt x="67" y="151"/>
                    <a:pt x="78" y="120"/>
                    <a:pt x="79" y="116"/>
                  </a:cubicBezTo>
                  <a:cubicBezTo>
                    <a:pt x="81" y="113"/>
                    <a:pt x="82" y="109"/>
                    <a:pt x="82" y="105"/>
                  </a:cubicBezTo>
                  <a:cubicBezTo>
                    <a:pt x="82" y="89"/>
                    <a:pt x="68" y="75"/>
                    <a:pt x="50" y="75"/>
                  </a:cubicBezTo>
                  <a:cubicBezTo>
                    <a:pt x="15" y="75"/>
                    <a:pt x="0" y="123"/>
                    <a:pt x="0" y="128"/>
                  </a:cubicBezTo>
                  <a:cubicBezTo>
                    <a:pt x="0" y="132"/>
                    <a:pt x="4" y="132"/>
                    <a:pt x="5" y="132"/>
                  </a:cubicBezTo>
                  <a:cubicBezTo>
                    <a:pt x="11" y="132"/>
                    <a:pt x="11" y="131"/>
                    <a:pt x="12" y="127"/>
                  </a:cubicBezTo>
                  <a:cubicBezTo>
                    <a:pt x="21" y="98"/>
                    <a:pt x="36" y="85"/>
                    <a:pt x="49" y="85"/>
                  </a:cubicBezTo>
                  <a:cubicBezTo>
                    <a:pt x="54" y="85"/>
                    <a:pt x="57" y="88"/>
                    <a:pt x="57" y="98"/>
                  </a:cubicBezTo>
                  <a:cubicBezTo>
                    <a:pt x="57" y="105"/>
                    <a:pt x="56" y="110"/>
                    <a:pt x="46" y="131"/>
                  </a:cubicBezTo>
                  <a:cubicBezTo>
                    <a:pt x="39" y="150"/>
                    <a:pt x="32"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76" name=""/>
            <p:cNvSpPr/>
            <p:nvPr/>
          </p:nvSpPr>
          <p:spPr>
            <a:xfrm>
              <a:off x="4595040" y="4699800"/>
              <a:ext cx="62640" cy="312840"/>
            </a:xfrm>
            <a:custGeom>
              <a:avLst/>
              <a:gdLst>
                <a:gd name="textAreaLeft" fmla="*/ 0 w 62640"/>
                <a:gd name="textAreaRight" fmla="*/ 67680 w 62640"/>
                <a:gd name="textAreaTop" fmla="*/ 0 h 312840"/>
                <a:gd name="textAreaBottom" fmla="*/ 317880 h 312840"/>
              </a:gdLst>
              <a:ahLst/>
              <a:rect l="textAreaLeft" t="textAreaTop" r="textAreaRight" b="textAreaBottom"/>
              <a:pathLst>
                <a:path w="188" h="883">
                  <a:moveTo>
                    <a:pt x="165" y="877"/>
                  </a:moveTo>
                  <a:cubicBezTo>
                    <a:pt x="167" y="877"/>
                    <a:pt x="169" y="881"/>
                    <a:pt x="171" y="883"/>
                  </a:cubicBezTo>
                  <a:cubicBezTo>
                    <a:pt x="175" y="883"/>
                    <a:pt x="179" y="883"/>
                    <a:pt x="182" y="883"/>
                  </a:cubicBezTo>
                  <a:cubicBezTo>
                    <a:pt x="184" y="883"/>
                    <a:pt x="188" y="882"/>
                    <a:pt x="188" y="877"/>
                  </a:cubicBezTo>
                  <a:cubicBezTo>
                    <a:pt x="188" y="876"/>
                    <a:pt x="186" y="875"/>
                    <a:pt x="185" y="873"/>
                  </a:cubicBezTo>
                  <a:cubicBezTo>
                    <a:pt x="168" y="855"/>
                    <a:pt x="142" y="829"/>
                    <a:pt x="111" y="775"/>
                  </a:cubicBezTo>
                  <a:cubicBezTo>
                    <a:pt x="58" y="680"/>
                    <a:pt x="38" y="559"/>
                    <a:pt x="38" y="442"/>
                  </a:cubicBezTo>
                  <a:cubicBezTo>
                    <a:pt x="38" y="224"/>
                    <a:pt x="100" y="96"/>
                    <a:pt x="186" y="10"/>
                  </a:cubicBezTo>
                  <a:cubicBezTo>
                    <a:pt x="188" y="7"/>
                    <a:pt x="187" y="7"/>
                    <a:pt x="188" y="6"/>
                  </a:cubicBezTo>
                  <a:cubicBezTo>
                    <a:pt x="188" y="0"/>
                    <a:pt x="184" y="0"/>
                    <a:pt x="178" y="0"/>
                  </a:cubicBezTo>
                  <a:cubicBezTo>
                    <a:pt x="171" y="0"/>
                    <a:pt x="171" y="0"/>
                    <a:pt x="167" y="4"/>
                  </a:cubicBezTo>
                  <a:cubicBezTo>
                    <a:pt x="119" y="45"/>
                    <a:pt x="68" y="113"/>
                    <a:pt x="33" y="217"/>
                  </a:cubicBezTo>
                  <a:cubicBezTo>
                    <a:pt x="12" y="281"/>
                    <a:pt x="0" y="360"/>
                    <a:pt x="0" y="442"/>
                  </a:cubicBezTo>
                  <a:cubicBezTo>
                    <a:pt x="0" y="557"/>
                    <a:pt x="21" y="689"/>
                    <a:pt x="98" y="803"/>
                  </a:cubicBezTo>
                  <a:cubicBezTo>
                    <a:pt x="112" y="822"/>
                    <a:pt x="120" y="829"/>
                    <a:pt x="130" y="843"/>
                  </a:cubicBezTo>
                  <a:cubicBezTo>
                    <a:pt x="135" y="848"/>
                    <a:pt x="142" y="856"/>
                    <a:pt x="146" y="859"/>
                  </a:cubicBezTo>
                  <a:cubicBezTo>
                    <a:pt x="152" y="865"/>
                    <a:pt x="159" y="871"/>
                    <a:pt x="165" y="87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77" name=""/>
            <p:cNvSpPr/>
            <p:nvPr/>
          </p:nvSpPr>
          <p:spPr>
            <a:xfrm>
              <a:off x="4678920" y="4782240"/>
              <a:ext cx="170640" cy="119880"/>
            </a:xfrm>
            <a:custGeom>
              <a:avLst/>
              <a:gdLst>
                <a:gd name="textAreaLeft" fmla="*/ 0 w 170640"/>
                <a:gd name="textAreaRight" fmla="*/ 175680 w 170640"/>
                <a:gd name="textAreaTop" fmla="*/ 0 h 119880"/>
                <a:gd name="textAreaBottom" fmla="*/ 124920 h 119880"/>
              </a:gdLst>
              <a:ahLst/>
              <a:rect l="textAreaLeft" t="textAreaTop" r="textAreaRight" b="textAreaBottom"/>
              <a:pathLst>
                <a:path w="488" h="347">
                  <a:moveTo>
                    <a:pt x="424" y="57"/>
                  </a:moveTo>
                  <a:cubicBezTo>
                    <a:pt x="436" y="35"/>
                    <a:pt x="448" y="18"/>
                    <a:pt x="478" y="15"/>
                  </a:cubicBezTo>
                  <a:cubicBezTo>
                    <a:pt x="484" y="15"/>
                    <a:pt x="488" y="15"/>
                    <a:pt x="488" y="6"/>
                  </a:cubicBezTo>
                  <a:cubicBezTo>
                    <a:pt x="488" y="4"/>
                    <a:pt x="487" y="0"/>
                    <a:pt x="483" y="0"/>
                  </a:cubicBezTo>
                  <a:cubicBezTo>
                    <a:pt x="470" y="0"/>
                    <a:pt x="457" y="2"/>
                    <a:pt x="445" y="2"/>
                  </a:cubicBezTo>
                  <a:cubicBezTo>
                    <a:pt x="428" y="2"/>
                    <a:pt x="410" y="0"/>
                    <a:pt x="393" y="0"/>
                  </a:cubicBezTo>
                  <a:cubicBezTo>
                    <a:pt x="390" y="0"/>
                    <a:pt x="385" y="0"/>
                    <a:pt x="385" y="10"/>
                  </a:cubicBezTo>
                  <a:cubicBezTo>
                    <a:pt x="385" y="15"/>
                    <a:pt x="389" y="15"/>
                    <a:pt x="392" y="15"/>
                  </a:cubicBezTo>
                  <a:cubicBezTo>
                    <a:pt x="403" y="15"/>
                    <a:pt x="421" y="20"/>
                    <a:pt x="421" y="35"/>
                  </a:cubicBezTo>
                  <a:cubicBezTo>
                    <a:pt x="421" y="41"/>
                    <a:pt x="418" y="43"/>
                    <a:pt x="414" y="50"/>
                  </a:cubicBezTo>
                  <a:cubicBezTo>
                    <a:pt x="370" y="128"/>
                    <a:pt x="325" y="205"/>
                    <a:pt x="281" y="282"/>
                  </a:cubicBezTo>
                  <a:cubicBezTo>
                    <a:pt x="275" y="201"/>
                    <a:pt x="269" y="120"/>
                    <a:pt x="263" y="39"/>
                  </a:cubicBezTo>
                  <a:cubicBezTo>
                    <a:pt x="263" y="29"/>
                    <a:pt x="261" y="15"/>
                    <a:pt x="298" y="15"/>
                  </a:cubicBezTo>
                  <a:cubicBezTo>
                    <a:pt x="306" y="15"/>
                    <a:pt x="310" y="15"/>
                    <a:pt x="310" y="6"/>
                  </a:cubicBezTo>
                  <a:cubicBezTo>
                    <a:pt x="310" y="2"/>
                    <a:pt x="305" y="0"/>
                    <a:pt x="303" y="0"/>
                  </a:cubicBezTo>
                  <a:cubicBezTo>
                    <a:pt x="284" y="0"/>
                    <a:pt x="263" y="2"/>
                    <a:pt x="243" y="2"/>
                  </a:cubicBezTo>
                  <a:cubicBezTo>
                    <a:pt x="232" y="2"/>
                    <a:pt x="203" y="0"/>
                    <a:pt x="191" y="0"/>
                  </a:cubicBezTo>
                  <a:cubicBezTo>
                    <a:pt x="189" y="0"/>
                    <a:pt x="182" y="0"/>
                    <a:pt x="182" y="10"/>
                  </a:cubicBezTo>
                  <a:cubicBezTo>
                    <a:pt x="182" y="15"/>
                    <a:pt x="187" y="15"/>
                    <a:pt x="194" y="15"/>
                  </a:cubicBezTo>
                  <a:cubicBezTo>
                    <a:pt x="215" y="15"/>
                    <a:pt x="219" y="18"/>
                    <a:pt x="221" y="28"/>
                  </a:cubicBezTo>
                  <a:cubicBezTo>
                    <a:pt x="222" y="41"/>
                    <a:pt x="223" y="53"/>
                    <a:pt x="224" y="66"/>
                  </a:cubicBezTo>
                  <a:cubicBezTo>
                    <a:pt x="182" y="138"/>
                    <a:pt x="141" y="210"/>
                    <a:pt x="99" y="282"/>
                  </a:cubicBezTo>
                  <a:cubicBezTo>
                    <a:pt x="93" y="199"/>
                    <a:pt x="86" y="117"/>
                    <a:pt x="79" y="34"/>
                  </a:cubicBezTo>
                  <a:cubicBezTo>
                    <a:pt x="79" y="27"/>
                    <a:pt x="79" y="15"/>
                    <a:pt x="117" y="15"/>
                  </a:cubicBezTo>
                  <a:cubicBezTo>
                    <a:pt x="123" y="15"/>
                    <a:pt x="127" y="15"/>
                    <a:pt x="127" y="6"/>
                  </a:cubicBezTo>
                  <a:cubicBezTo>
                    <a:pt x="127" y="0"/>
                    <a:pt x="123" y="2"/>
                    <a:pt x="121" y="0"/>
                  </a:cubicBezTo>
                  <a:cubicBezTo>
                    <a:pt x="100" y="0"/>
                    <a:pt x="81" y="2"/>
                    <a:pt x="60" y="2"/>
                  </a:cubicBezTo>
                  <a:cubicBezTo>
                    <a:pt x="43" y="2"/>
                    <a:pt x="25" y="0"/>
                    <a:pt x="8" y="0"/>
                  </a:cubicBezTo>
                  <a:cubicBezTo>
                    <a:pt x="7" y="0"/>
                    <a:pt x="0" y="0"/>
                    <a:pt x="0" y="10"/>
                  </a:cubicBezTo>
                  <a:cubicBezTo>
                    <a:pt x="0" y="15"/>
                    <a:pt x="4" y="15"/>
                    <a:pt x="12" y="15"/>
                  </a:cubicBezTo>
                  <a:cubicBezTo>
                    <a:pt x="36" y="15"/>
                    <a:pt x="37" y="20"/>
                    <a:pt x="39" y="34"/>
                  </a:cubicBezTo>
                  <a:cubicBezTo>
                    <a:pt x="46" y="134"/>
                    <a:pt x="53" y="234"/>
                    <a:pt x="60" y="334"/>
                  </a:cubicBezTo>
                  <a:cubicBezTo>
                    <a:pt x="61" y="342"/>
                    <a:pt x="61" y="347"/>
                    <a:pt x="68" y="347"/>
                  </a:cubicBezTo>
                  <a:cubicBezTo>
                    <a:pt x="74" y="347"/>
                    <a:pt x="75" y="344"/>
                    <a:pt x="79" y="335"/>
                  </a:cubicBezTo>
                  <a:cubicBezTo>
                    <a:pt x="128" y="252"/>
                    <a:pt x="177" y="169"/>
                    <a:pt x="225" y="85"/>
                  </a:cubicBezTo>
                  <a:cubicBezTo>
                    <a:pt x="231" y="168"/>
                    <a:pt x="237" y="251"/>
                    <a:pt x="243" y="334"/>
                  </a:cubicBezTo>
                  <a:cubicBezTo>
                    <a:pt x="243" y="344"/>
                    <a:pt x="245" y="347"/>
                    <a:pt x="250" y="347"/>
                  </a:cubicBezTo>
                  <a:cubicBezTo>
                    <a:pt x="257" y="347"/>
                    <a:pt x="260" y="341"/>
                    <a:pt x="263" y="337"/>
                  </a:cubicBezTo>
                  <a:cubicBezTo>
                    <a:pt x="317" y="244"/>
                    <a:pt x="370" y="151"/>
                    <a:pt x="424" y="5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78" name=""/>
            <p:cNvSpPr/>
            <p:nvPr/>
          </p:nvSpPr>
          <p:spPr>
            <a:xfrm>
              <a:off x="4875480" y="4718520"/>
              <a:ext cx="27000" cy="118440"/>
            </a:xfrm>
            <a:custGeom>
              <a:avLst/>
              <a:gdLst>
                <a:gd name="textAreaLeft" fmla="*/ 0 w 27000"/>
                <a:gd name="textAreaRight" fmla="*/ 32040 w 27000"/>
                <a:gd name="textAreaTop" fmla="*/ 0 h 118440"/>
                <a:gd name="textAreaBottom" fmla="*/ 123480 h 118440"/>
              </a:gdLst>
              <a:ahLst/>
              <a:rect l="textAreaLeft" t="textAreaTop" r="textAreaRight" b="textAreaBottom"/>
              <a:pathLst>
                <a:path w="89" h="343">
                  <a:moveTo>
                    <a:pt x="82" y="0"/>
                  </a:moveTo>
                  <a:cubicBezTo>
                    <a:pt x="16" y="46"/>
                    <a:pt x="0" y="118"/>
                    <a:pt x="0" y="172"/>
                  </a:cubicBezTo>
                  <a:cubicBezTo>
                    <a:pt x="0" y="220"/>
                    <a:pt x="14" y="294"/>
                    <a:pt x="82" y="343"/>
                  </a:cubicBezTo>
                  <a:cubicBezTo>
                    <a:pt x="85" y="343"/>
                    <a:pt x="89" y="343"/>
                    <a:pt x="89" y="339"/>
                  </a:cubicBezTo>
                  <a:cubicBezTo>
                    <a:pt x="89" y="336"/>
                    <a:pt x="88" y="336"/>
                    <a:pt x="85" y="334"/>
                  </a:cubicBezTo>
                  <a:cubicBezTo>
                    <a:pt x="40" y="293"/>
                    <a:pt x="22" y="234"/>
                    <a:pt x="22" y="172"/>
                  </a:cubicBezTo>
                  <a:cubicBezTo>
                    <a:pt x="22" y="79"/>
                    <a:pt x="58" y="33"/>
                    <a:pt x="86" y="8"/>
                  </a:cubicBezTo>
                  <a:cubicBezTo>
                    <a:pt x="88" y="7"/>
                    <a:pt x="89" y="5"/>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79" name=""/>
            <p:cNvSpPr/>
            <p:nvPr/>
          </p:nvSpPr>
          <p:spPr>
            <a:xfrm>
              <a:off x="4923720" y="4756680"/>
              <a:ext cx="51840" cy="50760"/>
            </a:xfrm>
            <a:custGeom>
              <a:avLst/>
              <a:gdLst>
                <a:gd name="textAreaLeft" fmla="*/ 0 w 51840"/>
                <a:gd name="textAreaRight" fmla="*/ 56880 w 51840"/>
                <a:gd name="textAreaTop" fmla="*/ 0 h 50760"/>
                <a:gd name="textAreaBottom" fmla="*/ 55800 h 50760"/>
              </a:gdLst>
              <a:ahLst/>
              <a:rect l="textAreaLeft" t="textAreaTop" r="textAreaRight" b="textAreaBottom"/>
              <a:pathLst>
                <a:path w="158" h="155">
                  <a:moveTo>
                    <a:pt x="38" y="121"/>
                  </a:moveTo>
                  <a:cubicBezTo>
                    <a:pt x="46" y="113"/>
                    <a:pt x="52" y="106"/>
                    <a:pt x="81" y="82"/>
                  </a:cubicBezTo>
                  <a:cubicBezTo>
                    <a:pt x="90" y="77"/>
                    <a:pt x="115" y="56"/>
                    <a:pt x="125" y="46"/>
                  </a:cubicBezTo>
                  <a:cubicBezTo>
                    <a:pt x="146" y="26"/>
                    <a:pt x="158" y="8"/>
                    <a:pt x="158" y="4"/>
                  </a:cubicBezTo>
                  <a:cubicBezTo>
                    <a:pt x="158" y="0"/>
                    <a:pt x="154" y="0"/>
                    <a:pt x="153" y="0"/>
                  </a:cubicBezTo>
                  <a:cubicBezTo>
                    <a:pt x="150" y="0"/>
                    <a:pt x="148" y="1"/>
                    <a:pt x="147" y="4"/>
                  </a:cubicBezTo>
                  <a:cubicBezTo>
                    <a:pt x="136" y="19"/>
                    <a:pt x="129" y="25"/>
                    <a:pt x="120" y="25"/>
                  </a:cubicBezTo>
                  <a:cubicBezTo>
                    <a:pt x="116" y="25"/>
                    <a:pt x="112" y="24"/>
                    <a:pt x="101" y="14"/>
                  </a:cubicBezTo>
                  <a:cubicBezTo>
                    <a:pt x="90" y="3"/>
                    <a:pt x="83" y="0"/>
                    <a:pt x="74" y="0"/>
                  </a:cubicBezTo>
                  <a:cubicBezTo>
                    <a:pt x="46" y="0"/>
                    <a:pt x="28" y="31"/>
                    <a:pt x="28" y="40"/>
                  </a:cubicBezTo>
                  <a:cubicBezTo>
                    <a:pt x="28" y="43"/>
                    <a:pt x="31" y="45"/>
                    <a:pt x="34" y="45"/>
                  </a:cubicBezTo>
                  <a:cubicBezTo>
                    <a:pt x="38" y="45"/>
                    <a:pt x="39" y="43"/>
                    <a:pt x="41" y="39"/>
                  </a:cubicBezTo>
                  <a:cubicBezTo>
                    <a:pt x="45" y="28"/>
                    <a:pt x="64" y="26"/>
                    <a:pt x="70" y="26"/>
                  </a:cubicBezTo>
                  <a:cubicBezTo>
                    <a:pt x="78" y="26"/>
                    <a:pt x="87" y="29"/>
                    <a:pt x="91" y="31"/>
                  </a:cubicBezTo>
                  <a:cubicBezTo>
                    <a:pt x="111" y="35"/>
                    <a:pt x="113" y="35"/>
                    <a:pt x="122" y="35"/>
                  </a:cubicBezTo>
                  <a:cubicBezTo>
                    <a:pt x="112" y="43"/>
                    <a:pt x="106" y="50"/>
                    <a:pt x="74" y="75"/>
                  </a:cubicBezTo>
                  <a:cubicBezTo>
                    <a:pt x="46" y="98"/>
                    <a:pt x="38" y="106"/>
                    <a:pt x="31" y="113"/>
                  </a:cubicBezTo>
                  <a:cubicBezTo>
                    <a:pt x="10" y="133"/>
                    <a:pt x="0" y="148"/>
                    <a:pt x="0" y="151"/>
                  </a:cubicBezTo>
                  <a:cubicBezTo>
                    <a:pt x="0" y="155"/>
                    <a:pt x="4" y="155"/>
                    <a:pt x="6" y="155"/>
                  </a:cubicBezTo>
                  <a:cubicBezTo>
                    <a:pt x="10" y="155"/>
                    <a:pt x="10" y="155"/>
                    <a:pt x="13" y="152"/>
                  </a:cubicBezTo>
                  <a:cubicBezTo>
                    <a:pt x="21" y="138"/>
                    <a:pt x="32" y="131"/>
                    <a:pt x="43" y="131"/>
                  </a:cubicBezTo>
                  <a:cubicBezTo>
                    <a:pt x="48" y="131"/>
                    <a:pt x="53" y="131"/>
                    <a:pt x="63" y="140"/>
                  </a:cubicBezTo>
                  <a:cubicBezTo>
                    <a:pt x="73" y="149"/>
                    <a:pt x="80" y="155"/>
                    <a:pt x="91" y="155"/>
                  </a:cubicBezTo>
                  <a:cubicBezTo>
                    <a:pt x="127" y="155"/>
                    <a:pt x="151" y="113"/>
                    <a:pt x="151" y="102"/>
                  </a:cubicBezTo>
                  <a:cubicBezTo>
                    <a:pt x="151" y="98"/>
                    <a:pt x="147" y="98"/>
                    <a:pt x="146" y="98"/>
                  </a:cubicBezTo>
                  <a:cubicBezTo>
                    <a:pt x="141" y="98"/>
                    <a:pt x="140" y="99"/>
                    <a:pt x="139" y="103"/>
                  </a:cubicBezTo>
                  <a:cubicBezTo>
                    <a:pt x="132" y="120"/>
                    <a:pt x="112" y="128"/>
                    <a:pt x="95" y="128"/>
                  </a:cubicBezTo>
                  <a:cubicBezTo>
                    <a:pt x="87" y="128"/>
                    <a:pt x="78" y="127"/>
                    <a:pt x="70" y="124"/>
                  </a:cubicBezTo>
                  <a:cubicBezTo>
                    <a:pt x="55" y="121"/>
                    <a:pt x="52" y="121"/>
                    <a:pt x="45" y="121"/>
                  </a:cubicBezTo>
                  <a:cubicBezTo>
                    <a:pt x="42" y="121"/>
                    <a:pt x="39" y="121"/>
                    <a:pt x="38" y="121"/>
                  </a:cubicBezTo>
                  <a:close/>
                </a:path>
              </a:pathLst>
            </a:custGeom>
            <a:solidFill>
              <a:srgbClr val="000000"/>
            </a:solidFill>
            <a:ln w="0">
              <a:noFill/>
            </a:ln>
          </p:spPr>
          <p:style>
            <a:lnRef idx="0"/>
            <a:fillRef idx="0"/>
            <a:effectRef idx="0"/>
            <a:fontRef idx="minor"/>
          </p:style>
          <p:txBody>
            <a:bodyPr lIns="90000" rIns="90000" tIns="10800" bIns="10800" anchor="ctr" anchorCtr="1">
              <a:noAutofit/>
            </a:bodyPr>
            <a:p>
              <a:pPr>
                <a:lnSpc>
                  <a:spcPct val="100000"/>
                </a:lnSpc>
              </a:pPr>
              <a:endParaRPr b="0" lang="en-US" sz="1800" spc="-1" strike="noStrike">
                <a:solidFill>
                  <a:srgbClr val="ffffff"/>
                </a:solidFill>
                <a:latin typeface="Arial"/>
                <a:ea typeface="DejaVu Sans"/>
              </a:endParaRPr>
            </a:p>
          </p:txBody>
        </p:sp>
        <p:sp>
          <p:nvSpPr>
            <p:cNvPr id="980" name=""/>
            <p:cNvSpPr/>
            <p:nvPr/>
          </p:nvSpPr>
          <p:spPr>
            <a:xfrm>
              <a:off x="4997880" y="4718520"/>
              <a:ext cx="27000" cy="118440"/>
            </a:xfrm>
            <a:custGeom>
              <a:avLst/>
              <a:gdLst>
                <a:gd name="textAreaLeft" fmla="*/ 0 w 27000"/>
                <a:gd name="textAreaRight" fmla="*/ 32040 w 27000"/>
                <a:gd name="textAreaTop" fmla="*/ 0 h 118440"/>
                <a:gd name="textAreaBottom" fmla="*/ 123480 h 118440"/>
              </a:gdLst>
              <a:ahLst/>
              <a:rect l="textAreaLeft" t="textAreaTop" r="textAreaRight" b="textAreaBottom"/>
              <a:pathLst>
                <a:path w="89" h="343">
                  <a:moveTo>
                    <a:pt x="7" y="0"/>
                  </a:moveTo>
                  <a:cubicBezTo>
                    <a:pt x="4" y="0"/>
                    <a:pt x="0" y="0"/>
                    <a:pt x="0" y="4"/>
                  </a:cubicBezTo>
                  <a:cubicBezTo>
                    <a:pt x="0" y="5"/>
                    <a:pt x="1" y="7"/>
                    <a:pt x="3" y="9"/>
                  </a:cubicBezTo>
                  <a:cubicBezTo>
                    <a:pt x="32" y="36"/>
                    <a:pt x="66" y="84"/>
                    <a:pt x="66" y="172"/>
                  </a:cubicBezTo>
                  <a:cubicBezTo>
                    <a:pt x="66" y="243"/>
                    <a:pt x="43" y="297"/>
                    <a:pt x="7" y="331"/>
                  </a:cubicBezTo>
                  <a:cubicBezTo>
                    <a:pt x="0" y="336"/>
                    <a:pt x="0" y="338"/>
                    <a:pt x="0" y="339"/>
                  </a:cubicBezTo>
                  <a:cubicBezTo>
                    <a:pt x="0" y="341"/>
                    <a:pt x="1" y="343"/>
                    <a:pt x="4" y="343"/>
                  </a:cubicBezTo>
                  <a:cubicBezTo>
                    <a:pt x="8" y="343"/>
                    <a:pt x="42" y="321"/>
                    <a:pt x="64" y="278"/>
                  </a:cubicBezTo>
                  <a:cubicBezTo>
                    <a:pt x="80" y="248"/>
                    <a:pt x="89" y="212"/>
                    <a:pt x="89" y="172"/>
                  </a:cubicBezTo>
                  <a:cubicBezTo>
                    <a:pt x="89" y="123"/>
                    <a:pt x="74" y="49"/>
                    <a:pt x="7"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81" name=""/>
            <p:cNvSpPr/>
            <p:nvPr/>
          </p:nvSpPr>
          <p:spPr>
            <a:xfrm>
              <a:off x="4842000" y="4870440"/>
              <a:ext cx="32760" cy="77760"/>
            </a:xfrm>
            <a:custGeom>
              <a:avLst/>
              <a:gdLst>
                <a:gd name="textAreaLeft" fmla="*/ 0 w 32760"/>
                <a:gd name="textAreaRight" fmla="*/ 37800 w 32760"/>
                <a:gd name="textAreaTop" fmla="*/ 0 h 77760"/>
                <a:gd name="textAreaBottom" fmla="*/ 82800 h 77760"/>
              </a:gdLst>
              <a:ahLst/>
              <a:rect l="textAreaLeft" t="textAreaTop" r="textAreaRight" b="textAreaBottom"/>
              <a:pathLst>
                <a:path w="105" h="230">
                  <a:moveTo>
                    <a:pt x="95" y="12"/>
                  </a:moveTo>
                  <a:cubicBezTo>
                    <a:pt x="95" y="7"/>
                    <a:pt x="91" y="0"/>
                    <a:pt x="83" y="0"/>
                  </a:cubicBezTo>
                  <a:cubicBezTo>
                    <a:pt x="73" y="0"/>
                    <a:pt x="63" y="8"/>
                    <a:pt x="63" y="18"/>
                  </a:cubicBezTo>
                  <a:cubicBezTo>
                    <a:pt x="63" y="25"/>
                    <a:pt x="67" y="32"/>
                    <a:pt x="77" y="32"/>
                  </a:cubicBezTo>
                  <a:cubicBezTo>
                    <a:pt x="87" y="32"/>
                    <a:pt x="95" y="22"/>
                    <a:pt x="95" y="12"/>
                  </a:cubicBezTo>
                  <a:moveTo>
                    <a:pt x="25" y="187"/>
                  </a:moveTo>
                  <a:cubicBezTo>
                    <a:pt x="24" y="191"/>
                    <a:pt x="23" y="195"/>
                    <a:pt x="23" y="201"/>
                  </a:cubicBezTo>
                  <a:cubicBezTo>
                    <a:pt x="23" y="218"/>
                    <a:pt x="37" y="230"/>
                    <a:pt x="55" y="230"/>
                  </a:cubicBezTo>
                  <a:cubicBezTo>
                    <a:pt x="90" y="230"/>
                    <a:pt x="105" y="183"/>
                    <a:pt x="105" y="178"/>
                  </a:cubicBezTo>
                  <a:cubicBezTo>
                    <a:pt x="105" y="173"/>
                    <a:pt x="101" y="173"/>
                    <a:pt x="100" y="173"/>
                  </a:cubicBezTo>
                  <a:cubicBezTo>
                    <a:pt x="94" y="173"/>
                    <a:pt x="94" y="176"/>
                    <a:pt x="93" y="180"/>
                  </a:cubicBezTo>
                  <a:cubicBezTo>
                    <a:pt x="84" y="206"/>
                    <a:pt x="70" y="220"/>
                    <a:pt x="56" y="220"/>
                  </a:cubicBezTo>
                  <a:cubicBezTo>
                    <a:pt x="49" y="220"/>
                    <a:pt x="48" y="216"/>
                    <a:pt x="48" y="209"/>
                  </a:cubicBezTo>
                  <a:cubicBezTo>
                    <a:pt x="48" y="201"/>
                    <a:pt x="51" y="194"/>
                    <a:pt x="53" y="187"/>
                  </a:cubicBezTo>
                  <a:cubicBezTo>
                    <a:pt x="56" y="177"/>
                    <a:pt x="60" y="169"/>
                    <a:pt x="65" y="159"/>
                  </a:cubicBezTo>
                  <a:cubicBezTo>
                    <a:pt x="67" y="151"/>
                    <a:pt x="80" y="120"/>
                    <a:pt x="81" y="116"/>
                  </a:cubicBezTo>
                  <a:cubicBezTo>
                    <a:pt x="83" y="113"/>
                    <a:pt x="83" y="109"/>
                    <a:pt x="83" y="104"/>
                  </a:cubicBezTo>
                  <a:cubicBezTo>
                    <a:pt x="83" y="89"/>
                    <a:pt x="69" y="75"/>
                    <a:pt x="51" y="75"/>
                  </a:cubicBezTo>
                  <a:cubicBezTo>
                    <a:pt x="17" y="75"/>
                    <a:pt x="0" y="123"/>
                    <a:pt x="0" y="128"/>
                  </a:cubicBezTo>
                  <a:cubicBezTo>
                    <a:pt x="0" y="132"/>
                    <a:pt x="4" y="131"/>
                    <a:pt x="6" y="132"/>
                  </a:cubicBezTo>
                  <a:cubicBezTo>
                    <a:pt x="11" y="132"/>
                    <a:pt x="11" y="131"/>
                    <a:pt x="13" y="127"/>
                  </a:cubicBezTo>
                  <a:cubicBezTo>
                    <a:pt x="21" y="97"/>
                    <a:pt x="37" y="85"/>
                    <a:pt x="49" y="85"/>
                  </a:cubicBezTo>
                  <a:cubicBezTo>
                    <a:pt x="55" y="85"/>
                    <a:pt x="58" y="88"/>
                    <a:pt x="58" y="97"/>
                  </a:cubicBezTo>
                  <a:cubicBezTo>
                    <a:pt x="58" y="106"/>
                    <a:pt x="56" y="110"/>
                    <a:pt x="48" y="131"/>
                  </a:cubicBezTo>
                  <a:cubicBezTo>
                    <a:pt x="40" y="150"/>
                    <a:pt x="33"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82" name=""/>
            <p:cNvSpPr/>
            <p:nvPr/>
          </p:nvSpPr>
          <p:spPr>
            <a:xfrm>
              <a:off x="5060880" y="4825080"/>
              <a:ext cx="69840" cy="74880"/>
            </a:xfrm>
            <a:custGeom>
              <a:avLst/>
              <a:gdLst>
                <a:gd name="textAreaLeft" fmla="*/ 0 w 69840"/>
                <a:gd name="textAreaRight" fmla="*/ 74880 w 69840"/>
                <a:gd name="textAreaTop" fmla="*/ 0 h 74880"/>
                <a:gd name="textAreaBottom" fmla="*/ 79920 h 74880"/>
              </a:gdLst>
              <a:ahLst/>
              <a:rect l="textAreaLeft" t="textAreaTop" r="textAreaRight" b="textAreaBottom"/>
              <a:pathLst>
                <a:path w="208" h="222">
                  <a:moveTo>
                    <a:pt x="45" y="176"/>
                  </a:moveTo>
                  <a:cubicBezTo>
                    <a:pt x="71" y="147"/>
                    <a:pt x="85" y="135"/>
                    <a:pt x="103" y="120"/>
                  </a:cubicBezTo>
                  <a:cubicBezTo>
                    <a:pt x="103" y="119"/>
                    <a:pt x="133" y="94"/>
                    <a:pt x="151" y="75"/>
                  </a:cubicBezTo>
                  <a:cubicBezTo>
                    <a:pt x="197" y="31"/>
                    <a:pt x="208" y="7"/>
                    <a:pt x="208" y="4"/>
                  </a:cubicBezTo>
                  <a:cubicBezTo>
                    <a:pt x="208" y="0"/>
                    <a:pt x="204" y="0"/>
                    <a:pt x="203" y="0"/>
                  </a:cubicBezTo>
                  <a:cubicBezTo>
                    <a:pt x="200" y="0"/>
                    <a:pt x="199" y="0"/>
                    <a:pt x="196" y="5"/>
                  </a:cubicBezTo>
                  <a:cubicBezTo>
                    <a:pt x="180" y="28"/>
                    <a:pt x="171" y="36"/>
                    <a:pt x="159" y="36"/>
                  </a:cubicBezTo>
                  <a:cubicBezTo>
                    <a:pt x="147" y="36"/>
                    <a:pt x="141" y="29"/>
                    <a:pt x="134" y="21"/>
                  </a:cubicBezTo>
                  <a:cubicBezTo>
                    <a:pt x="124" y="10"/>
                    <a:pt x="116" y="0"/>
                    <a:pt x="99" y="0"/>
                  </a:cubicBezTo>
                  <a:cubicBezTo>
                    <a:pt x="63" y="0"/>
                    <a:pt x="40" y="45"/>
                    <a:pt x="40" y="56"/>
                  </a:cubicBezTo>
                  <a:cubicBezTo>
                    <a:pt x="40" y="59"/>
                    <a:pt x="42" y="61"/>
                    <a:pt x="46" y="61"/>
                  </a:cubicBezTo>
                  <a:cubicBezTo>
                    <a:pt x="50" y="61"/>
                    <a:pt x="52" y="59"/>
                    <a:pt x="53" y="56"/>
                  </a:cubicBezTo>
                  <a:cubicBezTo>
                    <a:pt x="61" y="33"/>
                    <a:pt x="91" y="32"/>
                    <a:pt x="95" y="32"/>
                  </a:cubicBezTo>
                  <a:cubicBezTo>
                    <a:pt x="105" y="32"/>
                    <a:pt x="115" y="36"/>
                    <a:pt x="126" y="40"/>
                  </a:cubicBezTo>
                  <a:cubicBezTo>
                    <a:pt x="145" y="47"/>
                    <a:pt x="151" y="47"/>
                    <a:pt x="164" y="47"/>
                  </a:cubicBezTo>
                  <a:cubicBezTo>
                    <a:pt x="145" y="68"/>
                    <a:pt x="105" y="103"/>
                    <a:pt x="95" y="112"/>
                  </a:cubicBezTo>
                  <a:cubicBezTo>
                    <a:pt x="80" y="125"/>
                    <a:pt x="65" y="139"/>
                    <a:pt x="50" y="152"/>
                  </a:cubicBezTo>
                  <a:cubicBezTo>
                    <a:pt x="17" y="186"/>
                    <a:pt x="0" y="214"/>
                    <a:pt x="0" y="216"/>
                  </a:cubicBezTo>
                  <a:cubicBezTo>
                    <a:pt x="0" y="222"/>
                    <a:pt x="3" y="220"/>
                    <a:pt x="5" y="222"/>
                  </a:cubicBezTo>
                  <a:cubicBezTo>
                    <a:pt x="10" y="222"/>
                    <a:pt x="11" y="221"/>
                    <a:pt x="14" y="215"/>
                  </a:cubicBezTo>
                  <a:cubicBezTo>
                    <a:pt x="25" y="198"/>
                    <a:pt x="40" y="184"/>
                    <a:pt x="56" y="184"/>
                  </a:cubicBezTo>
                  <a:cubicBezTo>
                    <a:pt x="67" y="184"/>
                    <a:pt x="71" y="190"/>
                    <a:pt x="84" y="204"/>
                  </a:cubicBezTo>
                  <a:cubicBezTo>
                    <a:pt x="92" y="214"/>
                    <a:pt x="102" y="222"/>
                    <a:pt x="116" y="222"/>
                  </a:cubicBezTo>
                  <a:cubicBezTo>
                    <a:pt x="164" y="222"/>
                    <a:pt x="193" y="159"/>
                    <a:pt x="193" y="147"/>
                  </a:cubicBezTo>
                  <a:cubicBezTo>
                    <a:pt x="193" y="144"/>
                    <a:pt x="190" y="141"/>
                    <a:pt x="187" y="141"/>
                  </a:cubicBezTo>
                  <a:cubicBezTo>
                    <a:pt x="182" y="141"/>
                    <a:pt x="182" y="144"/>
                    <a:pt x="180" y="148"/>
                  </a:cubicBezTo>
                  <a:cubicBezTo>
                    <a:pt x="169" y="180"/>
                    <a:pt x="137" y="189"/>
                    <a:pt x="122" y="189"/>
                  </a:cubicBezTo>
                  <a:cubicBezTo>
                    <a:pt x="112" y="189"/>
                    <a:pt x="102" y="186"/>
                    <a:pt x="92" y="183"/>
                  </a:cubicBezTo>
                  <a:cubicBezTo>
                    <a:pt x="75" y="176"/>
                    <a:pt x="68" y="175"/>
                    <a:pt x="57" y="175"/>
                  </a:cubicBezTo>
                  <a:cubicBezTo>
                    <a:pt x="53" y="175"/>
                    <a:pt x="49" y="175"/>
                    <a:pt x="45" y="176"/>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983" name=""/>
            <p:cNvSpPr/>
            <p:nvPr/>
          </p:nvSpPr>
          <p:spPr>
            <a:xfrm>
              <a:off x="5141520" y="4847760"/>
              <a:ext cx="32760" cy="77760"/>
            </a:xfrm>
            <a:custGeom>
              <a:avLst/>
              <a:gdLst>
                <a:gd name="textAreaLeft" fmla="*/ 0 w 32760"/>
                <a:gd name="textAreaRight" fmla="*/ 37800 w 32760"/>
                <a:gd name="textAreaTop" fmla="*/ 0 h 77760"/>
                <a:gd name="textAreaBottom" fmla="*/ 82800 h 77760"/>
              </a:gdLst>
              <a:ahLst/>
              <a:rect l="textAreaLeft" t="textAreaTop" r="textAreaRight" b="textAreaBottom"/>
              <a:pathLst>
                <a:path w="105" h="230">
                  <a:moveTo>
                    <a:pt x="95" y="12"/>
                  </a:moveTo>
                  <a:cubicBezTo>
                    <a:pt x="95" y="7"/>
                    <a:pt x="91" y="0"/>
                    <a:pt x="81" y="0"/>
                  </a:cubicBezTo>
                  <a:cubicBezTo>
                    <a:pt x="72" y="0"/>
                    <a:pt x="63" y="8"/>
                    <a:pt x="63" y="18"/>
                  </a:cubicBezTo>
                  <a:cubicBezTo>
                    <a:pt x="63" y="24"/>
                    <a:pt x="67" y="32"/>
                    <a:pt x="75" y="32"/>
                  </a:cubicBezTo>
                  <a:cubicBezTo>
                    <a:pt x="85" y="32"/>
                    <a:pt x="95" y="22"/>
                    <a:pt x="95" y="12"/>
                  </a:cubicBezTo>
                  <a:moveTo>
                    <a:pt x="25" y="187"/>
                  </a:moveTo>
                  <a:cubicBezTo>
                    <a:pt x="24" y="191"/>
                    <a:pt x="22" y="195"/>
                    <a:pt x="22" y="201"/>
                  </a:cubicBezTo>
                  <a:cubicBezTo>
                    <a:pt x="22" y="218"/>
                    <a:pt x="36" y="230"/>
                    <a:pt x="54" y="230"/>
                  </a:cubicBezTo>
                  <a:cubicBezTo>
                    <a:pt x="89" y="230"/>
                    <a:pt x="105" y="183"/>
                    <a:pt x="105" y="177"/>
                  </a:cubicBezTo>
                  <a:cubicBezTo>
                    <a:pt x="105" y="173"/>
                    <a:pt x="101" y="174"/>
                    <a:pt x="99" y="173"/>
                  </a:cubicBezTo>
                  <a:cubicBezTo>
                    <a:pt x="93" y="173"/>
                    <a:pt x="93" y="176"/>
                    <a:pt x="92" y="179"/>
                  </a:cubicBezTo>
                  <a:cubicBezTo>
                    <a:pt x="84" y="207"/>
                    <a:pt x="68" y="221"/>
                    <a:pt x="56" y="221"/>
                  </a:cubicBezTo>
                  <a:cubicBezTo>
                    <a:pt x="49" y="221"/>
                    <a:pt x="47" y="216"/>
                    <a:pt x="47" y="209"/>
                  </a:cubicBezTo>
                  <a:cubicBezTo>
                    <a:pt x="47" y="201"/>
                    <a:pt x="49" y="194"/>
                    <a:pt x="53" y="187"/>
                  </a:cubicBezTo>
                  <a:cubicBezTo>
                    <a:pt x="56" y="177"/>
                    <a:pt x="60" y="169"/>
                    <a:pt x="63" y="159"/>
                  </a:cubicBezTo>
                  <a:cubicBezTo>
                    <a:pt x="67" y="151"/>
                    <a:pt x="79" y="120"/>
                    <a:pt x="81" y="116"/>
                  </a:cubicBezTo>
                  <a:cubicBezTo>
                    <a:pt x="81" y="113"/>
                    <a:pt x="82" y="109"/>
                    <a:pt x="82" y="105"/>
                  </a:cubicBezTo>
                  <a:cubicBezTo>
                    <a:pt x="82" y="89"/>
                    <a:pt x="68" y="75"/>
                    <a:pt x="50" y="75"/>
                  </a:cubicBezTo>
                  <a:cubicBezTo>
                    <a:pt x="15" y="75"/>
                    <a:pt x="0" y="123"/>
                    <a:pt x="0" y="128"/>
                  </a:cubicBezTo>
                  <a:cubicBezTo>
                    <a:pt x="0" y="132"/>
                    <a:pt x="4" y="132"/>
                    <a:pt x="5" y="132"/>
                  </a:cubicBezTo>
                  <a:cubicBezTo>
                    <a:pt x="11" y="132"/>
                    <a:pt x="11" y="131"/>
                    <a:pt x="12" y="127"/>
                  </a:cubicBezTo>
                  <a:cubicBezTo>
                    <a:pt x="21" y="98"/>
                    <a:pt x="36" y="85"/>
                    <a:pt x="49" y="85"/>
                  </a:cubicBezTo>
                  <a:cubicBezTo>
                    <a:pt x="54" y="85"/>
                    <a:pt x="57" y="88"/>
                    <a:pt x="57" y="98"/>
                  </a:cubicBezTo>
                  <a:cubicBezTo>
                    <a:pt x="57" y="105"/>
                    <a:pt x="56" y="110"/>
                    <a:pt x="46" y="131"/>
                  </a:cubicBezTo>
                  <a:cubicBezTo>
                    <a:pt x="39" y="150"/>
                    <a:pt x="32"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84" name=""/>
            <p:cNvSpPr/>
            <p:nvPr/>
          </p:nvSpPr>
          <p:spPr>
            <a:xfrm>
              <a:off x="5243760" y="4799880"/>
              <a:ext cx="112680" cy="112680"/>
            </a:xfrm>
            <a:custGeom>
              <a:avLst/>
              <a:gdLst>
                <a:gd name="textAreaLeft" fmla="*/ 0 w 112680"/>
                <a:gd name="textAreaRight" fmla="*/ 117720 w 112680"/>
                <a:gd name="textAreaTop" fmla="*/ 0 h 112680"/>
                <a:gd name="textAreaBottom" fmla="*/ 117720 h 112680"/>
              </a:gdLst>
              <a:ahLst/>
              <a:rect l="textAreaLeft" t="textAreaTop" r="textAreaRight" b="textAreaBottom"/>
              <a:pathLst>
                <a:path w="327" h="327">
                  <a:moveTo>
                    <a:pt x="173" y="173"/>
                  </a:moveTo>
                  <a:cubicBezTo>
                    <a:pt x="219" y="173"/>
                    <a:pt x="265" y="173"/>
                    <a:pt x="311" y="173"/>
                  </a:cubicBezTo>
                  <a:cubicBezTo>
                    <a:pt x="318" y="173"/>
                    <a:pt x="327" y="173"/>
                    <a:pt x="327" y="164"/>
                  </a:cubicBezTo>
                  <a:cubicBezTo>
                    <a:pt x="327" y="154"/>
                    <a:pt x="318" y="154"/>
                    <a:pt x="311" y="154"/>
                  </a:cubicBezTo>
                  <a:cubicBezTo>
                    <a:pt x="265" y="154"/>
                    <a:pt x="219" y="154"/>
                    <a:pt x="173" y="154"/>
                  </a:cubicBezTo>
                  <a:cubicBezTo>
                    <a:pt x="173" y="108"/>
                    <a:pt x="173" y="62"/>
                    <a:pt x="173" y="17"/>
                  </a:cubicBezTo>
                  <a:cubicBezTo>
                    <a:pt x="173" y="10"/>
                    <a:pt x="173" y="0"/>
                    <a:pt x="164" y="0"/>
                  </a:cubicBezTo>
                  <a:cubicBezTo>
                    <a:pt x="154" y="0"/>
                    <a:pt x="154" y="10"/>
                    <a:pt x="154" y="17"/>
                  </a:cubicBezTo>
                  <a:cubicBezTo>
                    <a:pt x="154" y="62"/>
                    <a:pt x="154" y="108"/>
                    <a:pt x="154" y="154"/>
                  </a:cubicBezTo>
                  <a:cubicBezTo>
                    <a:pt x="108" y="154"/>
                    <a:pt x="62" y="154"/>
                    <a:pt x="17" y="154"/>
                  </a:cubicBezTo>
                  <a:cubicBezTo>
                    <a:pt x="10" y="154"/>
                    <a:pt x="0" y="154"/>
                    <a:pt x="0" y="164"/>
                  </a:cubicBezTo>
                  <a:cubicBezTo>
                    <a:pt x="0" y="173"/>
                    <a:pt x="10" y="173"/>
                    <a:pt x="17" y="173"/>
                  </a:cubicBezTo>
                  <a:cubicBezTo>
                    <a:pt x="62" y="173"/>
                    <a:pt x="108" y="173"/>
                    <a:pt x="154" y="173"/>
                  </a:cubicBezTo>
                  <a:cubicBezTo>
                    <a:pt x="154" y="219"/>
                    <a:pt x="154" y="265"/>
                    <a:pt x="154" y="310"/>
                  </a:cubicBezTo>
                  <a:cubicBezTo>
                    <a:pt x="154" y="317"/>
                    <a:pt x="154" y="327"/>
                    <a:pt x="164" y="327"/>
                  </a:cubicBezTo>
                  <a:cubicBezTo>
                    <a:pt x="173" y="327"/>
                    <a:pt x="173" y="317"/>
                    <a:pt x="173" y="310"/>
                  </a:cubicBezTo>
                  <a:cubicBezTo>
                    <a:pt x="173" y="265"/>
                    <a:pt x="173" y="219"/>
                    <a:pt x="173" y="17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85" name=""/>
            <p:cNvSpPr/>
            <p:nvPr/>
          </p:nvSpPr>
          <p:spPr>
            <a:xfrm>
              <a:off x="5420520" y="4782240"/>
              <a:ext cx="171000" cy="119880"/>
            </a:xfrm>
            <a:custGeom>
              <a:avLst/>
              <a:gdLst>
                <a:gd name="textAreaLeft" fmla="*/ 0 w 171000"/>
                <a:gd name="textAreaRight" fmla="*/ 176040 w 171000"/>
                <a:gd name="textAreaTop" fmla="*/ 0 h 119880"/>
                <a:gd name="textAreaBottom" fmla="*/ 124920 h 119880"/>
              </a:gdLst>
              <a:ahLst/>
              <a:rect l="textAreaLeft" t="textAreaTop" r="textAreaRight" b="textAreaBottom"/>
              <a:pathLst>
                <a:path w="489" h="347">
                  <a:moveTo>
                    <a:pt x="424" y="57"/>
                  </a:moveTo>
                  <a:cubicBezTo>
                    <a:pt x="437" y="35"/>
                    <a:pt x="448" y="18"/>
                    <a:pt x="480" y="15"/>
                  </a:cubicBezTo>
                  <a:cubicBezTo>
                    <a:pt x="485" y="15"/>
                    <a:pt x="489" y="15"/>
                    <a:pt x="489" y="6"/>
                  </a:cubicBezTo>
                  <a:cubicBezTo>
                    <a:pt x="489" y="4"/>
                    <a:pt x="487" y="0"/>
                    <a:pt x="483" y="0"/>
                  </a:cubicBezTo>
                  <a:cubicBezTo>
                    <a:pt x="472" y="0"/>
                    <a:pt x="458" y="2"/>
                    <a:pt x="445" y="2"/>
                  </a:cubicBezTo>
                  <a:cubicBezTo>
                    <a:pt x="429" y="2"/>
                    <a:pt x="410" y="0"/>
                    <a:pt x="394" y="0"/>
                  </a:cubicBezTo>
                  <a:cubicBezTo>
                    <a:pt x="391" y="0"/>
                    <a:pt x="385" y="0"/>
                    <a:pt x="385" y="10"/>
                  </a:cubicBezTo>
                  <a:cubicBezTo>
                    <a:pt x="385" y="15"/>
                    <a:pt x="389" y="15"/>
                    <a:pt x="392" y="15"/>
                  </a:cubicBezTo>
                  <a:cubicBezTo>
                    <a:pt x="403" y="15"/>
                    <a:pt x="422" y="20"/>
                    <a:pt x="422" y="35"/>
                  </a:cubicBezTo>
                  <a:cubicBezTo>
                    <a:pt x="422" y="41"/>
                    <a:pt x="419" y="43"/>
                    <a:pt x="415" y="50"/>
                  </a:cubicBezTo>
                  <a:cubicBezTo>
                    <a:pt x="370" y="128"/>
                    <a:pt x="326" y="205"/>
                    <a:pt x="282" y="282"/>
                  </a:cubicBezTo>
                  <a:cubicBezTo>
                    <a:pt x="275" y="201"/>
                    <a:pt x="269" y="120"/>
                    <a:pt x="263" y="39"/>
                  </a:cubicBezTo>
                  <a:cubicBezTo>
                    <a:pt x="263" y="29"/>
                    <a:pt x="262" y="15"/>
                    <a:pt x="298" y="15"/>
                  </a:cubicBezTo>
                  <a:cubicBezTo>
                    <a:pt x="307" y="15"/>
                    <a:pt x="311" y="15"/>
                    <a:pt x="311" y="6"/>
                  </a:cubicBezTo>
                  <a:cubicBezTo>
                    <a:pt x="311" y="2"/>
                    <a:pt x="305" y="0"/>
                    <a:pt x="304" y="0"/>
                  </a:cubicBezTo>
                  <a:cubicBezTo>
                    <a:pt x="284" y="0"/>
                    <a:pt x="263" y="2"/>
                    <a:pt x="244" y="2"/>
                  </a:cubicBezTo>
                  <a:cubicBezTo>
                    <a:pt x="233" y="2"/>
                    <a:pt x="203" y="0"/>
                    <a:pt x="192" y="0"/>
                  </a:cubicBezTo>
                  <a:cubicBezTo>
                    <a:pt x="189" y="0"/>
                    <a:pt x="184" y="0"/>
                    <a:pt x="184" y="10"/>
                  </a:cubicBezTo>
                  <a:cubicBezTo>
                    <a:pt x="184" y="15"/>
                    <a:pt x="188" y="15"/>
                    <a:pt x="195" y="15"/>
                  </a:cubicBezTo>
                  <a:cubicBezTo>
                    <a:pt x="217" y="15"/>
                    <a:pt x="220" y="18"/>
                    <a:pt x="221" y="28"/>
                  </a:cubicBezTo>
                  <a:cubicBezTo>
                    <a:pt x="222" y="41"/>
                    <a:pt x="223" y="53"/>
                    <a:pt x="224" y="66"/>
                  </a:cubicBezTo>
                  <a:cubicBezTo>
                    <a:pt x="183" y="138"/>
                    <a:pt x="141" y="210"/>
                    <a:pt x="100" y="282"/>
                  </a:cubicBezTo>
                  <a:cubicBezTo>
                    <a:pt x="94" y="199"/>
                    <a:pt x="87" y="117"/>
                    <a:pt x="81" y="34"/>
                  </a:cubicBezTo>
                  <a:cubicBezTo>
                    <a:pt x="81" y="27"/>
                    <a:pt x="81" y="15"/>
                    <a:pt x="118" y="15"/>
                  </a:cubicBezTo>
                  <a:cubicBezTo>
                    <a:pt x="123" y="15"/>
                    <a:pt x="129" y="15"/>
                    <a:pt x="129" y="6"/>
                  </a:cubicBezTo>
                  <a:cubicBezTo>
                    <a:pt x="129" y="0"/>
                    <a:pt x="124" y="2"/>
                    <a:pt x="122" y="0"/>
                  </a:cubicBezTo>
                  <a:cubicBezTo>
                    <a:pt x="102" y="0"/>
                    <a:pt x="81" y="2"/>
                    <a:pt x="60" y="2"/>
                  </a:cubicBezTo>
                  <a:cubicBezTo>
                    <a:pt x="44" y="2"/>
                    <a:pt x="27" y="0"/>
                    <a:pt x="10" y="0"/>
                  </a:cubicBezTo>
                  <a:cubicBezTo>
                    <a:pt x="7" y="0"/>
                    <a:pt x="0" y="0"/>
                    <a:pt x="0" y="10"/>
                  </a:cubicBezTo>
                  <a:cubicBezTo>
                    <a:pt x="0" y="15"/>
                    <a:pt x="4" y="15"/>
                    <a:pt x="13" y="15"/>
                  </a:cubicBezTo>
                  <a:cubicBezTo>
                    <a:pt x="38" y="15"/>
                    <a:pt x="38" y="20"/>
                    <a:pt x="39" y="34"/>
                  </a:cubicBezTo>
                  <a:cubicBezTo>
                    <a:pt x="46" y="134"/>
                    <a:pt x="53" y="234"/>
                    <a:pt x="60" y="334"/>
                  </a:cubicBezTo>
                  <a:cubicBezTo>
                    <a:pt x="62" y="342"/>
                    <a:pt x="62" y="347"/>
                    <a:pt x="69" y="347"/>
                  </a:cubicBezTo>
                  <a:cubicBezTo>
                    <a:pt x="74" y="347"/>
                    <a:pt x="76" y="344"/>
                    <a:pt x="81" y="335"/>
                  </a:cubicBezTo>
                  <a:cubicBezTo>
                    <a:pt x="129" y="252"/>
                    <a:pt x="178" y="169"/>
                    <a:pt x="226" y="85"/>
                  </a:cubicBezTo>
                  <a:cubicBezTo>
                    <a:pt x="232" y="168"/>
                    <a:pt x="238" y="251"/>
                    <a:pt x="244" y="334"/>
                  </a:cubicBezTo>
                  <a:cubicBezTo>
                    <a:pt x="245" y="344"/>
                    <a:pt x="245" y="347"/>
                    <a:pt x="251" y="347"/>
                  </a:cubicBezTo>
                  <a:cubicBezTo>
                    <a:pt x="258" y="347"/>
                    <a:pt x="261" y="341"/>
                    <a:pt x="263" y="337"/>
                  </a:cubicBezTo>
                  <a:cubicBezTo>
                    <a:pt x="317" y="244"/>
                    <a:pt x="371" y="151"/>
                    <a:pt x="424" y="5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86" name=""/>
            <p:cNvSpPr/>
            <p:nvPr/>
          </p:nvSpPr>
          <p:spPr>
            <a:xfrm>
              <a:off x="5617080" y="4718520"/>
              <a:ext cx="27360" cy="118440"/>
            </a:xfrm>
            <a:custGeom>
              <a:avLst/>
              <a:gdLst>
                <a:gd name="textAreaLeft" fmla="*/ 0 w 27360"/>
                <a:gd name="textAreaRight" fmla="*/ 32400 w 27360"/>
                <a:gd name="textAreaTop" fmla="*/ 0 h 118440"/>
                <a:gd name="textAreaBottom" fmla="*/ 123480 h 118440"/>
              </a:gdLst>
              <a:ahLst/>
              <a:rect l="textAreaLeft" t="textAreaTop" r="textAreaRight" b="textAreaBottom"/>
              <a:pathLst>
                <a:path w="90" h="343">
                  <a:moveTo>
                    <a:pt x="83" y="0"/>
                  </a:moveTo>
                  <a:cubicBezTo>
                    <a:pt x="17" y="46"/>
                    <a:pt x="0" y="118"/>
                    <a:pt x="0" y="172"/>
                  </a:cubicBezTo>
                  <a:cubicBezTo>
                    <a:pt x="0" y="220"/>
                    <a:pt x="14" y="294"/>
                    <a:pt x="83" y="343"/>
                  </a:cubicBezTo>
                  <a:cubicBezTo>
                    <a:pt x="86" y="343"/>
                    <a:pt x="90" y="343"/>
                    <a:pt x="90" y="339"/>
                  </a:cubicBezTo>
                  <a:cubicBezTo>
                    <a:pt x="90" y="336"/>
                    <a:pt x="88" y="336"/>
                    <a:pt x="86" y="334"/>
                  </a:cubicBezTo>
                  <a:cubicBezTo>
                    <a:pt x="41" y="293"/>
                    <a:pt x="24" y="234"/>
                    <a:pt x="24" y="172"/>
                  </a:cubicBezTo>
                  <a:cubicBezTo>
                    <a:pt x="24" y="79"/>
                    <a:pt x="59" y="33"/>
                    <a:pt x="87" y="8"/>
                  </a:cubicBezTo>
                  <a:cubicBezTo>
                    <a:pt x="88" y="7"/>
                    <a:pt x="90" y="5"/>
                    <a:pt x="90" y="4"/>
                  </a:cubicBezTo>
                  <a:cubicBezTo>
                    <a:pt x="90" y="0"/>
                    <a:pt x="86" y="0"/>
                    <a:pt x="83"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87" name=""/>
            <p:cNvSpPr/>
            <p:nvPr/>
          </p:nvSpPr>
          <p:spPr>
            <a:xfrm>
              <a:off x="5663880" y="4756680"/>
              <a:ext cx="58680" cy="74880"/>
            </a:xfrm>
            <a:custGeom>
              <a:avLst/>
              <a:gdLst>
                <a:gd name="textAreaLeft" fmla="*/ 0 w 58680"/>
                <a:gd name="textAreaRight" fmla="*/ 63720 w 58680"/>
                <a:gd name="textAreaTop" fmla="*/ 0 h 74880"/>
                <a:gd name="textAreaBottom" fmla="*/ 79920 h 74880"/>
              </a:gdLst>
              <a:ahLst/>
              <a:rect l="textAreaLeft" t="textAreaTop" r="textAreaRight" b="textAreaBottom"/>
              <a:pathLst>
                <a:path w="177" h="222">
                  <a:moveTo>
                    <a:pt x="175" y="22"/>
                  </a:moveTo>
                  <a:cubicBezTo>
                    <a:pt x="177" y="17"/>
                    <a:pt x="177" y="17"/>
                    <a:pt x="177" y="15"/>
                  </a:cubicBezTo>
                  <a:cubicBezTo>
                    <a:pt x="177" y="8"/>
                    <a:pt x="171" y="4"/>
                    <a:pt x="165" y="4"/>
                  </a:cubicBezTo>
                  <a:cubicBezTo>
                    <a:pt x="161" y="4"/>
                    <a:pt x="156" y="5"/>
                    <a:pt x="151" y="12"/>
                  </a:cubicBezTo>
                  <a:cubicBezTo>
                    <a:pt x="150" y="14"/>
                    <a:pt x="147" y="25"/>
                    <a:pt x="146" y="32"/>
                  </a:cubicBezTo>
                  <a:cubicBezTo>
                    <a:pt x="144" y="41"/>
                    <a:pt x="141" y="51"/>
                    <a:pt x="139" y="60"/>
                  </a:cubicBezTo>
                  <a:cubicBezTo>
                    <a:pt x="136" y="68"/>
                    <a:pt x="126" y="112"/>
                    <a:pt x="125" y="116"/>
                  </a:cubicBezTo>
                  <a:cubicBezTo>
                    <a:pt x="111" y="126"/>
                    <a:pt x="109" y="145"/>
                    <a:pt x="83" y="145"/>
                  </a:cubicBezTo>
                  <a:cubicBezTo>
                    <a:pt x="59" y="145"/>
                    <a:pt x="59" y="123"/>
                    <a:pt x="59" y="117"/>
                  </a:cubicBezTo>
                  <a:cubicBezTo>
                    <a:pt x="59" y="98"/>
                    <a:pt x="67" y="77"/>
                    <a:pt x="77" y="50"/>
                  </a:cubicBezTo>
                  <a:cubicBezTo>
                    <a:pt x="81" y="39"/>
                    <a:pt x="83" y="35"/>
                    <a:pt x="83" y="29"/>
                  </a:cubicBezTo>
                  <a:cubicBezTo>
                    <a:pt x="83" y="12"/>
                    <a:pt x="69" y="0"/>
                    <a:pt x="51" y="0"/>
                  </a:cubicBezTo>
                  <a:cubicBezTo>
                    <a:pt x="16" y="0"/>
                    <a:pt x="0" y="47"/>
                    <a:pt x="0" y="53"/>
                  </a:cubicBezTo>
                  <a:cubicBezTo>
                    <a:pt x="0" y="57"/>
                    <a:pt x="5" y="57"/>
                    <a:pt x="6" y="57"/>
                  </a:cubicBezTo>
                  <a:cubicBezTo>
                    <a:pt x="12" y="57"/>
                    <a:pt x="12" y="56"/>
                    <a:pt x="13" y="52"/>
                  </a:cubicBezTo>
                  <a:cubicBezTo>
                    <a:pt x="21" y="24"/>
                    <a:pt x="35" y="10"/>
                    <a:pt x="49" y="10"/>
                  </a:cubicBezTo>
                  <a:cubicBezTo>
                    <a:pt x="55" y="10"/>
                    <a:pt x="58" y="14"/>
                    <a:pt x="58" y="22"/>
                  </a:cubicBezTo>
                  <a:cubicBezTo>
                    <a:pt x="58" y="29"/>
                    <a:pt x="55" y="38"/>
                    <a:pt x="53" y="42"/>
                  </a:cubicBezTo>
                  <a:cubicBezTo>
                    <a:pt x="37" y="84"/>
                    <a:pt x="34" y="96"/>
                    <a:pt x="34" y="112"/>
                  </a:cubicBezTo>
                  <a:cubicBezTo>
                    <a:pt x="34" y="117"/>
                    <a:pt x="34" y="134"/>
                    <a:pt x="47" y="144"/>
                  </a:cubicBezTo>
                  <a:cubicBezTo>
                    <a:pt x="58" y="154"/>
                    <a:pt x="72" y="155"/>
                    <a:pt x="81" y="155"/>
                  </a:cubicBezTo>
                  <a:cubicBezTo>
                    <a:pt x="95" y="155"/>
                    <a:pt x="107" y="149"/>
                    <a:pt x="119" y="140"/>
                  </a:cubicBezTo>
                  <a:cubicBezTo>
                    <a:pt x="114" y="159"/>
                    <a:pt x="111" y="173"/>
                    <a:pt x="95" y="190"/>
                  </a:cubicBezTo>
                  <a:cubicBezTo>
                    <a:pt x="87" y="201"/>
                    <a:pt x="73" y="212"/>
                    <a:pt x="55" y="212"/>
                  </a:cubicBezTo>
                  <a:cubicBezTo>
                    <a:pt x="52" y="212"/>
                    <a:pt x="37" y="212"/>
                    <a:pt x="28" y="201"/>
                  </a:cubicBezTo>
                  <a:cubicBezTo>
                    <a:pt x="48" y="198"/>
                    <a:pt x="41" y="188"/>
                    <a:pt x="48" y="182"/>
                  </a:cubicBezTo>
                  <a:cubicBezTo>
                    <a:pt x="48" y="170"/>
                    <a:pt x="38" y="169"/>
                    <a:pt x="34" y="169"/>
                  </a:cubicBezTo>
                  <a:cubicBezTo>
                    <a:pt x="26" y="169"/>
                    <a:pt x="14" y="176"/>
                    <a:pt x="14" y="191"/>
                  </a:cubicBezTo>
                  <a:cubicBezTo>
                    <a:pt x="14" y="209"/>
                    <a:pt x="31" y="222"/>
                    <a:pt x="55" y="222"/>
                  </a:cubicBezTo>
                  <a:cubicBezTo>
                    <a:pt x="90" y="222"/>
                    <a:pt x="132" y="195"/>
                    <a:pt x="143" y="152"/>
                  </a:cubicBezTo>
                  <a:cubicBezTo>
                    <a:pt x="154" y="109"/>
                    <a:pt x="165" y="66"/>
                    <a:pt x="175" y="22"/>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988" name=""/>
            <p:cNvSpPr/>
            <p:nvPr/>
          </p:nvSpPr>
          <p:spPr>
            <a:xfrm>
              <a:off x="5743080" y="4718520"/>
              <a:ext cx="27360" cy="118440"/>
            </a:xfrm>
            <a:custGeom>
              <a:avLst/>
              <a:gdLst>
                <a:gd name="textAreaLeft" fmla="*/ 0 w 27360"/>
                <a:gd name="textAreaRight" fmla="*/ 32400 w 27360"/>
                <a:gd name="textAreaTop" fmla="*/ 0 h 118440"/>
                <a:gd name="textAreaBottom" fmla="*/ 123480 h 118440"/>
              </a:gdLst>
              <a:ahLst/>
              <a:rect l="textAreaLeft" t="textAreaTop" r="textAreaRight" b="textAreaBottom"/>
              <a:pathLst>
                <a:path w="90" h="343">
                  <a:moveTo>
                    <a:pt x="7" y="0"/>
                  </a:moveTo>
                  <a:cubicBezTo>
                    <a:pt x="4" y="0"/>
                    <a:pt x="0" y="0"/>
                    <a:pt x="0" y="4"/>
                  </a:cubicBezTo>
                  <a:cubicBezTo>
                    <a:pt x="0" y="5"/>
                    <a:pt x="1" y="7"/>
                    <a:pt x="3" y="9"/>
                  </a:cubicBezTo>
                  <a:cubicBezTo>
                    <a:pt x="34" y="36"/>
                    <a:pt x="66" y="84"/>
                    <a:pt x="66" y="172"/>
                  </a:cubicBezTo>
                  <a:cubicBezTo>
                    <a:pt x="66" y="243"/>
                    <a:pt x="43" y="297"/>
                    <a:pt x="7" y="331"/>
                  </a:cubicBezTo>
                  <a:cubicBezTo>
                    <a:pt x="0" y="336"/>
                    <a:pt x="0" y="338"/>
                    <a:pt x="0" y="339"/>
                  </a:cubicBezTo>
                  <a:cubicBezTo>
                    <a:pt x="0" y="341"/>
                    <a:pt x="1" y="343"/>
                    <a:pt x="4" y="343"/>
                  </a:cubicBezTo>
                  <a:cubicBezTo>
                    <a:pt x="8" y="343"/>
                    <a:pt x="42" y="321"/>
                    <a:pt x="64" y="278"/>
                  </a:cubicBezTo>
                  <a:cubicBezTo>
                    <a:pt x="80" y="248"/>
                    <a:pt x="90" y="212"/>
                    <a:pt x="90" y="172"/>
                  </a:cubicBezTo>
                  <a:cubicBezTo>
                    <a:pt x="90" y="123"/>
                    <a:pt x="76" y="49"/>
                    <a:pt x="7"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89" name=""/>
            <p:cNvSpPr/>
            <p:nvPr/>
          </p:nvSpPr>
          <p:spPr>
            <a:xfrm>
              <a:off x="5583960" y="4870440"/>
              <a:ext cx="32760" cy="77760"/>
            </a:xfrm>
            <a:custGeom>
              <a:avLst/>
              <a:gdLst>
                <a:gd name="textAreaLeft" fmla="*/ 0 w 32760"/>
                <a:gd name="textAreaRight" fmla="*/ 37800 w 32760"/>
                <a:gd name="textAreaTop" fmla="*/ 0 h 77760"/>
                <a:gd name="textAreaBottom" fmla="*/ 82800 h 77760"/>
              </a:gdLst>
              <a:ahLst/>
              <a:rect l="textAreaLeft" t="textAreaTop" r="textAreaRight" b="textAreaBottom"/>
              <a:pathLst>
                <a:path w="105" h="230">
                  <a:moveTo>
                    <a:pt x="95" y="12"/>
                  </a:moveTo>
                  <a:cubicBezTo>
                    <a:pt x="95" y="7"/>
                    <a:pt x="92" y="0"/>
                    <a:pt x="82" y="0"/>
                  </a:cubicBezTo>
                  <a:cubicBezTo>
                    <a:pt x="73" y="0"/>
                    <a:pt x="63" y="8"/>
                    <a:pt x="63" y="18"/>
                  </a:cubicBezTo>
                  <a:cubicBezTo>
                    <a:pt x="63" y="25"/>
                    <a:pt x="67" y="32"/>
                    <a:pt x="77" y="32"/>
                  </a:cubicBezTo>
                  <a:cubicBezTo>
                    <a:pt x="87" y="32"/>
                    <a:pt x="95" y="22"/>
                    <a:pt x="95" y="12"/>
                  </a:cubicBezTo>
                  <a:moveTo>
                    <a:pt x="25" y="187"/>
                  </a:moveTo>
                  <a:cubicBezTo>
                    <a:pt x="24" y="191"/>
                    <a:pt x="22" y="195"/>
                    <a:pt x="22" y="201"/>
                  </a:cubicBezTo>
                  <a:cubicBezTo>
                    <a:pt x="22" y="218"/>
                    <a:pt x="36" y="230"/>
                    <a:pt x="54" y="230"/>
                  </a:cubicBezTo>
                  <a:cubicBezTo>
                    <a:pt x="89" y="230"/>
                    <a:pt x="105" y="183"/>
                    <a:pt x="105" y="178"/>
                  </a:cubicBezTo>
                  <a:cubicBezTo>
                    <a:pt x="105" y="173"/>
                    <a:pt x="101" y="173"/>
                    <a:pt x="99" y="173"/>
                  </a:cubicBezTo>
                  <a:cubicBezTo>
                    <a:pt x="95" y="173"/>
                    <a:pt x="94" y="176"/>
                    <a:pt x="92" y="180"/>
                  </a:cubicBezTo>
                  <a:cubicBezTo>
                    <a:pt x="85" y="206"/>
                    <a:pt x="70" y="220"/>
                    <a:pt x="56" y="220"/>
                  </a:cubicBezTo>
                  <a:cubicBezTo>
                    <a:pt x="49" y="220"/>
                    <a:pt x="47" y="216"/>
                    <a:pt x="47" y="209"/>
                  </a:cubicBezTo>
                  <a:cubicBezTo>
                    <a:pt x="47" y="201"/>
                    <a:pt x="50" y="194"/>
                    <a:pt x="53" y="187"/>
                  </a:cubicBezTo>
                  <a:cubicBezTo>
                    <a:pt x="56" y="177"/>
                    <a:pt x="60" y="169"/>
                    <a:pt x="64" y="159"/>
                  </a:cubicBezTo>
                  <a:cubicBezTo>
                    <a:pt x="67" y="151"/>
                    <a:pt x="80" y="120"/>
                    <a:pt x="81" y="116"/>
                  </a:cubicBezTo>
                  <a:cubicBezTo>
                    <a:pt x="82" y="113"/>
                    <a:pt x="82" y="109"/>
                    <a:pt x="82" y="104"/>
                  </a:cubicBezTo>
                  <a:cubicBezTo>
                    <a:pt x="82" y="89"/>
                    <a:pt x="70" y="75"/>
                    <a:pt x="50" y="75"/>
                  </a:cubicBezTo>
                  <a:cubicBezTo>
                    <a:pt x="17" y="75"/>
                    <a:pt x="0" y="123"/>
                    <a:pt x="0" y="128"/>
                  </a:cubicBezTo>
                  <a:cubicBezTo>
                    <a:pt x="0" y="132"/>
                    <a:pt x="5" y="132"/>
                    <a:pt x="7" y="132"/>
                  </a:cubicBezTo>
                  <a:cubicBezTo>
                    <a:pt x="11" y="132"/>
                    <a:pt x="11" y="131"/>
                    <a:pt x="12" y="127"/>
                  </a:cubicBezTo>
                  <a:cubicBezTo>
                    <a:pt x="21" y="97"/>
                    <a:pt x="36" y="85"/>
                    <a:pt x="49" y="85"/>
                  </a:cubicBezTo>
                  <a:cubicBezTo>
                    <a:pt x="54" y="85"/>
                    <a:pt x="57" y="88"/>
                    <a:pt x="57" y="97"/>
                  </a:cubicBezTo>
                  <a:cubicBezTo>
                    <a:pt x="57" y="106"/>
                    <a:pt x="56" y="110"/>
                    <a:pt x="47" y="131"/>
                  </a:cubicBezTo>
                  <a:cubicBezTo>
                    <a:pt x="40" y="150"/>
                    <a:pt x="32"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90" name=""/>
            <p:cNvSpPr/>
            <p:nvPr/>
          </p:nvSpPr>
          <p:spPr>
            <a:xfrm>
              <a:off x="5803560" y="4825080"/>
              <a:ext cx="76680" cy="109080"/>
            </a:xfrm>
            <a:custGeom>
              <a:avLst/>
              <a:gdLst>
                <a:gd name="textAreaLeft" fmla="*/ 0 w 76680"/>
                <a:gd name="textAreaRight" fmla="*/ 81720 w 76680"/>
                <a:gd name="textAreaTop" fmla="*/ 0 h 109080"/>
                <a:gd name="textAreaBottom" fmla="*/ 114120 h 109080"/>
              </a:gdLst>
              <a:ahLst/>
              <a:rect l="textAreaLeft" t="textAreaTop" r="textAreaRight" b="textAreaBottom"/>
              <a:pathLst>
                <a:path w="227" h="317">
                  <a:moveTo>
                    <a:pt x="225" y="29"/>
                  </a:moveTo>
                  <a:cubicBezTo>
                    <a:pt x="227" y="22"/>
                    <a:pt x="227" y="22"/>
                    <a:pt x="227" y="18"/>
                  </a:cubicBezTo>
                  <a:cubicBezTo>
                    <a:pt x="227" y="10"/>
                    <a:pt x="220" y="5"/>
                    <a:pt x="213" y="5"/>
                  </a:cubicBezTo>
                  <a:cubicBezTo>
                    <a:pt x="209" y="5"/>
                    <a:pt x="200" y="8"/>
                    <a:pt x="196" y="15"/>
                  </a:cubicBezTo>
                  <a:cubicBezTo>
                    <a:pt x="195" y="18"/>
                    <a:pt x="190" y="33"/>
                    <a:pt x="189" y="42"/>
                  </a:cubicBezTo>
                  <a:cubicBezTo>
                    <a:pt x="185" y="54"/>
                    <a:pt x="182" y="68"/>
                    <a:pt x="179" y="81"/>
                  </a:cubicBezTo>
                  <a:cubicBezTo>
                    <a:pt x="172" y="110"/>
                    <a:pt x="164" y="140"/>
                    <a:pt x="157" y="169"/>
                  </a:cubicBezTo>
                  <a:cubicBezTo>
                    <a:pt x="155" y="177"/>
                    <a:pt x="134" y="211"/>
                    <a:pt x="101" y="211"/>
                  </a:cubicBezTo>
                  <a:cubicBezTo>
                    <a:pt x="76" y="211"/>
                    <a:pt x="71" y="190"/>
                    <a:pt x="71" y="172"/>
                  </a:cubicBezTo>
                  <a:cubicBezTo>
                    <a:pt x="71" y="148"/>
                    <a:pt x="80" y="119"/>
                    <a:pt x="97" y="75"/>
                  </a:cubicBezTo>
                  <a:cubicBezTo>
                    <a:pt x="104" y="54"/>
                    <a:pt x="106" y="50"/>
                    <a:pt x="106" y="40"/>
                  </a:cubicBezTo>
                  <a:cubicBezTo>
                    <a:pt x="106" y="18"/>
                    <a:pt x="90" y="0"/>
                    <a:pt x="66" y="0"/>
                  </a:cubicBezTo>
                  <a:cubicBezTo>
                    <a:pt x="18" y="0"/>
                    <a:pt x="0" y="71"/>
                    <a:pt x="0" y="75"/>
                  </a:cubicBezTo>
                  <a:cubicBezTo>
                    <a:pt x="0" y="80"/>
                    <a:pt x="6" y="80"/>
                    <a:pt x="7" y="80"/>
                  </a:cubicBezTo>
                  <a:cubicBezTo>
                    <a:pt x="11" y="80"/>
                    <a:pt x="11" y="80"/>
                    <a:pt x="14" y="71"/>
                  </a:cubicBezTo>
                  <a:cubicBezTo>
                    <a:pt x="28" y="25"/>
                    <a:pt x="48" y="10"/>
                    <a:pt x="64" y="10"/>
                  </a:cubicBezTo>
                  <a:cubicBezTo>
                    <a:pt x="67" y="10"/>
                    <a:pt x="76" y="10"/>
                    <a:pt x="76" y="26"/>
                  </a:cubicBezTo>
                  <a:cubicBezTo>
                    <a:pt x="76" y="39"/>
                    <a:pt x="71" y="52"/>
                    <a:pt x="67" y="60"/>
                  </a:cubicBezTo>
                  <a:cubicBezTo>
                    <a:pt x="48" y="113"/>
                    <a:pt x="39" y="141"/>
                    <a:pt x="39" y="163"/>
                  </a:cubicBezTo>
                  <a:cubicBezTo>
                    <a:pt x="39" y="207"/>
                    <a:pt x="70" y="222"/>
                    <a:pt x="99" y="222"/>
                  </a:cubicBezTo>
                  <a:cubicBezTo>
                    <a:pt x="119" y="222"/>
                    <a:pt x="136" y="214"/>
                    <a:pt x="148" y="200"/>
                  </a:cubicBezTo>
                  <a:cubicBezTo>
                    <a:pt x="143" y="225"/>
                    <a:pt x="137" y="249"/>
                    <a:pt x="118" y="275"/>
                  </a:cubicBezTo>
                  <a:cubicBezTo>
                    <a:pt x="104" y="292"/>
                    <a:pt x="85" y="306"/>
                    <a:pt x="63" y="306"/>
                  </a:cubicBezTo>
                  <a:cubicBezTo>
                    <a:pt x="56" y="306"/>
                    <a:pt x="34" y="304"/>
                    <a:pt x="25" y="285"/>
                  </a:cubicBezTo>
                  <a:cubicBezTo>
                    <a:pt x="34" y="285"/>
                    <a:pt x="39" y="285"/>
                    <a:pt x="46" y="279"/>
                  </a:cubicBezTo>
                  <a:cubicBezTo>
                    <a:pt x="52" y="275"/>
                    <a:pt x="56" y="270"/>
                    <a:pt x="56" y="260"/>
                  </a:cubicBezTo>
                  <a:cubicBezTo>
                    <a:pt x="56" y="244"/>
                    <a:pt x="43" y="243"/>
                    <a:pt x="38" y="243"/>
                  </a:cubicBezTo>
                  <a:cubicBezTo>
                    <a:pt x="27" y="243"/>
                    <a:pt x="11" y="250"/>
                    <a:pt x="11" y="274"/>
                  </a:cubicBezTo>
                  <a:cubicBezTo>
                    <a:pt x="11" y="299"/>
                    <a:pt x="32" y="317"/>
                    <a:pt x="63" y="317"/>
                  </a:cubicBezTo>
                  <a:cubicBezTo>
                    <a:pt x="113" y="317"/>
                    <a:pt x="164" y="272"/>
                    <a:pt x="178" y="216"/>
                  </a:cubicBezTo>
                  <a:cubicBezTo>
                    <a:pt x="194" y="154"/>
                    <a:pt x="210" y="92"/>
                    <a:pt x="225" y="2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1" name=""/>
            <p:cNvSpPr/>
            <p:nvPr/>
          </p:nvSpPr>
          <p:spPr>
            <a:xfrm>
              <a:off x="5941080" y="4799880"/>
              <a:ext cx="112320" cy="112680"/>
            </a:xfrm>
            <a:custGeom>
              <a:avLst/>
              <a:gdLst>
                <a:gd name="textAreaLeft" fmla="*/ 0 w 112320"/>
                <a:gd name="textAreaRight" fmla="*/ 117360 w 112320"/>
                <a:gd name="textAreaTop" fmla="*/ 0 h 112680"/>
                <a:gd name="textAreaBottom" fmla="*/ 117720 h 112680"/>
              </a:gdLst>
              <a:ahLst/>
              <a:rect l="textAreaLeft" t="textAreaTop" r="textAreaRight" b="textAreaBottom"/>
              <a:pathLst>
                <a:path w="326" h="327">
                  <a:moveTo>
                    <a:pt x="174" y="173"/>
                  </a:moveTo>
                  <a:cubicBezTo>
                    <a:pt x="220" y="173"/>
                    <a:pt x="265" y="173"/>
                    <a:pt x="311" y="173"/>
                  </a:cubicBezTo>
                  <a:cubicBezTo>
                    <a:pt x="318" y="173"/>
                    <a:pt x="326" y="173"/>
                    <a:pt x="326" y="164"/>
                  </a:cubicBezTo>
                  <a:cubicBezTo>
                    <a:pt x="326" y="154"/>
                    <a:pt x="318" y="154"/>
                    <a:pt x="311" y="154"/>
                  </a:cubicBezTo>
                  <a:cubicBezTo>
                    <a:pt x="265" y="154"/>
                    <a:pt x="220" y="154"/>
                    <a:pt x="174" y="154"/>
                  </a:cubicBezTo>
                  <a:cubicBezTo>
                    <a:pt x="174" y="108"/>
                    <a:pt x="174" y="62"/>
                    <a:pt x="174" y="17"/>
                  </a:cubicBezTo>
                  <a:cubicBezTo>
                    <a:pt x="174" y="10"/>
                    <a:pt x="174" y="0"/>
                    <a:pt x="164" y="0"/>
                  </a:cubicBezTo>
                  <a:cubicBezTo>
                    <a:pt x="154" y="0"/>
                    <a:pt x="154" y="10"/>
                    <a:pt x="154" y="17"/>
                  </a:cubicBezTo>
                  <a:cubicBezTo>
                    <a:pt x="154" y="62"/>
                    <a:pt x="154" y="108"/>
                    <a:pt x="154" y="154"/>
                  </a:cubicBezTo>
                  <a:cubicBezTo>
                    <a:pt x="108" y="154"/>
                    <a:pt x="62" y="154"/>
                    <a:pt x="16" y="154"/>
                  </a:cubicBezTo>
                  <a:cubicBezTo>
                    <a:pt x="9" y="154"/>
                    <a:pt x="0" y="154"/>
                    <a:pt x="0" y="164"/>
                  </a:cubicBezTo>
                  <a:cubicBezTo>
                    <a:pt x="0" y="173"/>
                    <a:pt x="9" y="173"/>
                    <a:pt x="16" y="173"/>
                  </a:cubicBezTo>
                  <a:cubicBezTo>
                    <a:pt x="62" y="173"/>
                    <a:pt x="108" y="173"/>
                    <a:pt x="154" y="173"/>
                  </a:cubicBezTo>
                  <a:cubicBezTo>
                    <a:pt x="154" y="219"/>
                    <a:pt x="154" y="265"/>
                    <a:pt x="154" y="310"/>
                  </a:cubicBezTo>
                  <a:cubicBezTo>
                    <a:pt x="154" y="317"/>
                    <a:pt x="154" y="327"/>
                    <a:pt x="164" y="327"/>
                  </a:cubicBezTo>
                  <a:cubicBezTo>
                    <a:pt x="174" y="327"/>
                    <a:pt x="174" y="317"/>
                    <a:pt x="174" y="310"/>
                  </a:cubicBezTo>
                  <a:cubicBezTo>
                    <a:pt x="174" y="265"/>
                    <a:pt x="174" y="219"/>
                    <a:pt x="174" y="17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2" name=""/>
            <p:cNvSpPr/>
            <p:nvPr/>
          </p:nvSpPr>
          <p:spPr>
            <a:xfrm>
              <a:off x="6116400" y="4780440"/>
              <a:ext cx="60120" cy="119520"/>
            </a:xfrm>
            <a:custGeom>
              <a:avLst/>
              <a:gdLst>
                <a:gd name="textAreaLeft" fmla="*/ 0 w 60120"/>
                <a:gd name="textAreaRight" fmla="*/ 65160 w 60120"/>
                <a:gd name="textAreaTop" fmla="*/ 0 h 119520"/>
                <a:gd name="textAreaBottom" fmla="*/ 124560 h 119520"/>
              </a:gdLst>
              <a:ahLst/>
              <a:rect l="textAreaLeft" t="textAreaTop" r="textAreaRight" b="textAreaBottom"/>
              <a:pathLst>
                <a:path w="181" h="346">
                  <a:moveTo>
                    <a:pt x="96" y="5"/>
                  </a:moveTo>
                  <a:cubicBezTo>
                    <a:pt x="93" y="3"/>
                    <a:pt x="96" y="0"/>
                    <a:pt x="89" y="0"/>
                  </a:cubicBezTo>
                  <a:cubicBezTo>
                    <a:pt x="77" y="0"/>
                    <a:pt x="41" y="4"/>
                    <a:pt x="28" y="5"/>
                  </a:cubicBezTo>
                  <a:cubicBezTo>
                    <a:pt x="24" y="5"/>
                    <a:pt x="19" y="7"/>
                    <a:pt x="19" y="15"/>
                  </a:cubicBezTo>
                  <a:cubicBezTo>
                    <a:pt x="19" y="20"/>
                    <a:pt x="24" y="20"/>
                    <a:pt x="31" y="20"/>
                  </a:cubicBezTo>
                  <a:cubicBezTo>
                    <a:pt x="55" y="20"/>
                    <a:pt x="55" y="25"/>
                    <a:pt x="55" y="29"/>
                  </a:cubicBezTo>
                  <a:cubicBezTo>
                    <a:pt x="55" y="32"/>
                    <a:pt x="51" y="48"/>
                    <a:pt x="48" y="60"/>
                  </a:cubicBezTo>
                  <a:cubicBezTo>
                    <a:pt x="35" y="113"/>
                    <a:pt x="22" y="166"/>
                    <a:pt x="9" y="219"/>
                  </a:cubicBezTo>
                  <a:cubicBezTo>
                    <a:pt x="2" y="244"/>
                    <a:pt x="0" y="251"/>
                    <a:pt x="0" y="269"/>
                  </a:cubicBezTo>
                  <a:cubicBezTo>
                    <a:pt x="0" y="315"/>
                    <a:pt x="27" y="346"/>
                    <a:pt x="63" y="346"/>
                  </a:cubicBezTo>
                  <a:cubicBezTo>
                    <a:pt x="121" y="346"/>
                    <a:pt x="181" y="272"/>
                    <a:pt x="181" y="202"/>
                  </a:cubicBezTo>
                  <a:cubicBezTo>
                    <a:pt x="181" y="157"/>
                    <a:pt x="156" y="124"/>
                    <a:pt x="117" y="124"/>
                  </a:cubicBezTo>
                  <a:cubicBezTo>
                    <a:pt x="93" y="124"/>
                    <a:pt x="73" y="138"/>
                    <a:pt x="59" y="153"/>
                  </a:cubicBezTo>
                  <a:cubicBezTo>
                    <a:pt x="71" y="104"/>
                    <a:pt x="83" y="54"/>
                    <a:pt x="96" y="5"/>
                  </a:cubicBezTo>
                  <a:moveTo>
                    <a:pt x="48" y="191"/>
                  </a:moveTo>
                  <a:cubicBezTo>
                    <a:pt x="52" y="180"/>
                    <a:pt x="52" y="178"/>
                    <a:pt x="56" y="174"/>
                  </a:cubicBezTo>
                  <a:cubicBezTo>
                    <a:pt x="80" y="142"/>
                    <a:pt x="103" y="134"/>
                    <a:pt x="115" y="134"/>
                  </a:cubicBezTo>
                  <a:cubicBezTo>
                    <a:pt x="133" y="134"/>
                    <a:pt x="146" y="149"/>
                    <a:pt x="146" y="180"/>
                  </a:cubicBezTo>
                  <a:cubicBezTo>
                    <a:pt x="146" y="209"/>
                    <a:pt x="129" y="266"/>
                    <a:pt x="121" y="285"/>
                  </a:cubicBezTo>
                  <a:cubicBezTo>
                    <a:pt x="105" y="317"/>
                    <a:pt x="82" y="335"/>
                    <a:pt x="63" y="335"/>
                  </a:cubicBezTo>
                  <a:cubicBezTo>
                    <a:pt x="47" y="335"/>
                    <a:pt x="30" y="322"/>
                    <a:pt x="30" y="286"/>
                  </a:cubicBezTo>
                  <a:cubicBezTo>
                    <a:pt x="30" y="276"/>
                    <a:pt x="30" y="266"/>
                    <a:pt x="38" y="236"/>
                  </a:cubicBezTo>
                  <a:cubicBezTo>
                    <a:pt x="41" y="221"/>
                    <a:pt x="45" y="206"/>
                    <a:pt x="48" y="19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3" name=""/>
            <p:cNvSpPr/>
            <p:nvPr/>
          </p:nvSpPr>
          <p:spPr>
            <a:xfrm>
              <a:off x="6190200" y="4847760"/>
              <a:ext cx="32040" cy="77760"/>
            </a:xfrm>
            <a:custGeom>
              <a:avLst/>
              <a:gdLst>
                <a:gd name="textAreaLeft" fmla="*/ 0 w 32040"/>
                <a:gd name="textAreaRight" fmla="*/ 37080 w 32040"/>
                <a:gd name="textAreaTop" fmla="*/ 0 h 77760"/>
                <a:gd name="textAreaBottom" fmla="*/ 82800 h 77760"/>
              </a:gdLst>
              <a:ahLst/>
              <a:rect l="textAreaLeft" t="textAreaTop" r="textAreaRight" b="textAreaBottom"/>
              <a:pathLst>
                <a:path w="103" h="230">
                  <a:moveTo>
                    <a:pt x="95" y="12"/>
                  </a:moveTo>
                  <a:cubicBezTo>
                    <a:pt x="95" y="7"/>
                    <a:pt x="91" y="0"/>
                    <a:pt x="81" y="0"/>
                  </a:cubicBezTo>
                  <a:cubicBezTo>
                    <a:pt x="72" y="0"/>
                    <a:pt x="61" y="8"/>
                    <a:pt x="61" y="18"/>
                  </a:cubicBezTo>
                  <a:cubicBezTo>
                    <a:pt x="61" y="24"/>
                    <a:pt x="67" y="32"/>
                    <a:pt x="75" y="32"/>
                  </a:cubicBezTo>
                  <a:cubicBezTo>
                    <a:pt x="85" y="32"/>
                    <a:pt x="95" y="22"/>
                    <a:pt x="95" y="12"/>
                  </a:cubicBezTo>
                  <a:moveTo>
                    <a:pt x="25" y="187"/>
                  </a:moveTo>
                  <a:cubicBezTo>
                    <a:pt x="24" y="191"/>
                    <a:pt x="22" y="195"/>
                    <a:pt x="22" y="201"/>
                  </a:cubicBezTo>
                  <a:cubicBezTo>
                    <a:pt x="22" y="218"/>
                    <a:pt x="35" y="230"/>
                    <a:pt x="54" y="230"/>
                  </a:cubicBezTo>
                  <a:cubicBezTo>
                    <a:pt x="89" y="230"/>
                    <a:pt x="103" y="183"/>
                    <a:pt x="103" y="177"/>
                  </a:cubicBezTo>
                  <a:cubicBezTo>
                    <a:pt x="103" y="173"/>
                    <a:pt x="100" y="174"/>
                    <a:pt x="99" y="173"/>
                  </a:cubicBezTo>
                  <a:cubicBezTo>
                    <a:pt x="93" y="173"/>
                    <a:pt x="93" y="176"/>
                    <a:pt x="92" y="179"/>
                  </a:cubicBezTo>
                  <a:cubicBezTo>
                    <a:pt x="84" y="207"/>
                    <a:pt x="68" y="221"/>
                    <a:pt x="56" y="221"/>
                  </a:cubicBezTo>
                  <a:cubicBezTo>
                    <a:pt x="49" y="221"/>
                    <a:pt x="47" y="216"/>
                    <a:pt x="47" y="209"/>
                  </a:cubicBezTo>
                  <a:cubicBezTo>
                    <a:pt x="47" y="201"/>
                    <a:pt x="49" y="194"/>
                    <a:pt x="53" y="187"/>
                  </a:cubicBezTo>
                  <a:cubicBezTo>
                    <a:pt x="56" y="177"/>
                    <a:pt x="60" y="169"/>
                    <a:pt x="63" y="159"/>
                  </a:cubicBezTo>
                  <a:cubicBezTo>
                    <a:pt x="67" y="151"/>
                    <a:pt x="78" y="120"/>
                    <a:pt x="79" y="116"/>
                  </a:cubicBezTo>
                  <a:cubicBezTo>
                    <a:pt x="81" y="113"/>
                    <a:pt x="82" y="109"/>
                    <a:pt x="82" y="105"/>
                  </a:cubicBezTo>
                  <a:cubicBezTo>
                    <a:pt x="82" y="89"/>
                    <a:pt x="68" y="75"/>
                    <a:pt x="50" y="75"/>
                  </a:cubicBezTo>
                  <a:cubicBezTo>
                    <a:pt x="15" y="75"/>
                    <a:pt x="0" y="123"/>
                    <a:pt x="0" y="128"/>
                  </a:cubicBezTo>
                  <a:cubicBezTo>
                    <a:pt x="0" y="132"/>
                    <a:pt x="4" y="132"/>
                    <a:pt x="5" y="132"/>
                  </a:cubicBezTo>
                  <a:cubicBezTo>
                    <a:pt x="11" y="132"/>
                    <a:pt x="11" y="131"/>
                    <a:pt x="12" y="127"/>
                  </a:cubicBezTo>
                  <a:cubicBezTo>
                    <a:pt x="21" y="98"/>
                    <a:pt x="36" y="85"/>
                    <a:pt x="49" y="85"/>
                  </a:cubicBezTo>
                  <a:cubicBezTo>
                    <a:pt x="54" y="85"/>
                    <a:pt x="57" y="88"/>
                    <a:pt x="57" y="98"/>
                  </a:cubicBezTo>
                  <a:cubicBezTo>
                    <a:pt x="57" y="105"/>
                    <a:pt x="56" y="110"/>
                    <a:pt x="46" y="131"/>
                  </a:cubicBezTo>
                  <a:cubicBezTo>
                    <a:pt x="39" y="150"/>
                    <a:pt x="32" y="168"/>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994" name=""/>
            <p:cNvSpPr/>
            <p:nvPr/>
          </p:nvSpPr>
          <p:spPr>
            <a:xfrm>
              <a:off x="6249600" y="4699800"/>
              <a:ext cx="62280" cy="312840"/>
            </a:xfrm>
            <a:custGeom>
              <a:avLst/>
              <a:gdLst>
                <a:gd name="textAreaLeft" fmla="*/ 0 w 62280"/>
                <a:gd name="textAreaRight" fmla="*/ 67320 w 62280"/>
                <a:gd name="textAreaTop" fmla="*/ 0 h 312840"/>
                <a:gd name="textAreaBottom" fmla="*/ 317880 h 312840"/>
              </a:gdLst>
              <a:ahLst/>
              <a:rect l="textAreaLeft" t="textAreaTop" r="textAreaRight" b="textAreaBottom"/>
              <a:pathLst>
                <a:path w="187" h="883">
                  <a:moveTo>
                    <a:pt x="187" y="442"/>
                  </a:moveTo>
                  <a:cubicBezTo>
                    <a:pt x="187" y="300"/>
                    <a:pt x="154" y="151"/>
                    <a:pt x="57" y="40"/>
                  </a:cubicBezTo>
                  <a:cubicBezTo>
                    <a:pt x="50" y="32"/>
                    <a:pt x="32" y="14"/>
                    <a:pt x="19" y="3"/>
                  </a:cubicBezTo>
                  <a:cubicBezTo>
                    <a:pt x="17" y="0"/>
                    <a:pt x="15" y="0"/>
                    <a:pt x="10" y="0"/>
                  </a:cubicBezTo>
                  <a:cubicBezTo>
                    <a:pt x="4" y="0"/>
                    <a:pt x="0" y="0"/>
                    <a:pt x="0" y="6"/>
                  </a:cubicBezTo>
                  <a:cubicBezTo>
                    <a:pt x="0" y="7"/>
                    <a:pt x="1" y="10"/>
                    <a:pt x="3" y="10"/>
                  </a:cubicBezTo>
                  <a:cubicBezTo>
                    <a:pt x="19" y="28"/>
                    <a:pt x="46" y="54"/>
                    <a:pt x="77" y="108"/>
                  </a:cubicBezTo>
                  <a:cubicBezTo>
                    <a:pt x="130" y="203"/>
                    <a:pt x="150" y="324"/>
                    <a:pt x="150" y="442"/>
                  </a:cubicBezTo>
                  <a:cubicBezTo>
                    <a:pt x="150" y="654"/>
                    <a:pt x="91" y="784"/>
                    <a:pt x="1" y="873"/>
                  </a:cubicBezTo>
                  <a:cubicBezTo>
                    <a:pt x="1" y="875"/>
                    <a:pt x="0" y="876"/>
                    <a:pt x="0" y="877"/>
                  </a:cubicBezTo>
                  <a:cubicBezTo>
                    <a:pt x="0" y="883"/>
                    <a:pt x="4" y="883"/>
                    <a:pt x="10" y="883"/>
                  </a:cubicBezTo>
                  <a:cubicBezTo>
                    <a:pt x="15" y="883"/>
                    <a:pt x="17" y="883"/>
                    <a:pt x="21" y="879"/>
                  </a:cubicBezTo>
                  <a:cubicBezTo>
                    <a:pt x="67" y="838"/>
                    <a:pt x="120" y="770"/>
                    <a:pt x="154" y="666"/>
                  </a:cubicBezTo>
                  <a:cubicBezTo>
                    <a:pt x="176" y="599"/>
                    <a:pt x="187" y="520"/>
                    <a:pt x="187" y="44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5" name=""/>
            <p:cNvSpPr/>
            <p:nvPr/>
          </p:nvSpPr>
          <p:spPr>
            <a:xfrm>
              <a:off x="6393600" y="4884480"/>
              <a:ext cx="15840" cy="47520"/>
            </a:xfrm>
            <a:custGeom>
              <a:avLst/>
              <a:gdLst>
                <a:gd name="textAreaLeft" fmla="*/ 0 w 15840"/>
                <a:gd name="textAreaRight" fmla="*/ 20880 w 15840"/>
                <a:gd name="textAreaTop" fmla="*/ 0 h 47520"/>
                <a:gd name="textAreaBottom" fmla="*/ 52560 h 47520"/>
              </a:gdLst>
              <a:ahLst/>
              <a:rect l="textAreaLeft" t="textAreaTop" r="textAreaRight" b="textAreaBottom"/>
              <a:pathLst>
                <a:path w="58" h="146">
                  <a:moveTo>
                    <a:pt x="58" y="51"/>
                  </a:moveTo>
                  <a:cubicBezTo>
                    <a:pt x="58" y="18"/>
                    <a:pt x="45" y="0"/>
                    <a:pt x="27" y="0"/>
                  </a:cubicBezTo>
                  <a:cubicBezTo>
                    <a:pt x="10" y="0"/>
                    <a:pt x="0" y="12"/>
                    <a:pt x="0" y="25"/>
                  </a:cubicBezTo>
                  <a:cubicBezTo>
                    <a:pt x="0" y="39"/>
                    <a:pt x="10" y="51"/>
                    <a:pt x="27" y="51"/>
                  </a:cubicBezTo>
                  <a:cubicBezTo>
                    <a:pt x="32" y="51"/>
                    <a:pt x="38" y="50"/>
                    <a:pt x="44" y="44"/>
                  </a:cubicBezTo>
                  <a:cubicBezTo>
                    <a:pt x="45" y="44"/>
                    <a:pt x="45" y="43"/>
                    <a:pt x="46" y="43"/>
                  </a:cubicBezTo>
                  <a:cubicBezTo>
                    <a:pt x="46" y="46"/>
                    <a:pt x="46" y="44"/>
                    <a:pt x="46" y="51"/>
                  </a:cubicBezTo>
                  <a:cubicBezTo>
                    <a:pt x="46" y="88"/>
                    <a:pt x="30" y="117"/>
                    <a:pt x="13" y="132"/>
                  </a:cubicBezTo>
                  <a:cubicBezTo>
                    <a:pt x="9" y="138"/>
                    <a:pt x="9" y="139"/>
                    <a:pt x="9" y="141"/>
                  </a:cubicBezTo>
                  <a:cubicBezTo>
                    <a:pt x="9" y="144"/>
                    <a:pt x="10" y="146"/>
                    <a:pt x="13" y="146"/>
                  </a:cubicBezTo>
                  <a:cubicBezTo>
                    <a:pt x="18" y="146"/>
                    <a:pt x="58" y="109"/>
                    <a:pt x="58" y="51"/>
                  </a:cubicBezTo>
                  <a:close/>
                </a:path>
              </a:pathLst>
            </a:custGeom>
            <a:solidFill>
              <a:srgbClr val="000000"/>
            </a:solidFill>
            <a:ln w="0">
              <a:noFill/>
            </a:ln>
          </p:spPr>
          <p:style>
            <a:lnRef idx="0"/>
            <a:fillRef idx="0"/>
            <a:effectRef idx="0"/>
            <a:fontRef idx="minor"/>
          </p:style>
          <p:txBody>
            <a:bodyPr lIns="90000" rIns="90000" tIns="7560" bIns="7560" anchor="ctr" anchorCtr="1">
              <a:noAutofit/>
            </a:bodyPr>
            <a:p>
              <a:pPr>
                <a:lnSpc>
                  <a:spcPct val="100000"/>
                </a:lnSpc>
              </a:pPr>
              <a:endParaRPr b="0" lang="en-US" sz="1800" spc="-1" strike="noStrike">
                <a:solidFill>
                  <a:srgbClr val="ffffff"/>
                </a:solidFill>
                <a:latin typeface="Arial"/>
                <a:ea typeface="DejaVu Sans"/>
              </a:endParaRPr>
            </a:p>
          </p:txBody>
        </p:sp>
        <p:sp>
          <p:nvSpPr>
            <p:cNvPr id="996" name=""/>
            <p:cNvSpPr/>
            <p:nvPr/>
          </p:nvSpPr>
          <p:spPr>
            <a:xfrm>
              <a:off x="6643800" y="4778280"/>
              <a:ext cx="83160" cy="155880"/>
            </a:xfrm>
            <a:custGeom>
              <a:avLst/>
              <a:gdLst>
                <a:gd name="textAreaLeft" fmla="*/ 0 w 83160"/>
                <a:gd name="textAreaRight" fmla="*/ 88200 w 83160"/>
                <a:gd name="textAreaTop" fmla="*/ 0 h 155880"/>
                <a:gd name="textAreaBottom" fmla="*/ 160920 h 155880"/>
              </a:gdLst>
              <a:ahLst/>
              <a:rect l="textAreaLeft" t="textAreaTop" r="textAreaRight" b="textAreaBottom"/>
              <a:pathLst>
                <a:path w="245" h="447">
                  <a:moveTo>
                    <a:pt x="154" y="151"/>
                  </a:moveTo>
                  <a:cubicBezTo>
                    <a:pt x="168" y="151"/>
                    <a:pt x="182" y="151"/>
                    <a:pt x="197" y="151"/>
                  </a:cubicBezTo>
                  <a:cubicBezTo>
                    <a:pt x="207" y="151"/>
                    <a:pt x="211" y="151"/>
                    <a:pt x="211" y="140"/>
                  </a:cubicBezTo>
                  <a:cubicBezTo>
                    <a:pt x="211" y="135"/>
                    <a:pt x="207" y="135"/>
                    <a:pt x="198" y="135"/>
                  </a:cubicBezTo>
                  <a:cubicBezTo>
                    <a:pt x="184" y="135"/>
                    <a:pt x="170" y="135"/>
                    <a:pt x="156" y="135"/>
                  </a:cubicBezTo>
                  <a:cubicBezTo>
                    <a:pt x="160" y="117"/>
                    <a:pt x="164" y="98"/>
                    <a:pt x="168" y="80"/>
                  </a:cubicBezTo>
                  <a:cubicBezTo>
                    <a:pt x="169" y="68"/>
                    <a:pt x="176" y="33"/>
                    <a:pt x="179" y="28"/>
                  </a:cubicBezTo>
                  <a:cubicBezTo>
                    <a:pt x="183" y="18"/>
                    <a:pt x="191" y="11"/>
                    <a:pt x="203" y="11"/>
                  </a:cubicBezTo>
                  <a:cubicBezTo>
                    <a:pt x="204" y="11"/>
                    <a:pt x="217" y="11"/>
                    <a:pt x="226" y="20"/>
                  </a:cubicBezTo>
                  <a:cubicBezTo>
                    <a:pt x="205" y="22"/>
                    <a:pt x="200" y="39"/>
                    <a:pt x="200" y="46"/>
                  </a:cubicBezTo>
                  <a:cubicBezTo>
                    <a:pt x="200" y="59"/>
                    <a:pt x="208" y="64"/>
                    <a:pt x="218" y="64"/>
                  </a:cubicBezTo>
                  <a:cubicBezTo>
                    <a:pt x="231" y="64"/>
                    <a:pt x="245" y="53"/>
                    <a:pt x="245" y="35"/>
                  </a:cubicBezTo>
                  <a:cubicBezTo>
                    <a:pt x="245" y="13"/>
                    <a:pt x="222" y="0"/>
                    <a:pt x="203" y="0"/>
                  </a:cubicBezTo>
                  <a:cubicBezTo>
                    <a:pt x="186" y="0"/>
                    <a:pt x="155" y="10"/>
                    <a:pt x="140" y="59"/>
                  </a:cubicBezTo>
                  <a:cubicBezTo>
                    <a:pt x="137" y="68"/>
                    <a:pt x="135" y="73"/>
                    <a:pt x="124" y="135"/>
                  </a:cubicBezTo>
                  <a:cubicBezTo>
                    <a:pt x="112" y="135"/>
                    <a:pt x="101" y="135"/>
                    <a:pt x="89" y="135"/>
                  </a:cubicBezTo>
                  <a:cubicBezTo>
                    <a:pt x="81" y="135"/>
                    <a:pt x="75" y="135"/>
                    <a:pt x="75" y="144"/>
                  </a:cubicBezTo>
                  <a:cubicBezTo>
                    <a:pt x="75" y="151"/>
                    <a:pt x="79" y="151"/>
                    <a:pt x="89" y="151"/>
                  </a:cubicBezTo>
                  <a:cubicBezTo>
                    <a:pt x="100" y="151"/>
                    <a:pt x="111" y="151"/>
                    <a:pt x="121" y="151"/>
                  </a:cubicBezTo>
                  <a:cubicBezTo>
                    <a:pt x="109" y="215"/>
                    <a:pt x="96" y="279"/>
                    <a:pt x="84" y="344"/>
                  </a:cubicBezTo>
                  <a:cubicBezTo>
                    <a:pt x="75" y="391"/>
                    <a:pt x="67" y="436"/>
                    <a:pt x="42" y="436"/>
                  </a:cubicBezTo>
                  <a:cubicBezTo>
                    <a:pt x="39" y="436"/>
                    <a:pt x="28" y="436"/>
                    <a:pt x="18" y="427"/>
                  </a:cubicBezTo>
                  <a:cubicBezTo>
                    <a:pt x="40" y="426"/>
                    <a:pt x="44" y="408"/>
                    <a:pt x="44" y="401"/>
                  </a:cubicBezTo>
                  <a:cubicBezTo>
                    <a:pt x="44" y="390"/>
                    <a:pt x="36" y="384"/>
                    <a:pt x="26" y="384"/>
                  </a:cubicBezTo>
                  <a:cubicBezTo>
                    <a:pt x="14" y="384"/>
                    <a:pt x="0" y="394"/>
                    <a:pt x="0" y="414"/>
                  </a:cubicBezTo>
                  <a:cubicBezTo>
                    <a:pt x="0" y="434"/>
                    <a:pt x="21" y="447"/>
                    <a:pt x="42" y="447"/>
                  </a:cubicBezTo>
                  <a:cubicBezTo>
                    <a:pt x="68" y="447"/>
                    <a:pt x="88" y="418"/>
                    <a:pt x="98" y="400"/>
                  </a:cubicBezTo>
                  <a:cubicBezTo>
                    <a:pt x="113" y="369"/>
                    <a:pt x="124" y="309"/>
                    <a:pt x="124" y="306"/>
                  </a:cubicBezTo>
                  <a:cubicBezTo>
                    <a:pt x="134" y="254"/>
                    <a:pt x="144" y="203"/>
                    <a:pt x="154" y="15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7" name=""/>
            <p:cNvSpPr/>
            <p:nvPr/>
          </p:nvSpPr>
          <p:spPr>
            <a:xfrm>
              <a:off x="6757560" y="4770720"/>
              <a:ext cx="36360" cy="171360"/>
            </a:xfrm>
            <a:custGeom>
              <a:avLst/>
              <a:gdLst>
                <a:gd name="textAreaLeft" fmla="*/ 0 w 36360"/>
                <a:gd name="textAreaRight" fmla="*/ 41400 w 36360"/>
                <a:gd name="textAreaTop" fmla="*/ 0 h 171360"/>
                <a:gd name="textAreaBottom" fmla="*/ 176400 h 171360"/>
              </a:gdLst>
              <a:ahLst/>
              <a:rect l="textAreaLeft" t="textAreaTop" r="textAreaRight" b="textAreaBottom"/>
              <a:pathLst>
                <a:path w="115" h="490">
                  <a:moveTo>
                    <a:pt x="115" y="485"/>
                  </a:moveTo>
                  <a:cubicBezTo>
                    <a:pt x="115" y="483"/>
                    <a:pt x="115" y="482"/>
                    <a:pt x="106" y="474"/>
                  </a:cubicBezTo>
                  <a:cubicBezTo>
                    <a:pt x="45" y="412"/>
                    <a:pt x="28" y="320"/>
                    <a:pt x="28" y="245"/>
                  </a:cubicBezTo>
                  <a:cubicBezTo>
                    <a:pt x="28" y="159"/>
                    <a:pt x="47" y="74"/>
                    <a:pt x="108" y="13"/>
                  </a:cubicBezTo>
                  <a:cubicBezTo>
                    <a:pt x="115" y="7"/>
                    <a:pt x="115" y="6"/>
                    <a:pt x="115" y="4"/>
                  </a:cubicBezTo>
                  <a:cubicBezTo>
                    <a:pt x="115" y="1"/>
                    <a:pt x="112" y="0"/>
                    <a:pt x="109" y="0"/>
                  </a:cubicBezTo>
                  <a:cubicBezTo>
                    <a:pt x="105" y="0"/>
                    <a:pt x="60" y="34"/>
                    <a:pt x="31" y="95"/>
                  </a:cubicBezTo>
                  <a:cubicBezTo>
                    <a:pt x="5" y="149"/>
                    <a:pt x="0" y="204"/>
                    <a:pt x="0" y="245"/>
                  </a:cubicBezTo>
                  <a:cubicBezTo>
                    <a:pt x="0" y="284"/>
                    <a:pt x="5" y="342"/>
                    <a:pt x="32" y="398"/>
                  </a:cubicBezTo>
                  <a:cubicBezTo>
                    <a:pt x="61" y="458"/>
                    <a:pt x="105" y="490"/>
                    <a:pt x="109" y="490"/>
                  </a:cubicBezTo>
                  <a:cubicBezTo>
                    <a:pt x="112" y="490"/>
                    <a:pt x="115" y="489"/>
                    <a:pt x="115" y="48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8" name=""/>
            <p:cNvSpPr/>
            <p:nvPr/>
          </p:nvSpPr>
          <p:spPr>
            <a:xfrm>
              <a:off x="6814080" y="4825080"/>
              <a:ext cx="76320" cy="109080"/>
            </a:xfrm>
            <a:custGeom>
              <a:avLst/>
              <a:gdLst>
                <a:gd name="textAreaLeft" fmla="*/ 0 w 76320"/>
                <a:gd name="textAreaRight" fmla="*/ 81360 w 76320"/>
                <a:gd name="textAreaTop" fmla="*/ 0 h 109080"/>
                <a:gd name="textAreaBottom" fmla="*/ 114120 h 109080"/>
              </a:gdLst>
              <a:ahLst/>
              <a:rect l="textAreaLeft" t="textAreaTop" r="textAreaRight" b="textAreaBottom"/>
              <a:pathLst>
                <a:path w="226" h="317">
                  <a:moveTo>
                    <a:pt x="225" y="29"/>
                  </a:moveTo>
                  <a:cubicBezTo>
                    <a:pt x="226" y="22"/>
                    <a:pt x="226" y="22"/>
                    <a:pt x="226" y="18"/>
                  </a:cubicBezTo>
                  <a:cubicBezTo>
                    <a:pt x="226" y="10"/>
                    <a:pt x="219" y="5"/>
                    <a:pt x="212" y="5"/>
                  </a:cubicBezTo>
                  <a:cubicBezTo>
                    <a:pt x="207" y="5"/>
                    <a:pt x="200" y="8"/>
                    <a:pt x="196" y="15"/>
                  </a:cubicBezTo>
                  <a:cubicBezTo>
                    <a:pt x="194" y="18"/>
                    <a:pt x="190" y="33"/>
                    <a:pt x="189" y="42"/>
                  </a:cubicBezTo>
                  <a:cubicBezTo>
                    <a:pt x="184" y="54"/>
                    <a:pt x="182" y="68"/>
                    <a:pt x="179" y="81"/>
                  </a:cubicBezTo>
                  <a:cubicBezTo>
                    <a:pt x="171" y="110"/>
                    <a:pt x="164" y="140"/>
                    <a:pt x="156" y="169"/>
                  </a:cubicBezTo>
                  <a:cubicBezTo>
                    <a:pt x="154" y="177"/>
                    <a:pt x="133" y="211"/>
                    <a:pt x="100" y="211"/>
                  </a:cubicBezTo>
                  <a:cubicBezTo>
                    <a:pt x="75" y="211"/>
                    <a:pt x="70" y="190"/>
                    <a:pt x="70" y="172"/>
                  </a:cubicBezTo>
                  <a:cubicBezTo>
                    <a:pt x="70" y="148"/>
                    <a:pt x="78" y="119"/>
                    <a:pt x="95" y="75"/>
                  </a:cubicBezTo>
                  <a:cubicBezTo>
                    <a:pt x="103" y="54"/>
                    <a:pt x="105" y="50"/>
                    <a:pt x="105" y="40"/>
                  </a:cubicBezTo>
                  <a:cubicBezTo>
                    <a:pt x="105" y="18"/>
                    <a:pt x="89" y="0"/>
                    <a:pt x="64" y="0"/>
                  </a:cubicBezTo>
                  <a:cubicBezTo>
                    <a:pt x="18" y="0"/>
                    <a:pt x="0" y="71"/>
                    <a:pt x="0" y="75"/>
                  </a:cubicBezTo>
                  <a:cubicBezTo>
                    <a:pt x="0" y="80"/>
                    <a:pt x="3" y="78"/>
                    <a:pt x="5" y="80"/>
                  </a:cubicBezTo>
                  <a:cubicBezTo>
                    <a:pt x="11" y="80"/>
                    <a:pt x="11" y="80"/>
                    <a:pt x="14" y="71"/>
                  </a:cubicBezTo>
                  <a:cubicBezTo>
                    <a:pt x="26" y="25"/>
                    <a:pt x="46" y="10"/>
                    <a:pt x="63" y="10"/>
                  </a:cubicBezTo>
                  <a:cubicBezTo>
                    <a:pt x="67" y="10"/>
                    <a:pt x="75" y="10"/>
                    <a:pt x="75" y="26"/>
                  </a:cubicBezTo>
                  <a:cubicBezTo>
                    <a:pt x="75" y="39"/>
                    <a:pt x="71" y="52"/>
                    <a:pt x="67" y="60"/>
                  </a:cubicBezTo>
                  <a:cubicBezTo>
                    <a:pt x="47" y="113"/>
                    <a:pt x="39" y="141"/>
                    <a:pt x="39" y="163"/>
                  </a:cubicBezTo>
                  <a:cubicBezTo>
                    <a:pt x="39" y="207"/>
                    <a:pt x="70" y="222"/>
                    <a:pt x="99" y="222"/>
                  </a:cubicBezTo>
                  <a:cubicBezTo>
                    <a:pt x="117" y="222"/>
                    <a:pt x="134" y="214"/>
                    <a:pt x="148" y="200"/>
                  </a:cubicBezTo>
                  <a:cubicBezTo>
                    <a:pt x="142" y="225"/>
                    <a:pt x="135" y="249"/>
                    <a:pt x="116" y="275"/>
                  </a:cubicBezTo>
                  <a:cubicBezTo>
                    <a:pt x="103" y="292"/>
                    <a:pt x="85" y="306"/>
                    <a:pt x="63" y="306"/>
                  </a:cubicBezTo>
                  <a:cubicBezTo>
                    <a:pt x="56" y="306"/>
                    <a:pt x="33" y="304"/>
                    <a:pt x="25" y="285"/>
                  </a:cubicBezTo>
                  <a:cubicBezTo>
                    <a:pt x="33" y="285"/>
                    <a:pt x="39" y="285"/>
                    <a:pt x="46" y="279"/>
                  </a:cubicBezTo>
                  <a:cubicBezTo>
                    <a:pt x="51" y="275"/>
                    <a:pt x="56" y="270"/>
                    <a:pt x="56" y="260"/>
                  </a:cubicBezTo>
                  <a:cubicBezTo>
                    <a:pt x="56" y="244"/>
                    <a:pt x="43" y="243"/>
                    <a:pt x="37" y="243"/>
                  </a:cubicBezTo>
                  <a:cubicBezTo>
                    <a:pt x="26" y="243"/>
                    <a:pt x="9" y="250"/>
                    <a:pt x="9" y="274"/>
                  </a:cubicBezTo>
                  <a:cubicBezTo>
                    <a:pt x="9" y="299"/>
                    <a:pt x="32" y="317"/>
                    <a:pt x="63" y="317"/>
                  </a:cubicBezTo>
                  <a:cubicBezTo>
                    <a:pt x="113" y="317"/>
                    <a:pt x="163" y="272"/>
                    <a:pt x="177" y="216"/>
                  </a:cubicBezTo>
                  <a:cubicBezTo>
                    <a:pt x="193" y="154"/>
                    <a:pt x="209" y="92"/>
                    <a:pt x="225" y="2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999" name=""/>
            <p:cNvSpPr/>
            <p:nvPr/>
          </p:nvSpPr>
          <p:spPr>
            <a:xfrm>
              <a:off x="6917400" y="4826880"/>
              <a:ext cx="14040" cy="105120"/>
            </a:xfrm>
            <a:custGeom>
              <a:avLst/>
              <a:gdLst>
                <a:gd name="textAreaLeft" fmla="*/ 0 w 14040"/>
                <a:gd name="textAreaRight" fmla="*/ 19080 w 14040"/>
                <a:gd name="textAreaTop" fmla="*/ 0 h 105120"/>
                <a:gd name="textAreaBottom" fmla="*/ 110160 h 105120"/>
              </a:gdLst>
              <a:ahLst/>
              <a:rect l="textAreaLeft" t="textAreaTop" r="textAreaRight" b="textAreaBottom"/>
              <a:pathLst>
                <a:path w="53" h="306">
                  <a:moveTo>
                    <a:pt x="51" y="26"/>
                  </a:moveTo>
                  <a:cubicBezTo>
                    <a:pt x="51" y="12"/>
                    <a:pt x="41" y="0"/>
                    <a:pt x="26" y="0"/>
                  </a:cubicBezTo>
                  <a:cubicBezTo>
                    <a:pt x="12" y="0"/>
                    <a:pt x="0" y="12"/>
                    <a:pt x="0" y="26"/>
                  </a:cubicBezTo>
                  <a:cubicBezTo>
                    <a:pt x="0" y="40"/>
                    <a:pt x="12" y="52"/>
                    <a:pt x="26" y="52"/>
                  </a:cubicBezTo>
                  <a:cubicBezTo>
                    <a:pt x="41" y="52"/>
                    <a:pt x="51" y="40"/>
                    <a:pt x="51" y="26"/>
                  </a:cubicBezTo>
                  <a:moveTo>
                    <a:pt x="43" y="206"/>
                  </a:moveTo>
                  <a:cubicBezTo>
                    <a:pt x="43" y="220"/>
                    <a:pt x="43" y="258"/>
                    <a:pt x="11" y="294"/>
                  </a:cubicBezTo>
                  <a:cubicBezTo>
                    <a:pt x="8" y="298"/>
                    <a:pt x="8" y="299"/>
                    <a:pt x="8" y="301"/>
                  </a:cubicBezTo>
                  <a:cubicBezTo>
                    <a:pt x="8" y="304"/>
                    <a:pt x="9" y="306"/>
                    <a:pt x="12" y="306"/>
                  </a:cubicBezTo>
                  <a:cubicBezTo>
                    <a:pt x="18" y="306"/>
                    <a:pt x="53" y="267"/>
                    <a:pt x="53" y="210"/>
                  </a:cubicBezTo>
                  <a:cubicBezTo>
                    <a:pt x="53" y="196"/>
                    <a:pt x="53" y="160"/>
                    <a:pt x="26" y="160"/>
                  </a:cubicBezTo>
                  <a:cubicBezTo>
                    <a:pt x="8" y="160"/>
                    <a:pt x="0" y="172"/>
                    <a:pt x="0" y="185"/>
                  </a:cubicBezTo>
                  <a:cubicBezTo>
                    <a:pt x="0" y="197"/>
                    <a:pt x="8" y="211"/>
                    <a:pt x="26" y="211"/>
                  </a:cubicBezTo>
                  <a:cubicBezTo>
                    <a:pt x="28" y="211"/>
                    <a:pt x="28" y="211"/>
                    <a:pt x="29" y="211"/>
                  </a:cubicBezTo>
                  <a:cubicBezTo>
                    <a:pt x="33" y="210"/>
                    <a:pt x="39" y="210"/>
                    <a:pt x="43" y="20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00" name=""/>
            <p:cNvSpPr/>
            <p:nvPr/>
          </p:nvSpPr>
          <p:spPr>
            <a:xfrm>
              <a:off x="6988320" y="4778280"/>
              <a:ext cx="68040" cy="121680"/>
            </a:xfrm>
            <a:custGeom>
              <a:avLst/>
              <a:gdLst>
                <a:gd name="textAreaLeft" fmla="*/ 0 w 68040"/>
                <a:gd name="textAreaRight" fmla="*/ 73080 w 68040"/>
                <a:gd name="textAreaTop" fmla="*/ 0 h 121680"/>
                <a:gd name="textAreaBottom" fmla="*/ 126720 h 121680"/>
              </a:gdLst>
              <a:ahLst/>
              <a:rect l="textAreaLeft" t="textAreaTop" r="textAreaRight" b="textAreaBottom"/>
              <a:pathLst>
                <a:path w="203" h="352">
                  <a:moveTo>
                    <a:pt x="203" y="101"/>
                  </a:moveTo>
                  <a:cubicBezTo>
                    <a:pt x="203" y="68"/>
                    <a:pt x="195" y="0"/>
                    <a:pt x="144" y="0"/>
                  </a:cubicBezTo>
                  <a:cubicBezTo>
                    <a:pt x="76" y="0"/>
                    <a:pt x="0" y="138"/>
                    <a:pt x="0" y="251"/>
                  </a:cubicBezTo>
                  <a:cubicBezTo>
                    <a:pt x="0" y="298"/>
                    <a:pt x="14" y="352"/>
                    <a:pt x="59" y="352"/>
                  </a:cubicBezTo>
                  <a:cubicBezTo>
                    <a:pt x="127" y="352"/>
                    <a:pt x="203" y="211"/>
                    <a:pt x="203" y="101"/>
                  </a:cubicBezTo>
                  <a:moveTo>
                    <a:pt x="52" y="169"/>
                  </a:moveTo>
                  <a:cubicBezTo>
                    <a:pt x="60" y="137"/>
                    <a:pt x="70" y="98"/>
                    <a:pt x="90" y="63"/>
                  </a:cubicBezTo>
                  <a:cubicBezTo>
                    <a:pt x="104" y="39"/>
                    <a:pt x="122" y="11"/>
                    <a:pt x="143" y="11"/>
                  </a:cubicBezTo>
                  <a:cubicBezTo>
                    <a:pt x="168" y="11"/>
                    <a:pt x="171" y="43"/>
                    <a:pt x="171" y="71"/>
                  </a:cubicBezTo>
                  <a:cubicBezTo>
                    <a:pt x="171" y="95"/>
                    <a:pt x="167" y="120"/>
                    <a:pt x="154" y="169"/>
                  </a:cubicBezTo>
                  <a:cubicBezTo>
                    <a:pt x="120" y="169"/>
                    <a:pt x="86" y="169"/>
                    <a:pt x="52" y="169"/>
                  </a:cubicBezTo>
                  <a:moveTo>
                    <a:pt x="150" y="184"/>
                  </a:moveTo>
                  <a:cubicBezTo>
                    <a:pt x="144" y="207"/>
                    <a:pt x="134" y="249"/>
                    <a:pt x="116" y="284"/>
                  </a:cubicBezTo>
                  <a:cubicBezTo>
                    <a:pt x="98" y="317"/>
                    <a:pt x="80" y="341"/>
                    <a:pt x="59" y="341"/>
                  </a:cubicBezTo>
                  <a:cubicBezTo>
                    <a:pt x="42" y="341"/>
                    <a:pt x="32" y="327"/>
                    <a:pt x="32" y="281"/>
                  </a:cubicBezTo>
                  <a:cubicBezTo>
                    <a:pt x="32" y="261"/>
                    <a:pt x="35" y="232"/>
                    <a:pt x="48" y="184"/>
                  </a:cubicBezTo>
                  <a:cubicBezTo>
                    <a:pt x="82" y="184"/>
                    <a:pt x="116" y="184"/>
                    <a:pt x="150" y="1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01" name=""/>
            <p:cNvSpPr/>
            <p:nvPr/>
          </p:nvSpPr>
          <p:spPr>
            <a:xfrm>
              <a:off x="7079040" y="4770720"/>
              <a:ext cx="35640" cy="171360"/>
            </a:xfrm>
            <a:custGeom>
              <a:avLst/>
              <a:gdLst>
                <a:gd name="textAreaLeft" fmla="*/ 0 w 35640"/>
                <a:gd name="textAreaRight" fmla="*/ 40680 w 35640"/>
                <a:gd name="textAreaTop" fmla="*/ 0 h 171360"/>
                <a:gd name="textAreaBottom" fmla="*/ 176400 h 171360"/>
              </a:gdLst>
              <a:ahLst/>
              <a:rect l="textAreaLeft" t="textAreaTop" r="textAreaRight" b="textAreaBottom"/>
              <a:pathLst>
                <a:path w="113" h="490">
                  <a:moveTo>
                    <a:pt x="113" y="245"/>
                  </a:moveTo>
                  <a:cubicBezTo>
                    <a:pt x="113" y="207"/>
                    <a:pt x="108" y="147"/>
                    <a:pt x="81" y="92"/>
                  </a:cubicBezTo>
                  <a:cubicBezTo>
                    <a:pt x="52" y="31"/>
                    <a:pt x="10" y="0"/>
                    <a:pt x="4" y="0"/>
                  </a:cubicBezTo>
                  <a:cubicBezTo>
                    <a:pt x="1" y="0"/>
                    <a:pt x="0" y="1"/>
                    <a:pt x="0" y="4"/>
                  </a:cubicBezTo>
                  <a:cubicBezTo>
                    <a:pt x="0" y="6"/>
                    <a:pt x="0" y="7"/>
                    <a:pt x="8" y="15"/>
                  </a:cubicBezTo>
                  <a:cubicBezTo>
                    <a:pt x="57" y="64"/>
                    <a:pt x="85" y="143"/>
                    <a:pt x="85" y="245"/>
                  </a:cubicBezTo>
                  <a:cubicBezTo>
                    <a:pt x="85" y="328"/>
                    <a:pt x="67" y="415"/>
                    <a:pt x="6" y="476"/>
                  </a:cubicBezTo>
                  <a:cubicBezTo>
                    <a:pt x="0" y="482"/>
                    <a:pt x="0" y="483"/>
                    <a:pt x="0" y="485"/>
                  </a:cubicBezTo>
                  <a:cubicBezTo>
                    <a:pt x="0" y="488"/>
                    <a:pt x="1" y="490"/>
                    <a:pt x="4" y="490"/>
                  </a:cubicBezTo>
                  <a:cubicBezTo>
                    <a:pt x="10" y="490"/>
                    <a:pt x="53" y="457"/>
                    <a:pt x="83" y="394"/>
                  </a:cubicBezTo>
                  <a:cubicBezTo>
                    <a:pt x="108" y="341"/>
                    <a:pt x="113" y="286"/>
                    <a:pt x="113" y="24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02" name=""/>
            <p:cNvSpPr/>
            <p:nvPr/>
          </p:nvSpPr>
          <p:spPr>
            <a:xfrm>
              <a:off x="7197120" y="4838040"/>
              <a:ext cx="112320" cy="36360"/>
            </a:xfrm>
            <a:custGeom>
              <a:avLst/>
              <a:gdLst>
                <a:gd name="textAreaLeft" fmla="*/ 0 w 112320"/>
                <a:gd name="textAreaRight" fmla="*/ 117360 w 112320"/>
                <a:gd name="textAreaTop" fmla="*/ 0 h 36360"/>
                <a:gd name="textAreaBottom" fmla="*/ 41400 h 36360"/>
              </a:gdLst>
              <a:ahLst/>
              <a:rect l="textAreaLeft" t="textAreaTop" r="textAreaRight" b="textAreaBottom"/>
              <a:pathLst>
                <a:path w="326" h="115">
                  <a:moveTo>
                    <a:pt x="309" y="20"/>
                  </a:moveTo>
                  <a:cubicBezTo>
                    <a:pt x="317" y="20"/>
                    <a:pt x="326" y="20"/>
                    <a:pt x="326" y="10"/>
                  </a:cubicBezTo>
                  <a:cubicBezTo>
                    <a:pt x="326" y="0"/>
                    <a:pt x="317" y="0"/>
                    <a:pt x="310" y="0"/>
                  </a:cubicBezTo>
                  <a:cubicBezTo>
                    <a:pt x="212" y="0"/>
                    <a:pt x="113" y="0"/>
                    <a:pt x="15" y="0"/>
                  </a:cubicBezTo>
                  <a:cubicBezTo>
                    <a:pt x="8" y="0"/>
                    <a:pt x="0" y="0"/>
                    <a:pt x="0" y="10"/>
                  </a:cubicBezTo>
                  <a:cubicBezTo>
                    <a:pt x="0" y="20"/>
                    <a:pt x="8" y="20"/>
                    <a:pt x="16" y="20"/>
                  </a:cubicBezTo>
                  <a:cubicBezTo>
                    <a:pt x="114" y="20"/>
                    <a:pt x="211" y="20"/>
                    <a:pt x="309" y="20"/>
                  </a:cubicBezTo>
                  <a:moveTo>
                    <a:pt x="310" y="115"/>
                  </a:moveTo>
                  <a:cubicBezTo>
                    <a:pt x="317" y="115"/>
                    <a:pt x="326" y="115"/>
                    <a:pt x="326" y="105"/>
                  </a:cubicBezTo>
                  <a:cubicBezTo>
                    <a:pt x="326" y="95"/>
                    <a:pt x="317" y="95"/>
                    <a:pt x="309" y="95"/>
                  </a:cubicBezTo>
                  <a:cubicBezTo>
                    <a:pt x="211" y="95"/>
                    <a:pt x="114" y="95"/>
                    <a:pt x="16" y="95"/>
                  </a:cubicBezTo>
                  <a:cubicBezTo>
                    <a:pt x="8" y="95"/>
                    <a:pt x="0" y="95"/>
                    <a:pt x="0" y="105"/>
                  </a:cubicBezTo>
                  <a:cubicBezTo>
                    <a:pt x="0" y="115"/>
                    <a:pt x="8" y="115"/>
                    <a:pt x="15" y="115"/>
                  </a:cubicBezTo>
                  <a:cubicBezTo>
                    <a:pt x="113" y="115"/>
                    <a:pt x="212" y="115"/>
                    <a:pt x="310"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003" name=""/>
            <p:cNvSpPr/>
            <p:nvPr/>
          </p:nvSpPr>
          <p:spPr>
            <a:xfrm>
              <a:off x="7381440" y="4825080"/>
              <a:ext cx="69840" cy="74880"/>
            </a:xfrm>
            <a:custGeom>
              <a:avLst/>
              <a:gdLst>
                <a:gd name="textAreaLeft" fmla="*/ 0 w 69840"/>
                <a:gd name="textAreaRight" fmla="*/ 74880 w 69840"/>
                <a:gd name="textAreaTop" fmla="*/ 0 h 74880"/>
                <a:gd name="textAreaBottom" fmla="*/ 79920 h 74880"/>
              </a:gdLst>
              <a:ahLst/>
              <a:rect l="textAreaLeft" t="textAreaTop" r="textAreaRight" b="textAreaBottom"/>
              <a:pathLst>
                <a:path w="208" h="222">
                  <a:moveTo>
                    <a:pt x="45" y="176"/>
                  </a:moveTo>
                  <a:cubicBezTo>
                    <a:pt x="71" y="147"/>
                    <a:pt x="85" y="135"/>
                    <a:pt x="102" y="120"/>
                  </a:cubicBezTo>
                  <a:cubicBezTo>
                    <a:pt x="102" y="119"/>
                    <a:pt x="133" y="94"/>
                    <a:pt x="151" y="75"/>
                  </a:cubicBezTo>
                  <a:cubicBezTo>
                    <a:pt x="197" y="31"/>
                    <a:pt x="208" y="7"/>
                    <a:pt x="208" y="4"/>
                  </a:cubicBezTo>
                  <a:cubicBezTo>
                    <a:pt x="208" y="0"/>
                    <a:pt x="204" y="0"/>
                    <a:pt x="203" y="0"/>
                  </a:cubicBezTo>
                  <a:cubicBezTo>
                    <a:pt x="200" y="0"/>
                    <a:pt x="199" y="0"/>
                    <a:pt x="196" y="5"/>
                  </a:cubicBezTo>
                  <a:cubicBezTo>
                    <a:pt x="180" y="28"/>
                    <a:pt x="170" y="36"/>
                    <a:pt x="158" y="36"/>
                  </a:cubicBezTo>
                  <a:cubicBezTo>
                    <a:pt x="146" y="36"/>
                    <a:pt x="141" y="29"/>
                    <a:pt x="134" y="21"/>
                  </a:cubicBezTo>
                  <a:cubicBezTo>
                    <a:pt x="124" y="10"/>
                    <a:pt x="116" y="0"/>
                    <a:pt x="99" y="0"/>
                  </a:cubicBezTo>
                  <a:cubicBezTo>
                    <a:pt x="63" y="0"/>
                    <a:pt x="40" y="45"/>
                    <a:pt x="40" y="56"/>
                  </a:cubicBezTo>
                  <a:cubicBezTo>
                    <a:pt x="40" y="59"/>
                    <a:pt x="42" y="61"/>
                    <a:pt x="46" y="61"/>
                  </a:cubicBezTo>
                  <a:cubicBezTo>
                    <a:pt x="50" y="61"/>
                    <a:pt x="52" y="59"/>
                    <a:pt x="53" y="56"/>
                  </a:cubicBezTo>
                  <a:cubicBezTo>
                    <a:pt x="61" y="33"/>
                    <a:pt x="91" y="32"/>
                    <a:pt x="94" y="32"/>
                  </a:cubicBezTo>
                  <a:cubicBezTo>
                    <a:pt x="105" y="32"/>
                    <a:pt x="115" y="36"/>
                    <a:pt x="126" y="40"/>
                  </a:cubicBezTo>
                  <a:cubicBezTo>
                    <a:pt x="145" y="47"/>
                    <a:pt x="151" y="47"/>
                    <a:pt x="164" y="47"/>
                  </a:cubicBezTo>
                  <a:cubicBezTo>
                    <a:pt x="145" y="68"/>
                    <a:pt x="103" y="103"/>
                    <a:pt x="95" y="112"/>
                  </a:cubicBezTo>
                  <a:cubicBezTo>
                    <a:pt x="80" y="125"/>
                    <a:pt x="65" y="139"/>
                    <a:pt x="50" y="152"/>
                  </a:cubicBezTo>
                  <a:cubicBezTo>
                    <a:pt x="17" y="186"/>
                    <a:pt x="0" y="214"/>
                    <a:pt x="0" y="216"/>
                  </a:cubicBezTo>
                  <a:cubicBezTo>
                    <a:pt x="0" y="222"/>
                    <a:pt x="4" y="220"/>
                    <a:pt x="5" y="222"/>
                  </a:cubicBezTo>
                  <a:cubicBezTo>
                    <a:pt x="10" y="222"/>
                    <a:pt x="11" y="221"/>
                    <a:pt x="14" y="215"/>
                  </a:cubicBezTo>
                  <a:cubicBezTo>
                    <a:pt x="25" y="198"/>
                    <a:pt x="39" y="184"/>
                    <a:pt x="56" y="184"/>
                  </a:cubicBezTo>
                  <a:cubicBezTo>
                    <a:pt x="67" y="184"/>
                    <a:pt x="71" y="190"/>
                    <a:pt x="84" y="204"/>
                  </a:cubicBezTo>
                  <a:cubicBezTo>
                    <a:pt x="92" y="214"/>
                    <a:pt x="101" y="222"/>
                    <a:pt x="116" y="222"/>
                  </a:cubicBezTo>
                  <a:cubicBezTo>
                    <a:pt x="164" y="222"/>
                    <a:pt x="193" y="159"/>
                    <a:pt x="193" y="147"/>
                  </a:cubicBezTo>
                  <a:cubicBezTo>
                    <a:pt x="193" y="144"/>
                    <a:pt x="190" y="141"/>
                    <a:pt x="187" y="141"/>
                  </a:cubicBezTo>
                  <a:cubicBezTo>
                    <a:pt x="182" y="141"/>
                    <a:pt x="182" y="144"/>
                    <a:pt x="180" y="148"/>
                  </a:cubicBezTo>
                  <a:cubicBezTo>
                    <a:pt x="169" y="180"/>
                    <a:pt x="137" y="189"/>
                    <a:pt x="120" y="189"/>
                  </a:cubicBezTo>
                  <a:cubicBezTo>
                    <a:pt x="110" y="189"/>
                    <a:pt x="102" y="186"/>
                    <a:pt x="92" y="183"/>
                  </a:cubicBezTo>
                  <a:cubicBezTo>
                    <a:pt x="75" y="176"/>
                    <a:pt x="67" y="175"/>
                    <a:pt x="57" y="175"/>
                  </a:cubicBezTo>
                  <a:cubicBezTo>
                    <a:pt x="56" y="175"/>
                    <a:pt x="49" y="175"/>
                    <a:pt x="45" y="176"/>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04" name=""/>
            <p:cNvSpPr/>
            <p:nvPr/>
          </p:nvSpPr>
          <p:spPr>
            <a:xfrm>
              <a:off x="7465680" y="4843800"/>
              <a:ext cx="55800" cy="81720"/>
            </a:xfrm>
            <a:custGeom>
              <a:avLst/>
              <a:gdLst>
                <a:gd name="textAreaLeft" fmla="*/ 0 w 55800"/>
                <a:gd name="textAreaRight" fmla="*/ 60840 w 55800"/>
                <a:gd name="textAreaTop" fmla="*/ 0 h 81720"/>
                <a:gd name="textAreaBottom" fmla="*/ 86760 h 81720"/>
              </a:gdLst>
              <a:ahLst/>
              <a:rect l="textAreaLeft" t="textAreaTop" r="textAreaRight" b="textAreaBottom"/>
              <a:pathLst>
                <a:path w="169" h="241">
                  <a:moveTo>
                    <a:pt x="81" y="9"/>
                  </a:moveTo>
                  <a:cubicBezTo>
                    <a:pt x="82" y="9"/>
                    <a:pt x="82" y="5"/>
                    <a:pt x="82" y="4"/>
                  </a:cubicBezTo>
                  <a:cubicBezTo>
                    <a:pt x="82" y="2"/>
                    <a:pt x="81" y="0"/>
                    <a:pt x="77" y="0"/>
                  </a:cubicBezTo>
                  <a:cubicBezTo>
                    <a:pt x="70" y="0"/>
                    <a:pt x="42" y="2"/>
                    <a:pt x="33" y="4"/>
                  </a:cubicBezTo>
                  <a:cubicBezTo>
                    <a:pt x="30" y="4"/>
                    <a:pt x="25" y="4"/>
                    <a:pt x="25" y="11"/>
                  </a:cubicBezTo>
                  <a:cubicBezTo>
                    <a:pt x="25" y="16"/>
                    <a:pt x="30" y="16"/>
                    <a:pt x="35" y="16"/>
                  </a:cubicBezTo>
                  <a:cubicBezTo>
                    <a:pt x="51" y="16"/>
                    <a:pt x="51" y="18"/>
                    <a:pt x="51" y="21"/>
                  </a:cubicBezTo>
                  <a:cubicBezTo>
                    <a:pt x="51" y="23"/>
                    <a:pt x="50" y="25"/>
                    <a:pt x="50" y="29"/>
                  </a:cubicBezTo>
                  <a:cubicBezTo>
                    <a:pt x="34" y="94"/>
                    <a:pt x="17" y="158"/>
                    <a:pt x="1" y="223"/>
                  </a:cubicBezTo>
                  <a:cubicBezTo>
                    <a:pt x="0" y="229"/>
                    <a:pt x="0" y="228"/>
                    <a:pt x="0" y="230"/>
                  </a:cubicBezTo>
                  <a:cubicBezTo>
                    <a:pt x="0" y="236"/>
                    <a:pt x="4" y="241"/>
                    <a:pt x="11" y="241"/>
                  </a:cubicBezTo>
                  <a:cubicBezTo>
                    <a:pt x="21" y="241"/>
                    <a:pt x="25" y="234"/>
                    <a:pt x="26" y="227"/>
                  </a:cubicBezTo>
                  <a:cubicBezTo>
                    <a:pt x="28" y="226"/>
                    <a:pt x="42" y="166"/>
                    <a:pt x="43" y="160"/>
                  </a:cubicBezTo>
                  <a:cubicBezTo>
                    <a:pt x="68" y="163"/>
                    <a:pt x="88" y="170"/>
                    <a:pt x="88" y="188"/>
                  </a:cubicBezTo>
                  <a:cubicBezTo>
                    <a:pt x="88" y="190"/>
                    <a:pt x="88" y="192"/>
                    <a:pt x="86" y="195"/>
                  </a:cubicBezTo>
                  <a:cubicBezTo>
                    <a:pt x="85" y="201"/>
                    <a:pt x="85" y="202"/>
                    <a:pt x="85" y="206"/>
                  </a:cubicBezTo>
                  <a:cubicBezTo>
                    <a:pt x="85" y="230"/>
                    <a:pt x="106" y="241"/>
                    <a:pt x="123" y="241"/>
                  </a:cubicBezTo>
                  <a:cubicBezTo>
                    <a:pt x="155" y="241"/>
                    <a:pt x="166" y="190"/>
                    <a:pt x="166" y="188"/>
                  </a:cubicBezTo>
                  <a:cubicBezTo>
                    <a:pt x="166" y="184"/>
                    <a:pt x="162" y="184"/>
                    <a:pt x="161" y="184"/>
                  </a:cubicBezTo>
                  <a:cubicBezTo>
                    <a:pt x="155" y="184"/>
                    <a:pt x="155" y="185"/>
                    <a:pt x="154" y="192"/>
                  </a:cubicBezTo>
                  <a:cubicBezTo>
                    <a:pt x="149" y="208"/>
                    <a:pt x="140" y="232"/>
                    <a:pt x="123" y="232"/>
                  </a:cubicBezTo>
                  <a:cubicBezTo>
                    <a:pt x="114" y="232"/>
                    <a:pt x="112" y="223"/>
                    <a:pt x="112" y="213"/>
                  </a:cubicBezTo>
                  <a:cubicBezTo>
                    <a:pt x="112" y="208"/>
                    <a:pt x="112" y="208"/>
                    <a:pt x="113" y="198"/>
                  </a:cubicBezTo>
                  <a:cubicBezTo>
                    <a:pt x="113" y="195"/>
                    <a:pt x="114" y="191"/>
                    <a:pt x="114" y="188"/>
                  </a:cubicBezTo>
                  <a:cubicBezTo>
                    <a:pt x="114" y="157"/>
                    <a:pt x="74" y="152"/>
                    <a:pt x="60" y="152"/>
                  </a:cubicBezTo>
                  <a:cubicBezTo>
                    <a:pt x="70" y="145"/>
                    <a:pt x="82" y="134"/>
                    <a:pt x="88" y="128"/>
                  </a:cubicBezTo>
                  <a:cubicBezTo>
                    <a:pt x="106" y="113"/>
                    <a:pt x="123" y="96"/>
                    <a:pt x="142" y="96"/>
                  </a:cubicBezTo>
                  <a:cubicBezTo>
                    <a:pt x="147" y="96"/>
                    <a:pt x="151" y="97"/>
                    <a:pt x="154" y="100"/>
                  </a:cubicBezTo>
                  <a:cubicBezTo>
                    <a:pt x="138" y="103"/>
                    <a:pt x="135" y="114"/>
                    <a:pt x="135" y="120"/>
                  </a:cubicBezTo>
                  <a:cubicBezTo>
                    <a:pt x="135" y="127"/>
                    <a:pt x="141" y="132"/>
                    <a:pt x="149" y="132"/>
                  </a:cubicBezTo>
                  <a:cubicBezTo>
                    <a:pt x="158" y="132"/>
                    <a:pt x="169" y="125"/>
                    <a:pt x="169" y="110"/>
                  </a:cubicBezTo>
                  <a:cubicBezTo>
                    <a:pt x="169" y="99"/>
                    <a:pt x="161" y="86"/>
                    <a:pt x="142" y="86"/>
                  </a:cubicBezTo>
                  <a:cubicBezTo>
                    <a:pt x="123" y="86"/>
                    <a:pt x="105" y="100"/>
                    <a:pt x="86" y="117"/>
                  </a:cubicBezTo>
                  <a:cubicBezTo>
                    <a:pt x="72" y="131"/>
                    <a:pt x="61" y="141"/>
                    <a:pt x="47" y="146"/>
                  </a:cubicBezTo>
                  <a:cubicBezTo>
                    <a:pt x="58" y="101"/>
                    <a:pt x="70" y="55"/>
                    <a:pt x="81" y="9"/>
                  </a:cubicBezTo>
                  <a:close/>
                </a:path>
              </a:pathLst>
            </a:custGeom>
            <a:solidFill>
              <a:srgbClr val="000000"/>
            </a:solidFill>
            <a:ln w="0">
              <a:noFill/>
            </a:ln>
          </p:spPr>
          <p:style>
            <a:lnRef idx="0"/>
            <a:fillRef idx="0"/>
            <a:effectRef idx="0"/>
            <a:fontRef idx="minor"/>
          </p:style>
          <p:txBody>
            <a:bodyPr lIns="90000" rIns="90000" tIns="41760" bIns="41760" anchor="ctr" anchorCtr="1">
              <a:noAutofit/>
            </a:bodyPr>
            <a:p>
              <a:pPr>
                <a:lnSpc>
                  <a:spcPct val="100000"/>
                </a:lnSpc>
              </a:pPr>
              <a:endParaRPr b="0" lang="en-US" sz="1800" spc="-1" strike="noStrike">
                <a:solidFill>
                  <a:srgbClr val="ffffff"/>
                </a:solidFill>
                <a:latin typeface="Arial"/>
                <a:ea typeface="DejaVu Sans"/>
              </a:endParaRPr>
            </a:p>
          </p:txBody>
        </p:sp>
      </p:grpSp>
      <p:sp>
        <p:nvSpPr>
          <p:cNvPr id="1005" name=""/>
          <p:cNvSpPr/>
          <p:nvPr/>
        </p:nvSpPr>
        <p:spPr>
          <a:xfrm>
            <a:off x="10054800" y="7745400"/>
            <a:ext cx="6345000" cy="1907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function </a:t>
            </a:r>
            <a:r>
              <a:rPr b="0" lang="en-US" sz="1800" spc="-1" strike="noStrike">
                <a:solidFill>
                  <a:srgbClr val="000000"/>
                </a:solidFill>
                <a:latin typeface="TexMaths Symbols"/>
                <a:ea typeface="TexMaths Symbols"/>
              </a:rPr>
              <a:t>f</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is convex in </a:t>
            </a:r>
            <a:r>
              <a:rPr b="0" lang="en-US" sz="1800" spc="-1" strike="noStrike">
                <a:solidFill>
                  <a:srgbClr val="000000"/>
                </a:solidFill>
                <a:latin typeface="TexMaths Symbols"/>
                <a:ea typeface="TexMaths Symbols"/>
              </a:rPr>
              <a:t>y</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provided that:</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all </a:t>
            </a:r>
            <a:r>
              <a:rPr b="0" lang="en-US" sz="1800" spc="-1" strike="noStrike">
                <a:solidFill>
                  <a:srgbClr val="000000"/>
                </a:solidFill>
                <a:latin typeface="TexMaths Symbols"/>
                <a:ea typeface="TexMaths Symbols"/>
              </a:rPr>
              <a:t>W</a:t>
            </a:r>
            <a:r>
              <a:rPr b="0" lang="en-US" sz="1800" spc="-1" strike="noStrike" baseline="33000">
                <a:solidFill>
                  <a:srgbClr val="000000"/>
                </a:solidFill>
                <a:latin typeface="TexMaths Symbols"/>
                <a:ea typeface="TexMaths Symbols"/>
              </a:rPr>
              <a:t>(z)</a:t>
            </a:r>
            <a:r>
              <a:rPr b="0" lang="en-US" sz="1800" spc="-1393" strike="noStrike" baseline="-8000">
                <a:solidFill>
                  <a:srgbClr val="000000"/>
                </a:solidFill>
                <a:latin typeface="TexMaths Symbols"/>
                <a:ea typeface="TexMaths Symbols"/>
              </a:rPr>
              <a:t> 1</a:t>
            </a:r>
            <a:r>
              <a:rPr b="0" lang="en-US" sz="1800" spc="-1" strike="noStrike" baseline="-8000">
                <a:solidFill>
                  <a:srgbClr val="000000"/>
                </a:solidFill>
                <a:latin typeface="TexMaths Symbols"/>
                <a:ea typeface="TexMaths Symbols"/>
              </a:rPr>
              <a:t>:k−1</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non-negative</a:t>
            </a:r>
            <a:br>
              <a:rPr sz="1800"/>
            </a:br>
            <a:endParaRPr b="0" lang="en-US" sz="1800" spc="-1" strike="noStrike">
              <a:solidFill>
                <a:srgbClr val="000000"/>
              </a:solidFill>
              <a:latin typeface="Arial"/>
            </a:endParaRPr>
          </a:p>
          <a:p>
            <a:pPr>
              <a:lnSpc>
                <a:spcPct val="100000"/>
              </a:lnSpc>
            </a:pP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 </a:t>
            </a:r>
            <a:r>
              <a:rPr b="0" lang="en-US" sz="1800" spc="-1" strike="noStrike">
                <a:solidFill>
                  <a:srgbClr val="000000"/>
                </a:solidFill>
                <a:latin typeface="TexMaths Symbols"/>
                <a:ea typeface="TexMaths Symbols"/>
              </a:rPr>
              <a:t>g</a:t>
            </a:r>
            <a:r>
              <a:rPr b="0" lang="en-US" sz="1800" spc="-1" strike="noStrike" baseline="-8000">
                <a:solidFill>
                  <a:srgbClr val="000000"/>
                </a:solidFill>
                <a:latin typeface="TexMaths Symbols"/>
                <a:ea typeface="TexMaths Symbols"/>
              </a:rPr>
              <a:t>i</a:t>
            </a:r>
            <a:r>
              <a:rPr b="0" lang="en-US" sz="1800" spc="-1" strike="noStrike">
                <a:solidFill>
                  <a:srgbClr val="000000"/>
                </a:solidFill>
                <a:latin typeface="Arial"/>
                <a:ea typeface="Arial"/>
              </a:rPr>
              <a:t> </a:t>
            </a:r>
            <a:r>
              <a:rPr b="0" lang="en-US" sz="1800" spc="-1" strike="noStrike">
                <a:solidFill>
                  <a:srgbClr val="000000"/>
                </a:solidFill>
                <a:latin typeface="Arial"/>
                <a:ea typeface="DejaVu Sans"/>
              </a:rPr>
              <a:t> are convex and non-decreasing.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006" name=""/>
          <p:cNvSpPr/>
          <p:nvPr/>
        </p:nvSpPr>
        <p:spPr>
          <a:xfrm>
            <a:off x="3398400" y="5568120"/>
            <a:ext cx="4701600" cy="9561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300" spc="-1" strike="noStrike">
                <a:solidFill>
                  <a:srgbClr val="000000"/>
                </a:solidFill>
                <a:latin typeface="Arial"/>
                <a:ea typeface="DejaVu Sans"/>
              </a:rPr>
              <a:t>The function </a:t>
            </a:r>
            <a:r>
              <a:rPr b="0" lang="en-US" sz="1300" spc="-1" strike="noStrike">
                <a:solidFill>
                  <a:srgbClr val="000000"/>
                </a:solidFill>
                <a:latin typeface="TexMaths Symbols"/>
                <a:ea typeface="TexMaths Symbols"/>
              </a:rPr>
              <a:t>f</a:t>
            </a:r>
            <a:r>
              <a:rPr b="0" lang="en-US" sz="1300" spc="-1" strike="noStrike">
                <a:solidFill>
                  <a:srgbClr val="000000"/>
                </a:solidFill>
                <a:latin typeface="Arial"/>
                <a:ea typeface="Arial"/>
              </a:rPr>
              <a:t> </a:t>
            </a:r>
            <a:r>
              <a:rPr b="0" lang="en-US" sz="1300" spc="-1" strike="noStrike">
                <a:solidFill>
                  <a:srgbClr val="000000"/>
                </a:solidFill>
                <a:latin typeface="Arial"/>
                <a:ea typeface="DejaVu Sans"/>
              </a:rPr>
              <a:t> is convex in </a:t>
            </a:r>
            <a:r>
              <a:rPr b="0" lang="en-US" sz="1300" spc="-1" strike="noStrike">
                <a:solidFill>
                  <a:srgbClr val="000000"/>
                </a:solidFill>
                <a:latin typeface="TexMaths Symbols"/>
                <a:ea typeface="TexMaths Symbols"/>
              </a:rPr>
              <a:t>y</a:t>
            </a:r>
            <a:r>
              <a:rPr b="0" lang="en-US" sz="1300" spc="-1" strike="noStrike">
                <a:solidFill>
                  <a:srgbClr val="000000"/>
                </a:solidFill>
                <a:latin typeface="Arial"/>
                <a:ea typeface="Arial"/>
              </a:rPr>
              <a:t> </a:t>
            </a:r>
            <a:r>
              <a:rPr b="0" lang="en-US" sz="1300" spc="-1" strike="noStrike">
                <a:solidFill>
                  <a:srgbClr val="000000"/>
                </a:solidFill>
                <a:latin typeface="Arial"/>
                <a:ea typeface="DejaVu Sans"/>
              </a:rPr>
              <a:t> provided that:</a:t>
            </a:r>
            <a:br>
              <a:rPr sz="1300"/>
            </a:b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all </a:t>
            </a:r>
            <a:r>
              <a:rPr b="0" lang="en-US" sz="1300" spc="-1" strike="noStrike">
                <a:solidFill>
                  <a:srgbClr val="000000"/>
                </a:solidFill>
                <a:latin typeface="TexMaths Symbols"/>
                <a:ea typeface="TexMaths Symbols"/>
              </a:rPr>
              <a:t>W</a:t>
            </a:r>
            <a:r>
              <a:rPr b="0" lang="en-US" sz="1300" spc="-1" strike="noStrike" baseline="33000">
                <a:solidFill>
                  <a:srgbClr val="000000"/>
                </a:solidFill>
                <a:latin typeface="TexMaths Symbols"/>
                <a:ea typeface="TexMaths Symbols"/>
              </a:rPr>
              <a:t>(z)</a:t>
            </a:r>
            <a:r>
              <a:rPr b="0" lang="en-US" sz="1300" spc="-1393" strike="noStrike" baseline="-8000">
                <a:solidFill>
                  <a:srgbClr val="000000"/>
                </a:solidFill>
                <a:latin typeface="TexMaths Symbols"/>
                <a:ea typeface="TexMaths Symbols"/>
              </a:rPr>
              <a:t> 1</a:t>
            </a:r>
            <a:r>
              <a:rPr b="0" lang="en-US" sz="1300" spc="-1" strike="noStrike" baseline="-8000">
                <a:solidFill>
                  <a:srgbClr val="000000"/>
                </a:solidFill>
                <a:latin typeface="TexMaths Symbols"/>
                <a:ea typeface="TexMaths Symbols"/>
              </a:rPr>
              <a:t>:k−1</a:t>
            </a:r>
            <a:r>
              <a:rPr b="0" lang="en-US" sz="1300" spc="-1" strike="noStrike">
                <a:solidFill>
                  <a:srgbClr val="000000"/>
                </a:solidFill>
                <a:latin typeface="Arial"/>
                <a:ea typeface="Arial"/>
              </a:rPr>
              <a:t> </a:t>
            </a:r>
            <a:r>
              <a:rPr b="0" lang="en-US" sz="1300" spc="-1" strike="noStrike">
                <a:solidFill>
                  <a:srgbClr val="000000"/>
                </a:solidFill>
                <a:latin typeface="Arial"/>
                <a:ea typeface="DejaVu Sans"/>
              </a:rPr>
              <a:t> are non-negative</a:t>
            </a:r>
            <a:br>
              <a:rPr sz="1300"/>
            </a:br>
            <a:r>
              <a:rPr b="0" lang="en-US" sz="1300" spc="-1" strike="noStrike">
                <a:solidFill>
                  <a:srgbClr val="000000"/>
                </a:solidFill>
                <a:latin typeface="Arial"/>
                <a:ea typeface="DejaVu Sans"/>
              </a:rPr>
              <a:t>	</a:t>
            </a:r>
            <a:r>
              <a:rPr b="0" lang="en-US" sz="1300" spc="-1" strike="noStrike">
                <a:solidFill>
                  <a:srgbClr val="000000"/>
                </a:solidFill>
                <a:latin typeface="TexMaths Symbols"/>
                <a:ea typeface="TexMaths Symbols"/>
              </a:rPr>
              <a:t>g</a:t>
            </a:r>
            <a:r>
              <a:rPr b="0" lang="en-US" sz="1300" spc="-1" strike="noStrike" baseline="-8000">
                <a:solidFill>
                  <a:srgbClr val="000000"/>
                </a:solidFill>
                <a:latin typeface="TexMaths Symbols"/>
                <a:ea typeface="TexMaths Symbols"/>
              </a:rPr>
              <a:t>i</a:t>
            </a:r>
            <a:r>
              <a:rPr b="0" lang="en-US" sz="1300" spc="-1" strike="noStrike">
                <a:solidFill>
                  <a:srgbClr val="000000"/>
                </a:solidFill>
                <a:latin typeface="Arial"/>
                <a:ea typeface="Arial"/>
              </a:rPr>
              <a:t> </a:t>
            </a:r>
            <a:r>
              <a:rPr b="0" lang="en-US" sz="1300" spc="-1" strike="noStrike">
                <a:solidFill>
                  <a:srgbClr val="000000"/>
                </a:solidFill>
                <a:latin typeface="Arial"/>
                <a:ea typeface="DejaVu Sans"/>
              </a:rPr>
              <a:t> are convex and non-decreasing.</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p:txBody>
      </p:sp>
      <p:grpSp>
        <p:nvGrpSpPr>
          <p:cNvPr id="1007" name=""/>
          <p:cNvGrpSpPr/>
          <p:nvPr/>
        </p:nvGrpSpPr>
        <p:grpSpPr>
          <a:xfrm>
            <a:off x="3299400" y="5033880"/>
            <a:ext cx="2906640" cy="155880"/>
            <a:chOff x="3299400" y="5033880"/>
            <a:chExt cx="2906640" cy="155880"/>
          </a:xfrm>
        </p:grpSpPr>
        <p:sp>
          <p:nvSpPr>
            <p:cNvPr id="1008" name=""/>
            <p:cNvSpPr/>
            <p:nvPr/>
          </p:nvSpPr>
          <p:spPr>
            <a:xfrm>
              <a:off x="3299400" y="5080320"/>
              <a:ext cx="118800" cy="75240"/>
            </a:xfrm>
            <a:custGeom>
              <a:avLst/>
              <a:gdLst>
                <a:gd name="textAreaLeft" fmla="*/ 0 w 118800"/>
                <a:gd name="textAreaRight" fmla="*/ 121320 w 118800"/>
                <a:gd name="textAreaTop" fmla="*/ 0 h 75240"/>
                <a:gd name="textAreaBottom" fmla="*/ 77760 h 75240"/>
              </a:gdLst>
              <a:ahLst/>
              <a:rect l="textAreaLeft" t="textAreaTop" r="textAreaRight" b="textAreaBottom"/>
              <a:pathLst>
                <a:path w="337" h="216">
                  <a:moveTo>
                    <a:pt x="295" y="46"/>
                  </a:moveTo>
                  <a:cubicBezTo>
                    <a:pt x="305" y="22"/>
                    <a:pt x="321" y="15"/>
                    <a:pt x="337" y="15"/>
                  </a:cubicBezTo>
                  <a:cubicBezTo>
                    <a:pt x="337" y="10"/>
                    <a:pt x="337" y="5"/>
                    <a:pt x="337" y="0"/>
                  </a:cubicBezTo>
                  <a:cubicBezTo>
                    <a:pt x="326" y="1"/>
                    <a:pt x="312" y="1"/>
                    <a:pt x="301" y="1"/>
                  </a:cubicBezTo>
                  <a:cubicBezTo>
                    <a:pt x="287" y="1"/>
                    <a:pt x="265" y="1"/>
                    <a:pt x="256" y="0"/>
                  </a:cubicBezTo>
                  <a:cubicBezTo>
                    <a:pt x="256" y="5"/>
                    <a:pt x="256" y="10"/>
                    <a:pt x="256" y="15"/>
                  </a:cubicBezTo>
                  <a:cubicBezTo>
                    <a:pt x="273" y="15"/>
                    <a:pt x="284" y="25"/>
                    <a:pt x="284" y="39"/>
                  </a:cubicBezTo>
                  <a:cubicBezTo>
                    <a:pt x="284" y="41"/>
                    <a:pt x="284" y="43"/>
                    <a:pt x="281" y="48"/>
                  </a:cubicBezTo>
                  <a:cubicBezTo>
                    <a:pt x="266" y="90"/>
                    <a:pt x="251" y="132"/>
                    <a:pt x="237" y="174"/>
                  </a:cubicBezTo>
                  <a:cubicBezTo>
                    <a:pt x="221" y="128"/>
                    <a:pt x="205" y="83"/>
                    <a:pt x="189" y="37"/>
                  </a:cubicBezTo>
                  <a:cubicBezTo>
                    <a:pt x="186" y="32"/>
                    <a:pt x="186" y="30"/>
                    <a:pt x="186" y="27"/>
                  </a:cubicBezTo>
                  <a:cubicBezTo>
                    <a:pt x="186" y="15"/>
                    <a:pt x="204" y="15"/>
                    <a:pt x="216" y="15"/>
                  </a:cubicBezTo>
                  <a:cubicBezTo>
                    <a:pt x="216" y="10"/>
                    <a:pt x="216" y="5"/>
                    <a:pt x="216" y="0"/>
                  </a:cubicBezTo>
                  <a:cubicBezTo>
                    <a:pt x="200" y="1"/>
                    <a:pt x="175" y="1"/>
                    <a:pt x="164" y="1"/>
                  </a:cubicBezTo>
                  <a:cubicBezTo>
                    <a:pt x="148" y="1"/>
                    <a:pt x="134" y="1"/>
                    <a:pt x="120" y="0"/>
                  </a:cubicBezTo>
                  <a:cubicBezTo>
                    <a:pt x="120" y="5"/>
                    <a:pt x="120" y="10"/>
                    <a:pt x="120" y="15"/>
                  </a:cubicBezTo>
                  <a:cubicBezTo>
                    <a:pt x="139" y="15"/>
                    <a:pt x="146" y="16"/>
                    <a:pt x="151" y="22"/>
                  </a:cubicBezTo>
                  <a:cubicBezTo>
                    <a:pt x="154" y="25"/>
                    <a:pt x="158" y="40"/>
                    <a:pt x="162" y="50"/>
                  </a:cubicBezTo>
                  <a:cubicBezTo>
                    <a:pt x="148" y="89"/>
                    <a:pt x="134" y="128"/>
                    <a:pt x="120" y="167"/>
                  </a:cubicBezTo>
                  <a:cubicBezTo>
                    <a:pt x="105" y="124"/>
                    <a:pt x="89" y="81"/>
                    <a:pt x="73" y="37"/>
                  </a:cubicBezTo>
                  <a:cubicBezTo>
                    <a:pt x="71" y="32"/>
                    <a:pt x="71" y="30"/>
                    <a:pt x="71" y="27"/>
                  </a:cubicBezTo>
                  <a:cubicBezTo>
                    <a:pt x="71" y="15"/>
                    <a:pt x="90" y="15"/>
                    <a:pt x="99" y="15"/>
                  </a:cubicBezTo>
                  <a:cubicBezTo>
                    <a:pt x="99" y="10"/>
                    <a:pt x="99" y="5"/>
                    <a:pt x="99" y="0"/>
                  </a:cubicBezTo>
                  <a:cubicBezTo>
                    <a:pt x="85" y="1"/>
                    <a:pt x="57" y="1"/>
                    <a:pt x="46" y="1"/>
                  </a:cubicBezTo>
                  <a:cubicBezTo>
                    <a:pt x="45" y="1"/>
                    <a:pt x="18" y="1"/>
                    <a:pt x="0" y="0"/>
                  </a:cubicBezTo>
                  <a:cubicBezTo>
                    <a:pt x="0" y="5"/>
                    <a:pt x="0" y="10"/>
                    <a:pt x="0" y="15"/>
                  </a:cubicBezTo>
                  <a:cubicBezTo>
                    <a:pt x="25" y="15"/>
                    <a:pt x="31" y="16"/>
                    <a:pt x="36" y="32"/>
                  </a:cubicBezTo>
                  <a:cubicBezTo>
                    <a:pt x="57" y="89"/>
                    <a:pt x="78" y="147"/>
                    <a:pt x="99" y="205"/>
                  </a:cubicBezTo>
                  <a:cubicBezTo>
                    <a:pt x="101" y="212"/>
                    <a:pt x="102" y="216"/>
                    <a:pt x="109" y="216"/>
                  </a:cubicBezTo>
                  <a:cubicBezTo>
                    <a:pt x="116" y="216"/>
                    <a:pt x="116" y="213"/>
                    <a:pt x="119" y="206"/>
                  </a:cubicBezTo>
                  <a:cubicBezTo>
                    <a:pt x="135" y="160"/>
                    <a:pt x="152" y="114"/>
                    <a:pt x="168" y="68"/>
                  </a:cubicBezTo>
                  <a:cubicBezTo>
                    <a:pt x="185" y="114"/>
                    <a:pt x="202" y="160"/>
                    <a:pt x="218" y="206"/>
                  </a:cubicBezTo>
                  <a:cubicBezTo>
                    <a:pt x="221" y="212"/>
                    <a:pt x="222" y="216"/>
                    <a:pt x="228" y="216"/>
                  </a:cubicBezTo>
                  <a:cubicBezTo>
                    <a:pt x="234" y="216"/>
                    <a:pt x="237" y="212"/>
                    <a:pt x="238" y="206"/>
                  </a:cubicBezTo>
                  <a:cubicBezTo>
                    <a:pt x="257" y="153"/>
                    <a:pt x="276" y="99"/>
                    <a:pt x="295" y="46"/>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09" name=""/>
            <p:cNvSpPr/>
            <p:nvPr/>
          </p:nvSpPr>
          <p:spPr>
            <a:xfrm>
              <a:off x="3430080" y="5033880"/>
              <a:ext cx="86400" cy="119520"/>
            </a:xfrm>
            <a:custGeom>
              <a:avLst/>
              <a:gdLst>
                <a:gd name="textAreaLeft" fmla="*/ 0 w 86400"/>
                <a:gd name="textAreaRight" fmla="*/ 88920 w 86400"/>
                <a:gd name="textAreaTop" fmla="*/ 0 h 119520"/>
                <a:gd name="textAreaBottom" fmla="*/ 122040 h 119520"/>
              </a:gdLst>
              <a:ahLst/>
              <a:rect l="textAreaLeft" t="textAreaTop" r="textAreaRight" b="textAreaBottom"/>
              <a:pathLst>
                <a:path w="247" h="339">
                  <a:moveTo>
                    <a:pt x="37" y="303"/>
                  </a:moveTo>
                  <a:cubicBezTo>
                    <a:pt x="37" y="324"/>
                    <a:pt x="33" y="324"/>
                    <a:pt x="0" y="324"/>
                  </a:cubicBezTo>
                  <a:cubicBezTo>
                    <a:pt x="0" y="329"/>
                    <a:pt x="0" y="334"/>
                    <a:pt x="0" y="339"/>
                  </a:cubicBezTo>
                  <a:cubicBezTo>
                    <a:pt x="16" y="339"/>
                    <a:pt x="42" y="338"/>
                    <a:pt x="56" y="338"/>
                  </a:cubicBezTo>
                  <a:cubicBezTo>
                    <a:pt x="68" y="338"/>
                    <a:pt x="93" y="339"/>
                    <a:pt x="110" y="339"/>
                  </a:cubicBezTo>
                  <a:cubicBezTo>
                    <a:pt x="110" y="334"/>
                    <a:pt x="110" y="329"/>
                    <a:pt x="110" y="324"/>
                  </a:cubicBezTo>
                  <a:cubicBezTo>
                    <a:pt x="78" y="324"/>
                    <a:pt x="72" y="324"/>
                    <a:pt x="72" y="303"/>
                  </a:cubicBezTo>
                  <a:cubicBezTo>
                    <a:pt x="72" y="273"/>
                    <a:pt x="72" y="243"/>
                    <a:pt x="72" y="212"/>
                  </a:cubicBezTo>
                  <a:cubicBezTo>
                    <a:pt x="72" y="162"/>
                    <a:pt x="107" y="134"/>
                    <a:pt x="138" y="134"/>
                  </a:cubicBezTo>
                  <a:cubicBezTo>
                    <a:pt x="169" y="134"/>
                    <a:pt x="175" y="161"/>
                    <a:pt x="175" y="189"/>
                  </a:cubicBezTo>
                  <a:cubicBezTo>
                    <a:pt x="175" y="227"/>
                    <a:pt x="175" y="265"/>
                    <a:pt x="175" y="303"/>
                  </a:cubicBezTo>
                  <a:cubicBezTo>
                    <a:pt x="175" y="324"/>
                    <a:pt x="169" y="324"/>
                    <a:pt x="137" y="324"/>
                  </a:cubicBezTo>
                  <a:cubicBezTo>
                    <a:pt x="137" y="329"/>
                    <a:pt x="137" y="334"/>
                    <a:pt x="137" y="339"/>
                  </a:cubicBezTo>
                  <a:cubicBezTo>
                    <a:pt x="154" y="339"/>
                    <a:pt x="179" y="338"/>
                    <a:pt x="191" y="338"/>
                  </a:cubicBezTo>
                  <a:cubicBezTo>
                    <a:pt x="205" y="338"/>
                    <a:pt x="231" y="339"/>
                    <a:pt x="247" y="339"/>
                  </a:cubicBezTo>
                  <a:cubicBezTo>
                    <a:pt x="247" y="334"/>
                    <a:pt x="247" y="329"/>
                    <a:pt x="247" y="324"/>
                  </a:cubicBezTo>
                  <a:cubicBezTo>
                    <a:pt x="221" y="324"/>
                    <a:pt x="210" y="324"/>
                    <a:pt x="208" y="310"/>
                  </a:cubicBezTo>
                  <a:cubicBezTo>
                    <a:pt x="208" y="279"/>
                    <a:pt x="208" y="248"/>
                    <a:pt x="208" y="217"/>
                  </a:cubicBezTo>
                  <a:cubicBezTo>
                    <a:pt x="208" y="175"/>
                    <a:pt x="208" y="159"/>
                    <a:pt x="193" y="141"/>
                  </a:cubicBezTo>
                  <a:cubicBezTo>
                    <a:pt x="187" y="133"/>
                    <a:pt x="170" y="123"/>
                    <a:pt x="142" y="123"/>
                  </a:cubicBezTo>
                  <a:cubicBezTo>
                    <a:pt x="100" y="123"/>
                    <a:pt x="79" y="152"/>
                    <a:pt x="71" y="172"/>
                  </a:cubicBezTo>
                  <a:cubicBezTo>
                    <a:pt x="71" y="115"/>
                    <a:pt x="71" y="57"/>
                    <a:pt x="71" y="0"/>
                  </a:cubicBezTo>
                  <a:cubicBezTo>
                    <a:pt x="47" y="2"/>
                    <a:pt x="23" y="4"/>
                    <a:pt x="0" y="6"/>
                  </a:cubicBezTo>
                  <a:cubicBezTo>
                    <a:pt x="0" y="11"/>
                    <a:pt x="0" y="16"/>
                    <a:pt x="0" y="21"/>
                  </a:cubicBezTo>
                  <a:cubicBezTo>
                    <a:pt x="35" y="21"/>
                    <a:pt x="37" y="24"/>
                    <a:pt x="37" y="47"/>
                  </a:cubicBezTo>
                  <a:cubicBezTo>
                    <a:pt x="37" y="133"/>
                    <a:pt x="37" y="218"/>
                    <a:pt x="37" y="30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10" name=""/>
            <p:cNvSpPr/>
            <p:nvPr/>
          </p:nvSpPr>
          <p:spPr>
            <a:xfrm>
              <a:off x="3527640" y="5077080"/>
              <a:ext cx="65880" cy="78480"/>
            </a:xfrm>
            <a:custGeom>
              <a:avLst/>
              <a:gdLst>
                <a:gd name="textAreaLeft" fmla="*/ 0 w 65880"/>
                <a:gd name="textAreaRight" fmla="*/ 68400 w 65880"/>
                <a:gd name="textAreaTop" fmla="*/ 0 h 78480"/>
                <a:gd name="textAreaBottom" fmla="*/ 81000 h 78480"/>
              </a:gdLst>
              <a:ahLst/>
              <a:rect l="textAreaLeft" t="textAreaTop" r="textAreaRight" b="textAreaBottom"/>
              <a:pathLst>
                <a:path w="190" h="225">
                  <a:moveTo>
                    <a:pt x="41" y="97"/>
                  </a:moveTo>
                  <a:cubicBezTo>
                    <a:pt x="43" y="24"/>
                    <a:pt x="85" y="11"/>
                    <a:pt x="102" y="11"/>
                  </a:cubicBezTo>
                  <a:cubicBezTo>
                    <a:pt x="153" y="11"/>
                    <a:pt x="158" y="77"/>
                    <a:pt x="158" y="97"/>
                  </a:cubicBezTo>
                  <a:cubicBezTo>
                    <a:pt x="119" y="97"/>
                    <a:pt x="80" y="97"/>
                    <a:pt x="41" y="97"/>
                  </a:cubicBezTo>
                  <a:moveTo>
                    <a:pt x="41" y="106"/>
                  </a:moveTo>
                  <a:cubicBezTo>
                    <a:pt x="86" y="106"/>
                    <a:pt x="132" y="106"/>
                    <a:pt x="178" y="106"/>
                  </a:cubicBezTo>
                  <a:cubicBezTo>
                    <a:pt x="189" y="106"/>
                    <a:pt x="190" y="106"/>
                    <a:pt x="190" y="97"/>
                  </a:cubicBezTo>
                  <a:cubicBezTo>
                    <a:pt x="190" y="48"/>
                    <a:pt x="164" y="0"/>
                    <a:pt x="102" y="0"/>
                  </a:cubicBezTo>
                  <a:cubicBezTo>
                    <a:pt x="45" y="0"/>
                    <a:pt x="0" y="50"/>
                    <a:pt x="0" y="112"/>
                  </a:cubicBezTo>
                  <a:cubicBezTo>
                    <a:pt x="0" y="178"/>
                    <a:pt x="52" y="225"/>
                    <a:pt x="108" y="225"/>
                  </a:cubicBezTo>
                  <a:cubicBezTo>
                    <a:pt x="168" y="225"/>
                    <a:pt x="190" y="171"/>
                    <a:pt x="190" y="161"/>
                  </a:cubicBezTo>
                  <a:cubicBezTo>
                    <a:pt x="190" y="157"/>
                    <a:pt x="186" y="155"/>
                    <a:pt x="183" y="155"/>
                  </a:cubicBezTo>
                  <a:cubicBezTo>
                    <a:pt x="179" y="155"/>
                    <a:pt x="178" y="158"/>
                    <a:pt x="178" y="162"/>
                  </a:cubicBezTo>
                  <a:cubicBezTo>
                    <a:pt x="160" y="212"/>
                    <a:pt x="116" y="212"/>
                    <a:pt x="111" y="212"/>
                  </a:cubicBezTo>
                  <a:cubicBezTo>
                    <a:pt x="87" y="212"/>
                    <a:pt x="67" y="198"/>
                    <a:pt x="56" y="180"/>
                  </a:cubicBezTo>
                  <a:cubicBezTo>
                    <a:pt x="41" y="157"/>
                    <a:pt x="41" y="124"/>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11" name=""/>
            <p:cNvSpPr/>
            <p:nvPr/>
          </p:nvSpPr>
          <p:spPr>
            <a:xfrm>
              <a:off x="3606120" y="5078160"/>
              <a:ext cx="57240" cy="75240"/>
            </a:xfrm>
            <a:custGeom>
              <a:avLst/>
              <a:gdLst>
                <a:gd name="textAreaLeft" fmla="*/ 0 w 57240"/>
                <a:gd name="textAreaRight" fmla="*/ 59760 w 57240"/>
                <a:gd name="textAreaTop" fmla="*/ 0 h 75240"/>
                <a:gd name="textAreaBottom" fmla="*/ 77760 h 75240"/>
              </a:gdLst>
              <a:ahLst/>
              <a:rect l="textAreaLeft" t="textAreaTop" r="textAreaRight" b="textAreaBottom"/>
              <a:pathLst>
                <a:path w="166" h="216">
                  <a:moveTo>
                    <a:pt x="69" y="54"/>
                  </a:moveTo>
                  <a:cubicBezTo>
                    <a:pt x="69" y="36"/>
                    <a:pt x="69" y="18"/>
                    <a:pt x="69" y="0"/>
                  </a:cubicBezTo>
                  <a:cubicBezTo>
                    <a:pt x="46" y="2"/>
                    <a:pt x="23" y="4"/>
                    <a:pt x="0" y="6"/>
                  </a:cubicBezTo>
                  <a:cubicBezTo>
                    <a:pt x="0" y="11"/>
                    <a:pt x="0" y="16"/>
                    <a:pt x="0" y="21"/>
                  </a:cubicBezTo>
                  <a:cubicBezTo>
                    <a:pt x="35" y="21"/>
                    <a:pt x="38" y="24"/>
                    <a:pt x="38" y="49"/>
                  </a:cubicBezTo>
                  <a:cubicBezTo>
                    <a:pt x="38" y="93"/>
                    <a:pt x="38" y="136"/>
                    <a:pt x="38" y="180"/>
                  </a:cubicBezTo>
                  <a:cubicBezTo>
                    <a:pt x="38" y="201"/>
                    <a:pt x="34" y="201"/>
                    <a:pt x="0" y="201"/>
                  </a:cubicBezTo>
                  <a:cubicBezTo>
                    <a:pt x="0" y="206"/>
                    <a:pt x="0" y="211"/>
                    <a:pt x="0" y="216"/>
                  </a:cubicBezTo>
                  <a:cubicBezTo>
                    <a:pt x="20" y="216"/>
                    <a:pt x="42" y="215"/>
                    <a:pt x="56" y="215"/>
                  </a:cubicBezTo>
                  <a:cubicBezTo>
                    <a:pt x="76" y="215"/>
                    <a:pt x="100" y="215"/>
                    <a:pt x="119" y="216"/>
                  </a:cubicBezTo>
                  <a:cubicBezTo>
                    <a:pt x="119" y="211"/>
                    <a:pt x="119" y="206"/>
                    <a:pt x="119" y="201"/>
                  </a:cubicBezTo>
                  <a:cubicBezTo>
                    <a:pt x="116" y="201"/>
                    <a:pt x="112" y="201"/>
                    <a:pt x="108" y="201"/>
                  </a:cubicBezTo>
                  <a:cubicBezTo>
                    <a:pt x="72" y="201"/>
                    <a:pt x="72" y="195"/>
                    <a:pt x="72" y="179"/>
                  </a:cubicBezTo>
                  <a:cubicBezTo>
                    <a:pt x="72" y="154"/>
                    <a:pt x="72" y="128"/>
                    <a:pt x="72" y="103"/>
                  </a:cubicBezTo>
                  <a:cubicBezTo>
                    <a:pt x="72" y="54"/>
                    <a:pt x="91" y="11"/>
                    <a:pt x="129" y="11"/>
                  </a:cubicBezTo>
                  <a:cubicBezTo>
                    <a:pt x="133" y="11"/>
                    <a:pt x="133" y="11"/>
                    <a:pt x="135" y="11"/>
                  </a:cubicBezTo>
                  <a:cubicBezTo>
                    <a:pt x="133" y="12"/>
                    <a:pt x="124" y="18"/>
                    <a:pt x="124" y="31"/>
                  </a:cubicBezTo>
                  <a:cubicBezTo>
                    <a:pt x="124" y="45"/>
                    <a:pt x="133" y="52"/>
                    <a:pt x="145" y="52"/>
                  </a:cubicBezTo>
                  <a:cubicBezTo>
                    <a:pt x="153" y="52"/>
                    <a:pt x="166" y="47"/>
                    <a:pt x="166" y="31"/>
                  </a:cubicBezTo>
                  <a:cubicBezTo>
                    <a:pt x="166" y="15"/>
                    <a:pt x="150" y="0"/>
                    <a:pt x="129" y="0"/>
                  </a:cubicBezTo>
                  <a:cubicBezTo>
                    <a:pt x="93" y="0"/>
                    <a:pt x="76" y="33"/>
                    <a:pt x="69" y="54"/>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12" name=""/>
            <p:cNvSpPr/>
            <p:nvPr/>
          </p:nvSpPr>
          <p:spPr>
            <a:xfrm>
              <a:off x="3675960" y="5077080"/>
              <a:ext cx="65880" cy="78480"/>
            </a:xfrm>
            <a:custGeom>
              <a:avLst/>
              <a:gdLst>
                <a:gd name="textAreaLeft" fmla="*/ 0 w 65880"/>
                <a:gd name="textAreaRight" fmla="*/ 68400 w 65880"/>
                <a:gd name="textAreaTop" fmla="*/ 0 h 78480"/>
                <a:gd name="textAreaBottom" fmla="*/ 81000 h 78480"/>
              </a:gdLst>
              <a:ahLst/>
              <a:rect l="textAreaLeft" t="textAreaTop" r="textAreaRight" b="textAreaBottom"/>
              <a:pathLst>
                <a:path w="190" h="225">
                  <a:moveTo>
                    <a:pt x="40" y="97"/>
                  </a:moveTo>
                  <a:cubicBezTo>
                    <a:pt x="43" y="24"/>
                    <a:pt x="85" y="11"/>
                    <a:pt x="102" y="11"/>
                  </a:cubicBezTo>
                  <a:cubicBezTo>
                    <a:pt x="152" y="11"/>
                    <a:pt x="156" y="77"/>
                    <a:pt x="156" y="97"/>
                  </a:cubicBezTo>
                  <a:cubicBezTo>
                    <a:pt x="118" y="97"/>
                    <a:pt x="79" y="97"/>
                    <a:pt x="40" y="97"/>
                  </a:cubicBezTo>
                  <a:moveTo>
                    <a:pt x="40" y="106"/>
                  </a:moveTo>
                  <a:cubicBezTo>
                    <a:pt x="86" y="106"/>
                    <a:pt x="132" y="106"/>
                    <a:pt x="177" y="106"/>
                  </a:cubicBezTo>
                  <a:cubicBezTo>
                    <a:pt x="189" y="106"/>
                    <a:pt x="190" y="106"/>
                    <a:pt x="190" y="97"/>
                  </a:cubicBezTo>
                  <a:cubicBezTo>
                    <a:pt x="190" y="48"/>
                    <a:pt x="163" y="0"/>
                    <a:pt x="102" y="0"/>
                  </a:cubicBezTo>
                  <a:cubicBezTo>
                    <a:pt x="44" y="0"/>
                    <a:pt x="0" y="50"/>
                    <a:pt x="0" y="112"/>
                  </a:cubicBezTo>
                  <a:cubicBezTo>
                    <a:pt x="0" y="178"/>
                    <a:pt x="50" y="225"/>
                    <a:pt x="107" y="225"/>
                  </a:cubicBezTo>
                  <a:cubicBezTo>
                    <a:pt x="168" y="225"/>
                    <a:pt x="190" y="171"/>
                    <a:pt x="190" y="161"/>
                  </a:cubicBezTo>
                  <a:cubicBezTo>
                    <a:pt x="190" y="157"/>
                    <a:pt x="186" y="155"/>
                    <a:pt x="183" y="155"/>
                  </a:cubicBezTo>
                  <a:cubicBezTo>
                    <a:pt x="179" y="155"/>
                    <a:pt x="177" y="158"/>
                    <a:pt x="176" y="162"/>
                  </a:cubicBezTo>
                  <a:cubicBezTo>
                    <a:pt x="159" y="212"/>
                    <a:pt x="116" y="212"/>
                    <a:pt x="110" y="212"/>
                  </a:cubicBezTo>
                  <a:cubicBezTo>
                    <a:pt x="85" y="212"/>
                    <a:pt x="65" y="198"/>
                    <a:pt x="54" y="180"/>
                  </a:cubicBezTo>
                  <a:cubicBezTo>
                    <a:pt x="40" y="157"/>
                    <a:pt x="40" y="124"/>
                    <a:pt x="40"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13" name=""/>
            <p:cNvSpPr/>
            <p:nvPr/>
          </p:nvSpPr>
          <p:spPr>
            <a:xfrm>
              <a:off x="3816000" y="5078160"/>
              <a:ext cx="72360" cy="77400"/>
            </a:xfrm>
            <a:custGeom>
              <a:avLst/>
              <a:gdLst>
                <a:gd name="textAreaLeft" fmla="*/ 0 w 72360"/>
                <a:gd name="textAreaRight" fmla="*/ 74880 w 72360"/>
                <a:gd name="textAreaTop" fmla="*/ 0 h 77400"/>
                <a:gd name="textAreaBottom" fmla="*/ 79920 h 77400"/>
              </a:gdLst>
              <a:ahLst/>
              <a:rect l="textAreaLeft" t="textAreaTop" r="textAreaRight" b="textAreaBottom"/>
              <a:pathLst>
                <a:path w="208" h="222">
                  <a:moveTo>
                    <a:pt x="45" y="176"/>
                  </a:moveTo>
                  <a:cubicBezTo>
                    <a:pt x="71" y="148"/>
                    <a:pt x="85" y="135"/>
                    <a:pt x="103" y="120"/>
                  </a:cubicBezTo>
                  <a:cubicBezTo>
                    <a:pt x="119" y="106"/>
                    <a:pt x="133" y="94"/>
                    <a:pt x="151" y="77"/>
                  </a:cubicBezTo>
                  <a:cubicBezTo>
                    <a:pt x="197" y="31"/>
                    <a:pt x="208" y="7"/>
                    <a:pt x="208" y="6"/>
                  </a:cubicBezTo>
                  <a:cubicBezTo>
                    <a:pt x="208" y="0"/>
                    <a:pt x="204" y="0"/>
                    <a:pt x="203" y="0"/>
                  </a:cubicBezTo>
                  <a:cubicBezTo>
                    <a:pt x="200" y="0"/>
                    <a:pt x="199" y="1"/>
                    <a:pt x="196" y="6"/>
                  </a:cubicBezTo>
                  <a:cubicBezTo>
                    <a:pt x="180" y="29"/>
                    <a:pt x="171" y="38"/>
                    <a:pt x="159" y="38"/>
                  </a:cubicBezTo>
                  <a:cubicBezTo>
                    <a:pt x="147" y="38"/>
                    <a:pt x="141" y="29"/>
                    <a:pt x="134" y="21"/>
                  </a:cubicBezTo>
                  <a:cubicBezTo>
                    <a:pt x="124" y="10"/>
                    <a:pt x="116" y="0"/>
                    <a:pt x="99" y="0"/>
                  </a:cubicBezTo>
                  <a:cubicBezTo>
                    <a:pt x="63" y="0"/>
                    <a:pt x="40" y="46"/>
                    <a:pt x="40" y="56"/>
                  </a:cubicBezTo>
                  <a:cubicBezTo>
                    <a:pt x="40" y="59"/>
                    <a:pt x="42" y="61"/>
                    <a:pt x="46" y="61"/>
                  </a:cubicBezTo>
                  <a:cubicBezTo>
                    <a:pt x="50" y="61"/>
                    <a:pt x="52" y="59"/>
                    <a:pt x="53" y="56"/>
                  </a:cubicBezTo>
                  <a:cubicBezTo>
                    <a:pt x="61" y="33"/>
                    <a:pt x="91" y="33"/>
                    <a:pt x="95" y="33"/>
                  </a:cubicBezTo>
                  <a:cubicBezTo>
                    <a:pt x="105" y="33"/>
                    <a:pt x="115" y="36"/>
                    <a:pt x="126" y="40"/>
                  </a:cubicBezTo>
                  <a:cubicBezTo>
                    <a:pt x="145" y="47"/>
                    <a:pt x="151" y="47"/>
                    <a:pt x="164" y="47"/>
                  </a:cubicBezTo>
                  <a:cubicBezTo>
                    <a:pt x="145" y="68"/>
                    <a:pt x="105" y="105"/>
                    <a:pt x="95" y="112"/>
                  </a:cubicBezTo>
                  <a:cubicBezTo>
                    <a:pt x="80" y="126"/>
                    <a:pt x="65" y="140"/>
                    <a:pt x="50" y="154"/>
                  </a:cubicBezTo>
                  <a:cubicBezTo>
                    <a:pt x="17" y="186"/>
                    <a:pt x="0" y="214"/>
                    <a:pt x="0" y="218"/>
                  </a:cubicBezTo>
                  <a:cubicBezTo>
                    <a:pt x="0" y="222"/>
                    <a:pt x="4" y="221"/>
                    <a:pt x="5" y="222"/>
                  </a:cubicBezTo>
                  <a:cubicBezTo>
                    <a:pt x="10" y="222"/>
                    <a:pt x="11" y="221"/>
                    <a:pt x="14" y="215"/>
                  </a:cubicBezTo>
                  <a:cubicBezTo>
                    <a:pt x="25" y="198"/>
                    <a:pt x="40" y="186"/>
                    <a:pt x="56" y="186"/>
                  </a:cubicBezTo>
                  <a:cubicBezTo>
                    <a:pt x="67" y="186"/>
                    <a:pt x="71" y="190"/>
                    <a:pt x="84" y="204"/>
                  </a:cubicBezTo>
                  <a:cubicBezTo>
                    <a:pt x="92" y="214"/>
                    <a:pt x="102" y="222"/>
                    <a:pt x="116" y="222"/>
                  </a:cubicBezTo>
                  <a:cubicBezTo>
                    <a:pt x="165" y="222"/>
                    <a:pt x="193" y="161"/>
                    <a:pt x="193" y="147"/>
                  </a:cubicBezTo>
                  <a:cubicBezTo>
                    <a:pt x="193" y="144"/>
                    <a:pt x="190" y="142"/>
                    <a:pt x="187" y="142"/>
                  </a:cubicBezTo>
                  <a:cubicBezTo>
                    <a:pt x="183" y="142"/>
                    <a:pt x="182" y="145"/>
                    <a:pt x="180" y="148"/>
                  </a:cubicBezTo>
                  <a:cubicBezTo>
                    <a:pt x="169" y="180"/>
                    <a:pt x="137" y="190"/>
                    <a:pt x="122" y="190"/>
                  </a:cubicBezTo>
                  <a:cubicBezTo>
                    <a:pt x="112" y="190"/>
                    <a:pt x="102" y="186"/>
                    <a:pt x="92" y="183"/>
                  </a:cubicBezTo>
                  <a:cubicBezTo>
                    <a:pt x="75" y="176"/>
                    <a:pt x="68" y="175"/>
                    <a:pt x="57" y="175"/>
                  </a:cubicBezTo>
                  <a:cubicBezTo>
                    <a:pt x="53" y="175"/>
                    <a:pt x="49" y="175"/>
                    <a:pt x="45" y="176"/>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14" name=""/>
            <p:cNvSpPr/>
            <p:nvPr/>
          </p:nvSpPr>
          <p:spPr>
            <a:xfrm>
              <a:off x="3896640" y="5100840"/>
              <a:ext cx="35280" cy="80280"/>
            </a:xfrm>
            <a:custGeom>
              <a:avLst/>
              <a:gdLst>
                <a:gd name="textAreaLeft" fmla="*/ 0 w 35280"/>
                <a:gd name="textAreaRight" fmla="*/ 37800 w 35280"/>
                <a:gd name="textAreaTop" fmla="*/ 0 h 80280"/>
                <a:gd name="textAreaBottom" fmla="*/ 82800 h 80280"/>
              </a:gdLst>
              <a:ahLst/>
              <a:rect l="textAreaLeft" t="textAreaTop" r="textAreaRight" b="textAreaBottom"/>
              <a:pathLst>
                <a:path w="105" h="230">
                  <a:moveTo>
                    <a:pt x="95" y="12"/>
                  </a:moveTo>
                  <a:cubicBezTo>
                    <a:pt x="95" y="8"/>
                    <a:pt x="91" y="0"/>
                    <a:pt x="81" y="0"/>
                  </a:cubicBezTo>
                  <a:cubicBezTo>
                    <a:pt x="73" y="0"/>
                    <a:pt x="63" y="8"/>
                    <a:pt x="63" y="19"/>
                  </a:cubicBezTo>
                  <a:cubicBezTo>
                    <a:pt x="63" y="25"/>
                    <a:pt x="67" y="32"/>
                    <a:pt x="75" y="32"/>
                  </a:cubicBezTo>
                  <a:cubicBezTo>
                    <a:pt x="87" y="32"/>
                    <a:pt x="95" y="22"/>
                    <a:pt x="95" y="12"/>
                  </a:cubicBezTo>
                  <a:moveTo>
                    <a:pt x="25" y="187"/>
                  </a:moveTo>
                  <a:cubicBezTo>
                    <a:pt x="24" y="191"/>
                    <a:pt x="22" y="195"/>
                    <a:pt x="22" y="201"/>
                  </a:cubicBezTo>
                  <a:cubicBezTo>
                    <a:pt x="22" y="218"/>
                    <a:pt x="36" y="230"/>
                    <a:pt x="54" y="230"/>
                  </a:cubicBezTo>
                  <a:cubicBezTo>
                    <a:pt x="89" y="230"/>
                    <a:pt x="105" y="183"/>
                    <a:pt x="105" y="179"/>
                  </a:cubicBezTo>
                  <a:cubicBezTo>
                    <a:pt x="105" y="173"/>
                    <a:pt x="101" y="175"/>
                    <a:pt x="99" y="173"/>
                  </a:cubicBezTo>
                  <a:cubicBezTo>
                    <a:pt x="94" y="173"/>
                    <a:pt x="94" y="176"/>
                    <a:pt x="92" y="180"/>
                  </a:cubicBezTo>
                  <a:cubicBezTo>
                    <a:pt x="84" y="207"/>
                    <a:pt x="68" y="220"/>
                    <a:pt x="56" y="220"/>
                  </a:cubicBezTo>
                  <a:cubicBezTo>
                    <a:pt x="49" y="220"/>
                    <a:pt x="47" y="216"/>
                    <a:pt x="47" y="209"/>
                  </a:cubicBezTo>
                  <a:cubicBezTo>
                    <a:pt x="47" y="201"/>
                    <a:pt x="49" y="194"/>
                    <a:pt x="53" y="187"/>
                  </a:cubicBezTo>
                  <a:cubicBezTo>
                    <a:pt x="56" y="177"/>
                    <a:pt x="60" y="169"/>
                    <a:pt x="64" y="159"/>
                  </a:cubicBezTo>
                  <a:cubicBezTo>
                    <a:pt x="67" y="152"/>
                    <a:pt x="80" y="120"/>
                    <a:pt x="81" y="116"/>
                  </a:cubicBezTo>
                  <a:cubicBezTo>
                    <a:pt x="81" y="113"/>
                    <a:pt x="82" y="109"/>
                    <a:pt x="82" y="105"/>
                  </a:cubicBezTo>
                  <a:cubicBezTo>
                    <a:pt x="82" y="89"/>
                    <a:pt x="68" y="77"/>
                    <a:pt x="50" y="77"/>
                  </a:cubicBezTo>
                  <a:cubicBezTo>
                    <a:pt x="15" y="77"/>
                    <a:pt x="0" y="123"/>
                    <a:pt x="0" y="128"/>
                  </a:cubicBezTo>
                  <a:cubicBezTo>
                    <a:pt x="0" y="132"/>
                    <a:pt x="4" y="132"/>
                    <a:pt x="5" y="132"/>
                  </a:cubicBezTo>
                  <a:cubicBezTo>
                    <a:pt x="11" y="132"/>
                    <a:pt x="11" y="131"/>
                    <a:pt x="12" y="127"/>
                  </a:cubicBezTo>
                  <a:cubicBezTo>
                    <a:pt x="21" y="98"/>
                    <a:pt x="36" y="85"/>
                    <a:pt x="49" y="85"/>
                  </a:cubicBezTo>
                  <a:cubicBezTo>
                    <a:pt x="54" y="85"/>
                    <a:pt x="57" y="88"/>
                    <a:pt x="57" y="98"/>
                  </a:cubicBezTo>
                  <a:cubicBezTo>
                    <a:pt x="57" y="106"/>
                    <a:pt x="56" y="110"/>
                    <a:pt x="46" y="132"/>
                  </a:cubicBezTo>
                  <a:cubicBezTo>
                    <a:pt x="39" y="151"/>
                    <a:pt x="32" y="169"/>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015" name=""/>
            <p:cNvSpPr/>
            <p:nvPr/>
          </p:nvSpPr>
          <p:spPr>
            <a:xfrm>
              <a:off x="4015080" y="5033880"/>
              <a:ext cx="84600" cy="121680"/>
            </a:xfrm>
            <a:custGeom>
              <a:avLst/>
              <a:gdLst>
                <a:gd name="textAreaLeft" fmla="*/ 0 w 84600"/>
                <a:gd name="textAreaRight" fmla="*/ 87120 w 84600"/>
                <a:gd name="textAreaTop" fmla="*/ 0 h 121680"/>
                <a:gd name="textAreaBottom" fmla="*/ 124200 h 121680"/>
              </a:gdLst>
              <a:ahLst/>
              <a:rect l="textAreaLeft" t="textAreaTop" r="textAreaRight" b="textAreaBottom"/>
              <a:pathLst>
                <a:path w="242" h="345">
                  <a:moveTo>
                    <a:pt x="169" y="313"/>
                  </a:moveTo>
                  <a:cubicBezTo>
                    <a:pt x="169" y="324"/>
                    <a:pt x="169" y="334"/>
                    <a:pt x="169" y="345"/>
                  </a:cubicBezTo>
                  <a:cubicBezTo>
                    <a:pt x="193" y="343"/>
                    <a:pt x="218" y="341"/>
                    <a:pt x="242" y="339"/>
                  </a:cubicBezTo>
                  <a:cubicBezTo>
                    <a:pt x="242" y="334"/>
                    <a:pt x="242" y="329"/>
                    <a:pt x="242" y="324"/>
                  </a:cubicBezTo>
                  <a:cubicBezTo>
                    <a:pt x="207" y="324"/>
                    <a:pt x="203" y="321"/>
                    <a:pt x="203" y="298"/>
                  </a:cubicBezTo>
                  <a:cubicBezTo>
                    <a:pt x="203" y="198"/>
                    <a:pt x="203" y="99"/>
                    <a:pt x="203" y="0"/>
                  </a:cubicBezTo>
                  <a:cubicBezTo>
                    <a:pt x="179" y="2"/>
                    <a:pt x="156" y="4"/>
                    <a:pt x="133" y="6"/>
                  </a:cubicBezTo>
                  <a:cubicBezTo>
                    <a:pt x="133" y="11"/>
                    <a:pt x="133" y="16"/>
                    <a:pt x="133" y="21"/>
                  </a:cubicBezTo>
                  <a:cubicBezTo>
                    <a:pt x="166" y="21"/>
                    <a:pt x="170" y="24"/>
                    <a:pt x="170" y="47"/>
                  </a:cubicBezTo>
                  <a:cubicBezTo>
                    <a:pt x="170" y="83"/>
                    <a:pt x="170" y="118"/>
                    <a:pt x="170" y="154"/>
                  </a:cubicBezTo>
                  <a:cubicBezTo>
                    <a:pt x="156" y="135"/>
                    <a:pt x="135" y="123"/>
                    <a:pt x="109" y="123"/>
                  </a:cubicBezTo>
                  <a:cubicBezTo>
                    <a:pt x="50" y="123"/>
                    <a:pt x="0" y="172"/>
                    <a:pt x="0" y="235"/>
                  </a:cubicBezTo>
                  <a:cubicBezTo>
                    <a:pt x="0" y="296"/>
                    <a:pt x="47" y="345"/>
                    <a:pt x="103" y="345"/>
                  </a:cubicBezTo>
                  <a:cubicBezTo>
                    <a:pt x="134" y="345"/>
                    <a:pt x="156" y="328"/>
                    <a:pt x="169" y="313"/>
                  </a:cubicBezTo>
                  <a:moveTo>
                    <a:pt x="169" y="182"/>
                  </a:moveTo>
                  <a:cubicBezTo>
                    <a:pt x="169" y="215"/>
                    <a:pt x="169" y="249"/>
                    <a:pt x="169" y="282"/>
                  </a:cubicBezTo>
                  <a:cubicBezTo>
                    <a:pt x="169" y="291"/>
                    <a:pt x="169" y="292"/>
                    <a:pt x="163" y="300"/>
                  </a:cubicBezTo>
                  <a:cubicBezTo>
                    <a:pt x="149" y="324"/>
                    <a:pt x="127" y="334"/>
                    <a:pt x="106" y="334"/>
                  </a:cubicBezTo>
                  <a:cubicBezTo>
                    <a:pt x="84" y="334"/>
                    <a:pt x="65" y="321"/>
                    <a:pt x="54" y="303"/>
                  </a:cubicBezTo>
                  <a:cubicBezTo>
                    <a:pt x="42" y="284"/>
                    <a:pt x="40" y="256"/>
                    <a:pt x="40" y="235"/>
                  </a:cubicBezTo>
                  <a:cubicBezTo>
                    <a:pt x="40" y="217"/>
                    <a:pt x="40" y="187"/>
                    <a:pt x="56" y="165"/>
                  </a:cubicBezTo>
                  <a:cubicBezTo>
                    <a:pt x="65" y="151"/>
                    <a:pt x="84" y="134"/>
                    <a:pt x="110" y="134"/>
                  </a:cubicBezTo>
                  <a:cubicBezTo>
                    <a:pt x="128" y="134"/>
                    <a:pt x="148" y="141"/>
                    <a:pt x="163" y="163"/>
                  </a:cubicBezTo>
                  <a:cubicBezTo>
                    <a:pt x="169" y="172"/>
                    <a:pt x="169" y="173"/>
                    <a:pt x="169" y="18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16" name=""/>
            <p:cNvSpPr/>
            <p:nvPr/>
          </p:nvSpPr>
          <p:spPr>
            <a:xfrm>
              <a:off x="4112280" y="5077080"/>
              <a:ext cx="65880" cy="78480"/>
            </a:xfrm>
            <a:custGeom>
              <a:avLst/>
              <a:gdLst>
                <a:gd name="textAreaLeft" fmla="*/ 0 w 65880"/>
                <a:gd name="textAreaRight" fmla="*/ 68400 w 65880"/>
                <a:gd name="textAreaTop" fmla="*/ 0 h 78480"/>
                <a:gd name="textAreaBottom" fmla="*/ 81000 h 78480"/>
              </a:gdLst>
              <a:ahLst/>
              <a:rect l="textAreaLeft" t="textAreaTop" r="textAreaRight" b="textAreaBottom"/>
              <a:pathLst>
                <a:path w="190" h="225">
                  <a:moveTo>
                    <a:pt x="40" y="97"/>
                  </a:moveTo>
                  <a:cubicBezTo>
                    <a:pt x="43" y="24"/>
                    <a:pt x="85" y="11"/>
                    <a:pt x="102" y="11"/>
                  </a:cubicBezTo>
                  <a:cubicBezTo>
                    <a:pt x="152" y="11"/>
                    <a:pt x="157" y="77"/>
                    <a:pt x="157" y="97"/>
                  </a:cubicBezTo>
                  <a:cubicBezTo>
                    <a:pt x="118" y="97"/>
                    <a:pt x="79" y="97"/>
                    <a:pt x="40" y="97"/>
                  </a:cubicBezTo>
                  <a:moveTo>
                    <a:pt x="40" y="106"/>
                  </a:moveTo>
                  <a:cubicBezTo>
                    <a:pt x="86" y="106"/>
                    <a:pt x="132" y="106"/>
                    <a:pt x="178" y="106"/>
                  </a:cubicBezTo>
                  <a:cubicBezTo>
                    <a:pt x="189" y="106"/>
                    <a:pt x="190" y="106"/>
                    <a:pt x="190" y="97"/>
                  </a:cubicBezTo>
                  <a:cubicBezTo>
                    <a:pt x="190" y="48"/>
                    <a:pt x="164" y="0"/>
                    <a:pt x="102" y="0"/>
                  </a:cubicBezTo>
                  <a:cubicBezTo>
                    <a:pt x="45" y="0"/>
                    <a:pt x="0" y="50"/>
                    <a:pt x="0" y="112"/>
                  </a:cubicBezTo>
                  <a:cubicBezTo>
                    <a:pt x="0" y="178"/>
                    <a:pt x="52" y="225"/>
                    <a:pt x="108" y="225"/>
                  </a:cubicBezTo>
                  <a:cubicBezTo>
                    <a:pt x="168" y="225"/>
                    <a:pt x="190" y="171"/>
                    <a:pt x="190" y="161"/>
                  </a:cubicBezTo>
                  <a:cubicBezTo>
                    <a:pt x="190" y="157"/>
                    <a:pt x="186" y="155"/>
                    <a:pt x="183" y="155"/>
                  </a:cubicBezTo>
                  <a:cubicBezTo>
                    <a:pt x="179" y="155"/>
                    <a:pt x="178" y="158"/>
                    <a:pt x="176" y="162"/>
                  </a:cubicBezTo>
                  <a:cubicBezTo>
                    <a:pt x="159" y="212"/>
                    <a:pt x="116" y="212"/>
                    <a:pt x="110" y="212"/>
                  </a:cubicBezTo>
                  <a:cubicBezTo>
                    <a:pt x="85" y="212"/>
                    <a:pt x="66" y="198"/>
                    <a:pt x="54" y="180"/>
                  </a:cubicBezTo>
                  <a:cubicBezTo>
                    <a:pt x="40" y="157"/>
                    <a:pt x="40" y="124"/>
                    <a:pt x="40"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17" name=""/>
            <p:cNvSpPr/>
            <p:nvPr/>
          </p:nvSpPr>
          <p:spPr>
            <a:xfrm>
              <a:off x="4191480" y="5078160"/>
              <a:ext cx="86400" cy="75240"/>
            </a:xfrm>
            <a:custGeom>
              <a:avLst/>
              <a:gdLst>
                <a:gd name="textAreaLeft" fmla="*/ 0 w 86400"/>
                <a:gd name="textAreaRight" fmla="*/ 88920 w 86400"/>
                <a:gd name="textAreaTop" fmla="*/ 0 h 75240"/>
                <a:gd name="textAreaBottom" fmla="*/ 77760 h 75240"/>
              </a:gdLst>
              <a:ahLst/>
              <a:rect l="textAreaLeft" t="textAreaTop" r="textAreaRight" b="textAreaBottom"/>
              <a:pathLst>
                <a:path w="247" h="216">
                  <a:moveTo>
                    <a:pt x="39" y="49"/>
                  </a:moveTo>
                  <a:cubicBezTo>
                    <a:pt x="39" y="93"/>
                    <a:pt x="39" y="136"/>
                    <a:pt x="39" y="180"/>
                  </a:cubicBezTo>
                  <a:cubicBezTo>
                    <a:pt x="39" y="201"/>
                    <a:pt x="33" y="201"/>
                    <a:pt x="0" y="201"/>
                  </a:cubicBezTo>
                  <a:cubicBezTo>
                    <a:pt x="0" y="206"/>
                    <a:pt x="0" y="211"/>
                    <a:pt x="0" y="216"/>
                  </a:cubicBezTo>
                  <a:cubicBezTo>
                    <a:pt x="16" y="216"/>
                    <a:pt x="42" y="215"/>
                    <a:pt x="56" y="215"/>
                  </a:cubicBezTo>
                  <a:cubicBezTo>
                    <a:pt x="68" y="215"/>
                    <a:pt x="93" y="216"/>
                    <a:pt x="110" y="216"/>
                  </a:cubicBezTo>
                  <a:cubicBezTo>
                    <a:pt x="110" y="211"/>
                    <a:pt x="110" y="206"/>
                    <a:pt x="110" y="201"/>
                  </a:cubicBezTo>
                  <a:cubicBezTo>
                    <a:pt x="78" y="201"/>
                    <a:pt x="72" y="201"/>
                    <a:pt x="72" y="180"/>
                  </a:cubicBezTo>
                  <a:cubicBezTo>
                    <a:pt x="72" y="150"/>
                    <a:pt x="72" y="120"/>
                    <a:pt x="72" y="89"/>
                  </a:cubicBezTo>
                  <a:cubicBezTo>
                    <a:pt x="72" y="39"/>
                    <a:pt x="107" y="11"/>
                    <a:pt x="138" y="11"/>
                  </a:cubicBezTo>
                  <a:cubicBezTo>
                    <a:pt x="169" y="11"/>
                    <a:pt x="175" y="38"/>
                    <a:pt x="175" y="66"/>
                  </a:cubicBezTo>
                  <a:cubicBezTo>
                    <a:pt x="175" y="104"/>
                    <a:pt x="175" y="142"/>
                    <a:pt x="175" y="180"/>
                  </a:cubicBezTo>
                  <a:cubicBezTo>
                    <a:pt x="175" y="201"/>
                    <a:pt x="169" y="201"/>
                    <a:pt x="137" y="201"/>
                  </a:cubicBezTo>
                  <a:cubicBezTo>
                    <a:pt x="137" y="206"/>
                    <a:pt x="137" y="211"/>
                    <a:pt x="137" y="216"/>
                  </a:cubicBezTo>
                  <a:cubicBezTo>
                    <a:pt x="154" y="216"/>
                    <a:pt x="179" y="215"/>
                    <a:pt x="193" y="215"/>
                  </a:cubicBezTo>
                  <a:cubicBezTo>
                    <a:pt x="205" y="215"/>
                    <a:pt x="231" y="216"/>
                    <a:pt x="247" y="216"/>
                  </a:cubicBezTo>
                  <a:cubicBezTo>
                    <a:pt x="247" y="211"/>
                    <a:pt x="247" y="206"/>
                    <a:pt x="247" y="201"/>
                  </a:cubicBezTo>
                  <a:cubicBezTo>
                    <a:pt x="222" y="201"/>
                    <a:pt x="210" y="201"/>
                    <a:pt x="210" y="187"/>
                  </a:cubicBezTo>
                  <a:cubicBezTo>
                    <a:pt x="210" y="156"/>
                    <a:pt x="210" y="125"/>
                    <a:pt x="210" y="94"/>
                  </a:cubicBezTo>
                  <a:cubicBezTo>
                    <a:pt x="210" y="52"/>
                    <a:pt x="210" y="36"/>
                    <a:pt x="194" y="18"/>
                  </a:cubicBezTo>
                  <a:cubicBezTo>
                    <a:pt x="187" y="10"/>
                    <a:pt x="170" y="0"/>
                    <a:pt x="142" y="0"/>
                  </a:cubicBezTo>
                  <a:cubicBezTo>
                    <a:pt x="106" y="0"/>
                    <a:pt x="84" y="21"/>
                    <a:pt x="70" y="52"/>
                  </a:cubicBezTo>
                  <a:cubicBezTo>
                    <a:pt x="70" y="34"/>
                    <a:pt x="70" y="17"/>
                    <a:pt x="70" y="0"/>
                  </a:cubicBezTo>
                  <a:cubicBezTo>
                    <a:pt x="46" y="2"/>
                    <a:pt x="23" y="4"/>
                    <a:pt x="0" y="6"/>
                  </a:cubicBezTo>
                  <a:cubicBezTo>
                    <a:pt x="0" y="11"/>
                    <a:pt x="0" y="16"/>
                    <a:pt x="0" y="21"/>
                  </a:cubicBezTo>
                  <a:cubicBezTo>
                    <a:pt x="35" y="21"/>
                    <a:pt x="39" y="24"/>
                    <a:pt x="39"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18" name=""/>
            <p:cNvSpPr/>
            <p:nvPr/>
          </p:nvSpPr>
          <p:spPr>
            <a:xfrm>
              <a:off x="4289040" y="5077080"/>
              <a:ext cx="76320" cy="78480"/>
            </a:xfrm>
            <a:custGeom>
              <a:avLst/>
              <a:gdLst>
                <a:gd name="textAreaLeft" fmla="*/ 0 w 76320"/>
                <a:gd name="textAreaRight" fmla="*/ 78840 w 76320"/>
                <a:gd name="textAreaTop" fmla="*/ 0 h 78480"/>
                <a:gd name="textAreaBottom" fmla="*/ 81000 h 78480"/>
              </a:gdLst>
              <a:ahLst/>
              <a:rect l="textAreaLeft" t="textAreaTop" r="textAreaRight" b="textAreaBottom"/>
              <a:pathLst>
                <a:path w="219" h="225">
                  <a:moveTo>
                    <a:pt x="219" y="115"/>
                  </a:moveTo>
                  <a:cubicBezTo>
                    <a:pt x="219" y="52"/>
                    <a:pt x="170" y="0"/>
                    <a:pt x="109" y="0"/>
                  </a:cubicBezTo>
                  <a:cubicBezTo>
                    <a:pt x="48" y="0"/>
                    <a:pt x="0" y="53"/>
                    <a:pt x="0" y="115"/>
                  </a:cubicBezTo>
                  <a:cubicBezTo>
                    <a:pt x="0" y="178"/>
                    <a:pt x="52" y="225"/>
                    <a:pt x="109" y="225"/>
                  </a:cubicBezTo>
                  <a:cubicBezTo>
                    <a:pt x="168" y="225"/>
                    <a:pt x="219" y="178"/>
                    <a:pt x="219" y="115"/>
                  </a:cubicBezTo>
                  <a:moveTo>
                    <a:pt x="109" y="212"/>
                  </a:moveTo>
                  <a:cubicBezTo>
                    <a:pt x="88" y="212"/>
                    <a:pt x="66" y="203"/>
                    <a:pt x="53" y="180"/>
                  </a:cubicBezTo>
                  <a:cubicBezTo>
                    <a:pt x="41" y="158"/>
                    <a:pt x="41" y="129"/>
                    <a:pt x="41" y="110"/>
                  </a:cubicBezTo>
                  <a:cubicBezTo>
                    <a:pt x="41" y="92"/>
                    <a:pt x="41" y="66"/>
                    <a:pt x="53" y="43"/>
                  </a:cubicBezTo>
                  <a:cubicBezTo>
                    <a:pt x="66" y="21"/>
                    <a:pt x="90" y="11"/>
                    <a:pt x="109" y="11"/>
                  </a:cubicBezTo>
                  <a:cubicBezTo>
                    <a:pt x="130" y="11"/>
                    <a:pt x="151" y="22"/>
                    <a:pt x="164" y="43"/>
                  </a:cubicBezTo>
                  <a:cubicBezTo>
                    <a:pt x="177" y="64"/>
                    <a:pt x="177" y="92"/>
                    <a:pt x="177" y="110"/>
                  </a:cubicBezTo>
                  <a:cubicBezTo>
                    <a:pt x="177" y="129"/>
                    <a:pt x="177" y="155"/>
                    <a:pt x="167" y="176"/>
                  </a:cubicBezTo>
                  <a:cubicBezTo>
                    <a:pt x="156" y="198"/>
                    <a:pt x="135" y="212"/>
                    <a:pt x="109" y="21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19" name=""/>
            <p:cNvSpPr/>
            <p:nvPr/>
          </p:nvSpPr>
          <p:spPr>
            <a:xfrm>
              <a:off x="4376160" y="5047920"/>
              <a:ext cx="52560" cy="107640"/>
            </a:xfrm>
            <a:custGeom>
              <a:avLst/>
              <a:gdLst>
                <a:gd name="textAreaLeft" fmla="*/ 0 w 52560"/>
                <a:gd name="textAreaRight" fmla="*/ 55080 w 52560"/>
                <a:gd name="textAreaTop" fmla="*/ 0 h 107640"/>
                <a:gd name="textAreaBottom" fmla="*/ 110160 h 107640"/>
              </a:gdLst>
              <a:ahLst/>
              <a:rect l="textAreaLeft" t="textAreaTop" r="textAreaRight" b="textAreaBottom"/>
              <a:pathLst>
                <a:path w="153" h="306">
                  <a:moveTo>
                    <a:pt x="76" y="105"/>
                  </a:moveTo>
                  <a:cubicBezTo>
                    <a:pt x="99" y="105"/>
                    <a:pt x="123" y="105"/>
                    <a:pt x="146" y="105"/>
                  </a:cubicBezTo>
                  <a:cubicBezTo>
                    <a:pt x="146" y="100"/>
                    <a:pt x="146" y="95"/>
                    <a:pt x="146" y="90"/>
                  </a:cubicBezTo>
                  <a:cubicBezTo>
                    <a:pt x="123" y="90"/>
                    <a:pt x="99" y="90"/>
                    <a:pt x="76" y="90"/>
                  </a:cubicBezTo>
                  <a:cubicBezTo>
                    <a:pt x="76" y="60"/>
                    <a:pt x="76" y="30"/>
                    <a:pt x="76" y="0"/>
                  </a:cubicBezTo>
                  <a:cubicBezTo>
                    <a:pt x="72" y="0"/>
                    <a:pt x="68" y="0"/>
                    <a:pt x="63" y="0"/>
                  </a:cubicBezTo>
                  <a:cubicBezTo>
                    <a:pt x="62" y="39"/>
                    <a:pt x="48" y="92"/>
                    <a:pt x="0" y="94"/>
                  </a:cubicBezTo>
                  <a:cubicBezTo>
                    <a:pt x="0" y="97"/>
                    <a:pt x="0" y="101"/>
                    <a:pt x="0" y="105"/>
                  </a:cubicBezTo>
                  <a:cubicBezTo>
                    <a:pt x="14" y="105"/>
                    <a:pt x="27" y="105"/>
                    <a:pt x="41" y="105"/>
                  </a:cubicBezTo>
                  <a:cubicBezTo>
                    <a:pt x="41" y="150"/>
                    <a:pt x="41" y="195"/>
                    <a:pt x="41" y="240"/>
                  </a:cubicBezTo>
                  <a:cubicBezTo>
                    <a:pt x="41" y="300"/>
                    <a:pt x="87" y="306"/>
                    <a:pt x="105" y="306"/>
                  </a:cubicBezTo>
                  <a:cubicBezTo>
                    <a:pt x="140" y="306"/>
                    <a:pt x="153" y="271"/>
                    <a:pt x="153" y="240"/>
                  </a:cubicBezTo>
                  <a:cubicBezTo>
                    <a:pt x="153" y="231"/>
                    <a:pt x="153" y="222"/>
                    <a:pt x="153" y="212"/>
                  </a:cubicBezTo>
                  <a:cubicBezTo>
                    <a:pt x="149" y="212"/>
                    <a:pt x="145" y="212"/>
                    <a:pt x="142" y="212"/>
                  </a:cubicBezTo>
                  <a:cubicBezTo>
                    <a:pt x="142" y="221"/>
                    <a:pt x="142" y="230"/>
                    <a:pt x="142" y="239"/>
                  </a:cubicBezTo>
                  <a:cubicBezTo>
                    <a:pt x="142" y="275"/>
                    <a:pt x="126" y="293"/>
                    <a:pt x="108" y="293"/>
                  </a:cubicBezTo>
                  <a:cubicBezTo>
                    <a:pt x="76" y="293"/>
                    <a:pt x="76" y="249"/>
                    <a:pt x="76" y="240"/>
                  </a:cubicBezTo>
                  <a:cubicBezTo>
                    <a:pt x="76" y="195"/>
                    <a:pt x="76" y="150"/>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20" name=""/>
            <p:cNvSpPr/>
            <p:nvPr/>
          </p:nvSpPr>
          <p:spPr>
            <a:xfrm>
              <a:off x="4446360" y="5077080"/>
              <a:ext cx="65880" cy="78480"/>
            </a:xfrm>
            <a:custGeom>
              <a:avLst/>
              <a:gdLst>
                <a:gd name="textAreaLeft" fmla="*/ 0 w 65880"/>
                <a:gd name="textAreaRight" fmla="*/ 68400 w 65880"/>
                <a:gd name="textAreaTop" fmla="*/ 0 h 78480"/>
                <a:gd name="textAreaBottom" fmla="*/ 81000 h 78480"/>
              </a:gdLst>
              <a:ahLst/>
              <a:rect l="textAreaLeft" t="textAreaTop" r="textAreaRight" b="textAreaBottom"/>
              <a:pathLst>
                <a:path w="190" h="225">
                  <a:moveTo>
                    <a:pt x="42" y="97"/>
                  </a:moveTo>
                  <a:cubicBezTo>
                    <a:pt x="45" y="24"/>
                    <a:pt x="85" y="11"/>
                    <a:pt x="102" y="11"/>
                  </a:cubicBezTo>
                  <a:cubicBezTo>
                    <a:pt x="154" y="11"/>
                    <a:pt x="158" y="77"/>
                    <a:pt x="158" y="97"/>
                  </a:cubicBezTo>
                  <a:cubicBezTo>
                    <a:pt x="119" y="97"/>
                    <a:pt x="81" y="97"/>
                    <a:pt x="42" y="97"/>
                  </a:cubicBezTo>
                  <a:moveTo>
                    <a:pt x="41" y="106"/>
                  </a:moveTo>
                  <a:cubicBezTo>
                    <a:pt x="87" y="106"/>
                    <a:pt x="133" y="106"/>
                    <a:pt x="179" y="106"/>
                  </a:cubicBezTo>
                  <a:cubicBezTo>
                    <a:pt x="189" y="106"/>
                    <a:pt x="190" y="106"/>
                    <a:pt x="190" y="97"/>
                  </a:cubicBezTo>
                  <a:cubicBezTo>
                    <a:pt x="190" y="48"/>
                    <a:pt x="164" y="0"/>
                    <a:pt x="102" y="0"/>
                  </a:cubicBezTo>
                  <a:cubicBezTo>
                    <a:pt x="46" y="0"/>
                    <a:pt x="0" y="50"/>
                    <a:pt x="0" y="112"/>
                  </a:cubicBezTo>
                  <a:cubicBezTo>
                    <a:pt x="0" y="178"/>
                    <a:pt x="52" y="225"/>
                    <a:pt x="109" y="225"/>
                  </a:cubicBezTo>
                  <a:cubicBezTo>
                    <a:pt x="168" y="225"/>
                    <a:pt x="190" y="171"/>
                    <a:pt x="190" y="161"/>
                  </a:cubicBezTo>
                  <a:cubicBezTo>
                    <a:pt x="190" y="157"/>
                    <a:pt x="186" y="155"/>
                    <a:pt x="185" y="155"/>
                  </a:cubicBezTo>
                  <a:cubicBezTo>
                    <a:pt x="180" y="155"/>
                    <a:pt x="179" y="158"/>
                    <a:pt x="178" y="162"/>
                  </a:cubicBezTo>
                  <a:cubicBezTo>
                    <a:pt x="161" y="212"/>
                    <a:pt x="116" y="212"/>
                    <a:pt x="112" y="212"/>
                  </a:cubicBezTo>
                  <a:cubicBezTo>
                    <a:pt x="87" y="212"/>
                    <a:pt x="67" y="198"/>
                    <a:pt x="56" y="180"/>
                  </a:cubicBezTo>
                  <a:cubicBezTo>
                    <a:pt x="41" y="157"/>
                    <a:pt x="41" y="124"/>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21" name=""/>
            <p:cNvSpPr/>
            <p:nvPr/>
          </p:nvSpPr>
          <p:spPr>
            <a:xfrm>
              <a:off x="4525920" y="5077080"/>
              <a:ext cx="55440" cy="78480"/>
            </a:xfrm>
            <a:custGeom>
              <a:avLst/>
              <a:gdLst>
                <a:gd name="textAreaLeft" fmla="*/ 0 w 55440"/>
                <a:gd name="textAreaRight" fmla="*/ 57960 w 55440"/>
                <a:gd name="textAreaTop" fmla="*/ 0 h 78480"/>
                <a:gd name="textAreaBottom" fmla="*/ 81000 h 78480"/>
              </a:gdLst>
              <a:ahLst/>
              <a:rect l="textAreaLeft" t="textAreaTop" r="textAreaRight" b="textAreaBottom"/>
              <a:pathLst>
                <a:path w="161" h="225">
                  <a:moveTo>
                    <a:pt x="87" y="124"/>
                  </a:moveTo>
                  <a:cubicBezTo>
                    <a:pt x="97" y="127"/>
                    <a:pt x="137" y="134"/>
                    <a:pt x="137" y="169"/>
                  </a:cubicBezTo>
                  <a:cubicBezTo>
                    <a:pt x="137" y="194"/>
                    <a:pt x="120" y="214"/>
                    <a:pt x="83" y="214"/>
                  </a:cubicBezTo>
                  <a:cubicBezTo>
                    <a:pt x="41" y="214"/>
                    <a:pt x="22" y="186"/>
                    <a:pt x="14" y="145"/>
                  </a:cubicBezTo>
                  <a:cubicBezTo>
                    <a:pt x="13" y="138"/>
                    <a:pt x="11" y="137"/>
                    <a:pt x="7" y="137"/>
                  </a:cubicBezTo>
                  <a:cubicBezTo>
                    <a:pt x="0" y="137"/>
                    <a:pt x="0" y="140"/>
                    <a:pt x="0" y="148"/>
                  </a:cubicBezTo>
                  <a:cubicBezTo>
                    <a:pt x="0" y="170"/>
                    <a:pt x="0" y="192"/>
                    <a:pt x="0" y="214"/>
                  </a:cubicBezTo>
                  <a:cubicBezTo>
                    <a:pt x="0" y="222"/>
                    <a:pt x="0" y="225"/>
                    <a:pt x="6" y="225"/>
                  </a:cubicBezTo>
                  <a:cubicBezTo>
                    <a:pt x="8" y="225"/>
                    <a:pt x="8" y="225"/>
                    <a:pt x="18" y="215"/>
                  </a:cubicBezTo>
                  <a:cubicBezTo>
                    <a:pt x="20" y="214"/>
                    <a:pt x="20" y="214"/>
                    <a:pt x="28" y="204"/>
                  </a:cubicBezTo>
                  <a:cubicBezTo>
                    <a:pt x="49" y="225"/>
                    <a:pt x="71" y="225"/>
                    <a:pt x="83" y="225"/>
                  </a:cubicBezTo>
                  <a:cubicBezTo>
                    <a:pt x="139" y="225"/>
                    <a:pt x="161" y="193"/>
                    <a:pt x="161" y="157"/>
                  </a:cubicBezTo>
                  <a:cubicBezTo>
                    <a:pt x="161" y="131"/>
                    <a:pt x="147" y="116"/>
                    <a:pt x="140" y="110"/>
                  </a:cubicBezTo>
                  <a:cubicBezTo>
                    <a:pt x="125" y="95"/>
                    <a:pt x="105" y="91"/>
                    <a:pt x="84" y="87"/>
                  </a:cubicBezTo>
                  <a:cubicBezTo>
                    <a:pt x="57" y="81"/>
                    <a:pt x="24" y="76"/>
                    <a:pt x="24" y="46"/>
                  </a:cubicBezTo>
                  <a:cubicBezTo>
                    <a:pt x="24" y="29"/>
                    <a:pt x="36" y="10"/>
                    <a:pt x="78" y="10"/>
                  </a:cubicBezTo>
                  <a:cubicBezTo>
                    <a:pt x="133" y="10"/>
                    <a:pt x="136" y="53"/>
                    <a:pt x="137" y="69"/>
                  </a:cubicBezTo>
                  <a:cubicBezTo>
                    <a:pt x="137" y="73"/>
                    <a:pt x="141" y="73"/>
                    <a:pt x="143" y="73"/>
                  </a:cubicBezTo>
                  <a:cubicBezTo>
                    <a:pt x="148" y="73"/>
                    <a:pt x="148" y="71"/>
                    <a:pt x="148" y="62"/>
                  </a:cubicBezTo>
                  <a:cubicBezTo>
                    <a:pt x="148" y="45"/>
                    <a:pt x="148" y="29"/>
                    <a:pt x="148" y="13"/>
                  </a:cubicBezTo>
                  <a:cubicBezTo>
                    <a:pt x="148" y="4"/>
                    <a:pt x="148" y="0"/>
                    <a:pt x="143" y="0"/>
                  </a:cubicBezTo>
                  <a:cubicBezTo>
                    <a:pt x="141" y="0"/>
                    <a:pt x="140" y="0"/>
                    <a:pt x="133" y="6"/>
                  </a:cubicBezTo>
                  <a:cubicBezTo>
                    <a:pt x="132" y="9"/>
                    <a:pt x="127" y="13"/>
                    <a:pt x="125" y="14"/>
                  </a:cubicBezTo>
                  <a:cubicBezTo>
                    <a:pt x="106" y="0"/>
                    <a:pt x="87" y="0"/>
                    <a:pt x="78" y="0"/>
                  </a:cubicBezTo>
                  <a:cubicBezTo>
                    <a:pt x="20" y="0"/>
                    <a:pt x="0" y="34"/>
                    <a:pt x="0" y="60"/>
                  </a:cubicBezTo>
                  <a:cubicBezTo>
                    <a:pt x="0" y="78"/>
                    <a:pt x="8" y="91"/>
                    <a:pt x="21" y="102"/>
                  </a:cubicBezTo>
                  <a:cubicBezTo>
                    <a:pt x="38" y="115"/>
                    <a:pt x="50" y="117"/>
                    <a:pt x="87" y="124"/>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22" name=""/>
            <p:cNvSpPr/>
            <p:nvPr/>
          </p:nvSpPr>
          <p:spPr>
            <a:xfrm>
              <a:off x="4652280" y="5047920"/>
              <a:ext cx="52920" cy="107640"/>
            </a:xfrm>
            <a:custGeom>
              <a:avLst/>
              <a:gdLst>
                <a:gd name="textAreaLeft" fmla="*/ 0 w 52920"/>
                <a:gd name="textAreaRight" fmla="*/ 55440 w 52920"/>
                <a:gd name="textAreaTop" fmla="*/ 0 h 107640"/>
                <a:gd name="textAreaBottom" fmla="*/ 110160 h 107640"/>
              </a:gdLst>
              <a:ahLst/>
              <a:rect l="textAreaLeft" t="textAreaTop" r="textAreaRight" b="textAreaBottom"/>
              <a:pathLst>
                <a:path w="154" h="306">
                  <a:moveTo>
                    <a:pt x="76" y="105"/>
                  </a:moveTo>
                  <a:cubicBezTo>
                    <a:pt x="99" y="105"/>
                    <a:pt x="123" y="105"/>
                    <a:pt x="146" y="105"/>
                  </a:cubicBezTo>
                  <a:cubicBezTo>
                    <a:pt x="146" y="100"/>
                    <a:pt x="146" y="95"/>
                    <a:pt x="146" y="90"/>
                  </a:cubicBezTo>
                  <a:cubicBezTo>
                    <a:pt x="123" y="90"/>
                    <a:pt x="99" y="90"/>
                    <a:pt x="76" y="90"/>
                  </a:cubicBezTo>
                  <a:cubicBezTo>
                    <a:pt x="76" y="60"/>
                    <a:pt x="76" y="30"/>
                    <a:pt x="76" y="0"/>
                  </a:cubicBezTo>
                  <a:cubicBezTo>
                    <a:pt x="72" y="0"/>
                    <a:pt x="68" y="0"/>
                    <a:pt x="63" y="0"/>
                  </a:cubicBezTo>
                  <a:cubicBezTo>
                    <a:pt x="63" y="39"/>
                    <a:pt x="48" y="92"/>
                    <a:pt x="0" y="94"/>
                  </a:cubicBezTo>
                  <a:cubicBezTo>
                    <a:pt x="0" y="97"/>
                    <a:pt x="0" y="101"/>
                    <a:pt x="0" y="105"/>
                  </a:cubicBezTo>
                  <a:cubicBezTo>
                    <a:pt x="14" y="105"/>
                    <a:pt x="28" y="105"/>
                    <a:pt x="42" y="105"/>
                  </a:cubicBezTo>
                  <a:cubicBezTo>
                    <a:pt x="42" y="150"/>
                    <a:pt x="42" y="195"/>
                    <a:pt x="42" y="240"/>
                  </a:cubicBezTo>
                  <a:cubicBezTo>
                    <a:pt x="42" y="300"/>
                    <a:pt x="89" y="306"/>
                    <a:pt x="105" y="306"/>
                  </a:cubicBezTo>
                  <a:cubicBezTo>
                    <a:pt x="140" y="306"/>
                    <a:pt x="154" y="271"/>
                    <a:pt x="154" y="240"/>
                  </a:cubicBezTo>
                  <a:cubicBezTo>
                    <a:pt x="154" y="231"/>
                    <a:pt x="154" y="222"/>
                    <a:pt x="154" y="212"/>
                  </a:cubicBezTo>
                  <a:cubicBezTo>
                    <a:pt x="150" y="212"/>
                    <a:pt x="146" y="212"/>
                    <a:pt x="142" y="212"/>
                  </a:cubicBezTo>
                  <a:cubicBezTo>
                    <a:pt x="142" y="221"/>
                    <a:pt x="142" y="230"/>
                    <a:pt x="142" y="239"/>
                  </a:cubicBezTo>
                  <a:cubicBezTo>
                    <a:pt x="142" y="275"/>
                    <a:pt x="128" y="293"/>
                    <a:pt x="110" y="293"/>
                  </a:cubicBezTo>
                  <a:cubicBezTo>
                    <a:pt x="76" y="293"/>
                    <a:pt x="76" y="249"/>
                    <a:pt x="76" y="240"/>
                  </a:cubicBezTo>
                  <a:cubicBezTo>
                    <a:pt x="76" y="195"/>
                    <a:pt x="76" y="150"/>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23" name=""/>
            <p:cNvSpPr/>
            <p:nvPr/>
          </p:nvSpPr>
          <p:spPr>
            <a:xfrm>
              <a:off x="4723560" y="5033880"/>
              <a:ext cx="86760" cy="119520"/>
            </a:xfrm>
            <a:custGeom>
              <a:avLst/>
              <a:gdLst>
                <a:gd name="textAreaLeft" fmla="*/ 0 w 86760"/>
                <a:gd name="textAreaRight" fmla="*/ 89280 w 86760"/>
                <a:gd name="textAreaTop" fmla="*/ 0 h 119520"/>
                <a:gd name="textAreaBottom" fmla="*/ 122040 h 119520"/>
              </a:gdLst>
              <a:ahLst/>
              <a:rect l="textAreaLeft" t="textAreaTop" r="textAreaRight" b="textAreaBottom"/>
              <a:pathLst>
                <a:path w="248" h="339">
                  <a:moveTo>
                    <a:pt x="39" y="303"/>
                  </a:moveTo>
                  <a:cubicBezTo>
                    <a:pt x="39" y="324"/>
                    <a:pt x="33" y="324"/>
                    <a:pt x="0" y="324"/>
                  </a:cubicBezTo>
                  <a:cubicBezTo>
                    <a:pt x="0" y="329"/>
                    <a:pt x="0" y="334"/>
                    <a:pt x="0" y="339"/>
                  </a:cubicBezTo>
                  <a:cubicBezTo>
                    <a:pt x="18" y="339"/>
                    <a:pt x="42" y="338"/>
                    <a:pt x="56" y="338"/>
                  </a:cubicBezTo>
                  <a:cubicBezTo>
                    <a:pt x="68" y="338"/>
                    <a:pt x="94" y="339"/>
                    <a:pt x="110" y="339"/>
                  </a:cubicBezTo>
                  <a:cubicBezTo>
                    <a:pt x="110" y="334"/>
                    <a:pt x="110" y="329"/>
                    <a:pt x="110" y="324"/>
                  </a:cubicBezTo>
                  <a:cubicBezTo>
                    <a:pt x="78" y="324"/>
                    <a:pt x="73" y="324"/>
                    <a:pt x="73" y="303"/>
                  </a:cubicBezTo>
                  <a:cubicBezTo>
                    <a:pt x="73" y="273"/>
                    <a:pt x="73" y="243"/>
                    <a:pt x="73" y="212"/>
                  </a:cubicBezTo>
                  <a:cubicBezTo>
                    <a:pt x="73" y="162"/>
                    <a:pt x="108" y="134"/>
                    <a:pt x="138" y="134"/>
                  </a:cubicBezTo>
                  <a:cubicBezTo>
                    <a:pt x="169" y="134"/>
                    <a:pt x="175" y="161"/>
                    <a:pt x="175" y="189"/>
                  </a:cubicBezTo>
                  <a:cubicBezTo>
                    <a:pt x="175" y="227"/>
                    <a:pt x="175" y="265"/>
                    <a:pt x="175" y="303"/>
                  </a:cubicBezTo>
                  <a:cubicBezTo>
                    <a:pt x="175" y="324"/>
                    <a:pt x="169" y="324"/>
                    <a:pt x="137" y="324"/>
                  </a:cubicBezTo>
                  <a:cubicBezTo>
                    <a:pt x="137" y="329"/>
                    <a:pt x="137" y="334"/>
                    <a:pt x="137" y="339"/>
                  </a:cubicBezTo>
                  <a:cubicBezTo>
                    <a:pt x="154" y="339"/>
                    <a:pt x="179" y="338"/>
                    <a:pt x="193" y="338"/>
                  </a:cubicBezTo>
                  <a:cubicBezTo>
                    <a:pt x="206" y="338"/>
                    <a:pt x="231" y="339"/>
                    <a:pt x="248" y="339"/>
                  </a:cubicBezTo>
                  <a:cubicBezTo>
                    <a:pt x="248" y="334"/>
                    <a:pt x="248" y="329"/>
                    <a:pt x="248" y="324"/>
                  </a:cubicBezTo>
                  <a:cubicBezTo>
                    <a:pt x="222" y="324"/>
                    <a:pt x="210" y="324"/>
                    <a:pt x="210" y="310"/>
                  </a:cubicBezTo>
                  <a:cubicBezTo>
                    <a:pt x="210" y="279"/>
                    <a:pt x="210" y="248"/>
                    <a:pt x="210" y="217"/>
                  </a:cubicBezTo>
                  <a:cubicBezTo>
                    <a:pt x="210" y="175"/>
                    <a:pt x="210" y="159"/>
                    <a:pt x="194" y="141"/>
                  </a:cubicBezTo>
                  <a:cubicBezTo>
                    <a:pt x="187" y="133"/>
                    <a:pt x="171" y="123"/>
                    <a:pt x="143" y="123"/>
                  </a:cubicBezTo>
                  <a:cubicBezTo>
                    <a:pt x="101" y="123"/>
                    <a:pt x="80" y="152"/>
                    <a:pt x="71" y="172"/>
                  </a:cubicBezTo>
                  <a:cubicBezTo>
                    <a:pt x="71" y="115"/>
                    <a:pt x="71" y="57"/>
                    <a:pt x="71" y="0"/>
                  </a:cubicBezTo>
                  <a:cubicBezTo>
                    <a:pt x="47" y="2"/>
                    <a:pt x="24" y="4"/>
                    <a:pt x="0" y="6"/>
                  </a:cubicBezTo>
                  <a:cubicBezTo>
                    <a:pt x="0" y="11"/>
                    <a:pt x="0" y="16"/>
                    <a:pt x="0" y="21"/>
                  </a:cubicBezTo>
                  <a:cubicBezTo>
                    <a:pt x="35" y="21"/>
                    <a:pt x="39" y="24"/>
                    <a:pt x="39" y="47"/>
                  </a:cubicBezTo>
                  <a:cubicBezTo>
                    <a:pt x="39" y="133"/>
                    <a:pt x="39" y="218"/>
                    <a:pt x="39" y="30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24" name=""/>
            <p:cNvSpPr/>
            <p:nvPr/>
          </p:nvSpPr>
          <p:spPr>
            <a:xfrm>
              <a:off x="4821120" y="5077080"/>
              <a:ext cx="66240" cy="78480"/>
            </a:xfrm>
            <a:custGeom>
              <a:avLst/>
              <a:gdLst>
                <a:gd name="textAreaLeft" fmla="*/ 0 w 66240"/>
                <a:gd name="textAreaRight" fmla="*/ 68760 w 66240"/>
                <a:gd name="textAreaTop" fmla="*/ 0 h 78480"/>
                <a:gd name="textAreaBottom" fmla="*/ 81000 h 78480"/>
              </a:gdLst>
              <a:ahLst/>
              <a:rect l="textAreaLeft" t="textAreaTop" r="textAreaRight" b="textAreaBottom"/>
              <a:pathLst>
                <a:path w="191" h="225">
                  <a:moveTo>
                    <a:pt x="42" y="97"/>
                  </a:moveTo>
                  <a:cubicBezTo>
                    <a:pt x="45" y="24"/>
                    <a:pt x="86" y="11"/>
                    <a:pt x="103" y="11"/>
                  </a:cubicBezTo>
                  <a:cubicBezTo>
                    <a:pt x="153" y="11"/>
                    <a:pt x="159" y="77"/>
                    <a:pt x="159" y="97"/>
                  </a:cubicBezTo>
                  <a:cubicBezTo>
                    <a:pt x="120" y="97"/>
                    <a:pt x="81" y="97"/>
                    <a:pt x="42" y="97"/>
                  </a:cubicBezTo>
                  <a:moveTo>
                    <a:pt x="41" y="106"/>
                  </a:moveTo>
                  <a:cubicBezTo>
                    <a:pt x="87" y="106"/>
                    <a:pt x="132" y="106"/>
                    <a:pt x="178" y="106"/>
                  </a:cubicBezTo>
                  <a:cubicBezTo>
                    <a:pt x="189" y="106"/>
                    <a:pt x="191" y="106"/>
                    <a:pt x="191" y="97"/>
                  </a:cubicBezTo>
                  <a:cubicBezTo>
                    <a:pt x="191" y="48"/>
                    <a:pt x="164" y="0"/>
                    <a:pt x="103" y="0"/>
                  </a:cubicBezTo>
                  <a:cubicBezTo>
                    <a:pt x="45" y="0"/>
                    <a:pt x="0" y="50"/>
                    <a:pt x="0" y="112"/>
                  </a:cubicBezTo>
                  <a:cubicBezTo>
                    <a:pt x="0" y="178"/>
                    <a:pt x="52" y="225"/>
                    <a:pt x="108" y="225"/>
                  </a:cubicBezTo>
                  <a:cubicBezTo>
                    <a:pt x="168" y="225"/>
                    <a:pt x="191" y="171"/>
                    <a:pt x="191" y="161"/>
                  </a:cubicBezTo>
                  <a:cubicBezTo>
                    <a:pt x="191" y="157"/>
                    <a:pt x="187" y="155"/>
                    <a:pt x="184" y="155"/>
                  </a:cubicBezTo>
                  <a:cubicBezTo>
                    <a:pt x="180" y="155"/>
                    <a:pt x="180" y="158"/>
                    <a:pt x="178" y="162"/>
                  </a:cubicBezTo>
                  <a:cubicBezTo>
                    <a:pt x="161" y="212"/>
                    <a:pt x="117" y="212"/>
                    <a:pt x="111" y="212"/>
                  </a:cubicBezTo>
                  <a:cubicBezTo>
                    <a:pt x="87" y="212"/>
                    <a:pt x="68" y="198"/>
                    <a:pt x="56" y="180"/>
                  </a:cubicBezTo>
                  <a:cubicBezTo>
                    <a:pt x="41" y="157"/>
                    <a:pt x="41" y="124"/>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25" name=""/>
            <p:cNvSpPr/>
            <p:nvPr/>
          </p:nvSpPr>
          <p:spPr>
            <a:xfrm>
              <a:off x="4959720" y="5033880"/>
              <a:ext cx="36720" cy="119520"/>
            </a:xfrm>
            <a:custGeom>
              <a:avLst/>
              <a:gdLst>
                <a:gd name="textAreaLeft" fmla="*/ 0 w 36720"/>
                <a:gd name="textAreaRight" fmla="*/ 39240 w 36720"/>
                <a:gd name="textAreaTop" fmla="*/ 0 h 119520"/>
                <a:gd name="textAreaBottom" fmla="*/ 122040 h 119520"/>
              </a:gdLst>
              <a:ahLst/>
              <a:rect l="textAreaLeft" t="textAreaTop" r="textAreaRight" b="textAreaBottom"/>
              <a:pathLst>
                <a:path w="109" h="339">
                  <a:moveTo>
                    <a:pt x="72" y="0"/>
                  </a:moveTo>
                  <a:cubicBezTo>
                    <a:pt x="48" y="2"/>
                    <a:pt x="24" y="4"/>
                    <a:pt x="0" y="6"/>
                  </a:cubicBezTo>
                  <a:cubicBezTo>
                    <a:pt x="0" y="11"/>
                    <a:pt x="0" y="16"/>
                    <a:pt x="0" y="21"/>
                  </a:cubicBezTo>
                  <a:cubicBezTo>
                    <a:pt x="35" y="21"/>
                    <a:pt x="40" y="24"/>
                    <a:pt x="40" y="47"/>
                  </a:cubicBezTo>
                  <a:cubicBezTo>
                    <a:pt x="40" y="133"/>
                    <a:pt x="40" y="218"/>
                    <a:pt x="40" y="303"/>
                  </a:cubicBezTo>
                  <a:cubicBezTo>
                    <a:pt x="40" y="324"/>
                    <a:pt x="34" y="324"/>
                    <a:pt x="0" y="324"/>
                  </a:cubicBezTo>
                  <a:cubicBezTo>
                    <a:pt x="0" y="329"/>
                    <a:pt x="0" y="334"/>
                    <a:pt x="0" y="339"/>
                  </a:cubicBezTo>
                  <a:cubicBezTo>
                    <a:pt x="17" y="339"/>
                    <a:pt x="42" y="338"/>
                    <a:pt x="55" y="338"/>
                  </a:cubicBezTo>
                  <a:cubicBezTo>
                    <a:pt x="68" y="338"/>
                    <a:pt x="91" y="339"/>
                    <a:pt x="109" y="339"/>
                  </a:cubicBezTo>
                  <a:cubicBezTo>
                    <a:pt x="109" y="334"/>
                    <a:pt x="109" y="329"/>
                    <a:pt x="109" y="324"/>
                  </a:cubicBezTo>
                  <a:cubicBezTo>
                    <a:pt x="77" y="324"/>
                    <a:pt x="72" y="324"/>
                    <a:pt x="72" y="303"/>
                  </a:cubicBezTo>
                  <a:cubicBezTo>
                    <a:pt x="72" y="202"/>
                    <a:pt x="72" y="101"/>
                    <a:pt x="72"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26" name=""/>
            <p:cNvSpPr/>
            <p:nvPr/>
          </p:nvSpPr>
          <p:spPr>
            <a:xfrm>
              <a:off x="5010840" y="5077080"/>
              <a:ext cx="77040" cy="78480"/>
            </a:xfrm>
            <a:custGeom>
              <a:avLst/>
              <a:gdLst>
                <a:gd name="textAreaLeft" fmla="*/ 0 w 77040"/>
                <a:gd name="textAreaRight" fmla="*/ 79560 w 77040"/>
                <a:gd name="textAreaTop" fmla="*/ 0 h 78480"/>
                <a:gd name="textAreaBottom" fmla="*/ 81000 h 78480"/>
              </a:gdLst>
              <a:ahLst/>
              <a:rect l="textAreaLeft" t="textAreaTop" r="textAreaRight" b="textAreaBottom"/>
              <a:pathLst>
                <a:path w="221" h="225">
                  <a:moveTo>
                    <a:pt x="142" y="183"/>
                  </a:moveTo>
                  <a:cubicBezTo>
                    <a:pt x="145" y="203"/>
                    <a:pt x="158" y="222"/>
                    <a:pt x="182" y="222"/>
                  </a:cubicBezTo>
                  <a:cubicBezTo>
                    <a:pt x="191" y="222"/>
                    <a:pt x="221" y="215"/>
                    <a:pt x="221" y="176"/>
                  </a:cubicBezTo>
                  <a:cubicBezTo>
                    <a:pt x="221" y="167"/>
                    <a:pt x="221" y="158"/>
                    <a:pt x="221" y="148"/>
                  </a:cubicBezTo>
                  <a:cubicBezTo>
                    <a:pt x="217" y="148"/>
                    <a:pt x="213" y="148"/>
                    <a:pt x="210" y="148"/>
                  </a:cubicBezTo>
                  <a:cubicBezTo>
                    <a:pt x="210" y="158"/>
                    <a:pt x="210" y="167"/>
                    <a:pt x="210" y="176"/>
                  </a:cubicBezTo>
                  <a:cubicBezTo>
                    <a:pt x="210" y="204"/>
                    <a:pt x="197" y="207"/>
                    <a:pt x="191" y="207"/>
                  </a:cubicBezTo>
                  <a:cubicBezTo>
                    <a:pt x="175" y="207"/>
                    <a:pt x="173" y="186"/>
                    <a:pt x="173" y="183"/>
                  </a:cubicBezTo>
                  <a:cubicBezTo>
                    <a:pt x="173" y="151"/>
                    <a:pt x="173" y="118"/>
                    <a:pt x="173" y="85"/>
                  </a:cubicBezTo>
                  <a:cubicBezTo>
                    <a:pt x="173" y="64"/>
                    <a:pt x="173" y="45"/>
                    <a:pt x="155" y="27"/>
                  </a:cubicBezTo>
                  <a:cubicBezTo>
                    <a:pt x="137" y="9"/>
                    <a:pt x="112" y="0"/>
                    <a:pt x="88" y="0"/>
                  </a:cubicBezTo>
                  <a:cubicBezTo>
                    <a:pt x="47" y="0"/>
                    <a:pt x="14" y="24"/>
                    <a:pt x="14" y="56"/>
                  </a:cubicBezTo>
                  <a:cubicBezTo>
                    <a:pt x="14" y="70"/>
                    <a:pt x="23" y="78"/>
                    <a:pt x="36" y="78"/>
                  </a:cubicBezTo>
                  <a:cubicBezTo>
                    <a:pt x="50" y="78"/>
                    <a:pt x="58" y="69"/>
                    <a:pt x="58" y="56"/>
                  </a:cubicBezTo>
                  <a:cubicBezTo>
                    <a:pt x="58" y="50"/>
                    <a:pt x="57" y="34"/>
                    <a:pt x="33" y="34"/>
                  </a:cubicBezTo>
                  <a:cubicBezTo>
                    <a:pt x="47" y="17"/>
                    <a:pt x="71" y="11"/>
                    <a:pt x="86" y="11"/>
                  </a:cubicBezTo>
                  <a:cubicBezTo>
                    <a:pt x="112" y="11"/>
                    <a:pt x="140" y="31"/>
                    <a:pt x="140" y="74"/>
                  </a:cubicBezTo>
                  <a:cubicBezTo>
                    <a:pt x="140" y="80"/>
                    <a:pt x="140" y="86"/>
                    <a:pt x="140" y="92"/>
                  </a:cubicBezTo>
                  <a:cubicBezTo>
                    <a:pt x="114" y="94"/>
                    <a:pt x="79" y="95"/>
                    <a:pt x="49" y="109"/>
                  </a:cubicBezTo>
                  <a:cubicBezTo>
                    <a:pt x="12" y="126"/>
                    <a:pt x="0" y="151"/>
                    <a:pt x="0" y="173"/>
                  </a:cubicBezTo>
                  <a:cubicBezTo>
                    <a:pt x="0" y="212"/>
                    <a:pt x="47" y="225"/>
                    <a:pt x="78" y="225"/>
                  </a:cubicBezTo>
                  <a:cubicBezTo>
                    <a:pt x="110" y="225"/>
                    <a:pt x="133" y="205"/>
                    <a:pt x="142" y="183"/>
                  </a:cubicBezTo>
                  <a:moveTo>
                    <a:pt x="140" y="102"/>
                  </a:moveTo>
                  <a:cubicBezTo>
                    <a:pt x="140" y="118"/>
                    <a:pt x="140" y="135"/>
                    <a:pt x="140" y="151"/>
                  </a:cubicBezTo>
                  <a:cubicBezTo>
                    <a:pt x="140" y="197"/>
                    <a:pt x="103" y="214"/>
                    <a:pt x="82" y="214"/>
                  </a:cubicBezTo>
                  <a:cubicBezTo>
                    <a:pt x="57" y="214"/>
                    <a:pt x="37" y="197"/>
                    <a:pt x="37" y="173"/>
                  </a:cubicBezTo>
                  <a:cubicBezTo>
                    <a:pt x="37" y="145"/>
                    <a:pt x="58"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27" name=""/>
            <p:cNvSpPr/>
            <p:nvPr/>
          </p:nvSpPr>
          <p:spPr>
            <a:xfrm>
              <a:off x="5090400" y="5080320"/>
              <a:ext cx="84240" cy="109440"/>
            </a:xfrm>
            <a:custGeom>
              <a:avLst/>
              <a:gdLst>
                <a:gd name="textAreaLeft" fmla="*/ 0 w 84240"/>
                <a:gd name="textAreaRight" fmla="*/ 86760 w 84240"/>
                <a:gd name="textAreaTop" fmla="*/ 0 h 109440"/>
                <a:gd name="textAreaBottom" fmla="*/ 111960 h 109440"/>
              </a:gdLst>
              <a:ahLst/>
              <a:rect l="textAreaLeft" t="textAreaTop" r="textAreaRight" b="textAreaBottom"/>
              <a:pathLst>
                <a:path w="241" h="311">
                  <a:moveTo>
                    <a:pt x="194" y="46"/>
                  </a:moveTo>
                  <a:cubicBezTo>
                    <a:pt x="207" y="15"/>
                    <a:pt x="232" y="15"/>
                    <a:pt x="241" y="15"/>
                  </a:cubicBezTo>
                  <a:cubicBezTo>
                    <a:pt x="241" y="10"/>
                    <a:pt x="241" y="5"/>
                    <a:pt x="241" y="0"/>
                  </a:cubicBezTo>
                  <a:cubicBezTo>
                    <a:pt x="228" y="1"/>
                    <a:pt x="214" y="1"/>
                    <a:pt x="203" y="1"/>
                  </a:cubicBezTo>
                  <a:cubicBezTo>
                    <a:pt x="194" y="1"/>
                    <a:pt x="171" y="1"/>
                    <a:pt x="161" y="0"/>
                  </a:cubicBezTo>
                  <a:cubicBezTo>
                    <a:pt x="161" y="5"/>
                    <a:pt x="161" y="10"/>
                    <a:pt x="161" y="15"/>
                  </a:cubicBezTo>
                  <a:cubicBezTo>
                    <a:pt x="176" y="15"/>
                    <a:pt x="183" y="23"/>
                    <a:pt x="183" y="36"/>
                  </a:cubicBezTo>
                  <a:cubicBezTo>
                    <a:pt x="183" y="41"/>
                    <a:pt x="183" y="41"/>
                    <a:pt x="180" y="47"/>
                  </a:cubicBezTo>
                  <a:cubicBezTo>
                    <a:pt x="164" y="88"/>
                    <a:pt x="148" y="128"/>
                    <a:pt x="131" y="169"/>
                  </a:cubicBezTo>
                  <a:cubicBezTo>
                    <a:pt x="113" y="124"/>
                    <a:pt x="95" y="80"/>
                    <a:pt x="77" y="36"/>
                  </a:cubicBezTo>
                  <a:cubicBezTo>
                    <a:pt x="74" y="32"/>
                    <a:pt x="73" y="30"/>
                    <a:pt x="73" y="27"/>
                  </a:cubicBezTo>
                  <a:cubicBezTo>
                    <a:pt x="73" y="15"/>
                    <a:pt x="91" y="15"/>
                    <a:pt x="101" y="15"/>
                  </a:cubicBezTo>
                  <a:cubicBezTo>
                    <a:pt x="101" y="10"/>
                    <a:pt x="101" y="5"/>
                    <a:pt x="101" y="0"/>
                  </a:cubicBezTo>
                  <a:cubicBezTo>
                    <a:pt x="88" y="1"/>
                    <a:pt x="56" y="1"/>
                    <a:pt x="47" y="1"/>
                  </a:cubicBezTo>
                  <a:cubicBezTo>
                    <a:pt x="33" y="1"/>
                    <a:pt x="14" y="1"/>
                    <a:pt x="0" y="0"/>
                  </a:cubicBezTo>
                  <a:cubicBezTo>
                    <a:pt x="0" y="5"/>
                    <a:pt x="0" y="10"/>
                    <a:pt x="0" y="15"/>
                  </a:cubicBezTo>
                  <a:cubicBezTo>
                    <a:pt x="24" y="15"/>
                    <a:pt x="32" y="15"/>
                    <a:pt x="39" y="32"/>
                  </a:cubicBezTo>
                  <a:cubicBezTo>
                    <a:pt x="64" y="91"/>
                    <a:pt x="89" y="151"/>
                    <a:pt x="113" y="210"/>
                  </a:cubicBezTo>
                  <a:cubicBezTo>
                    <a:pt x="110" y="217"/>
                    <a:pt x="103" y="233"/>
                    <a:pt x="101" y="240"/>
                  </a:cubicBezTo>
                  <a:cubicBezTo>
                    <a:pt x="89" y="266"/>
                    <a:pt x="77" y="300"/>
                    <a:pt x="45" y="300"/>
                  </a:cubicBezTo>
                  <a:cubicBezTo>
                    <a:pt x="42" y="300"/>
                    <a:pt x="31" y="300"/>
                    <a:pt x="22" y="291"/>
                  </a:cubicBezTo>
                  <a:cubicBezTo>
                    <a:pt x="36" y="290"/>
                    <a:pt x="40" y="279"/>
                    <a:pt x="40" y="270"/>
                  </a:cubicBezTo>
                  <a:cubicBezTo>
                    <a:pt x="40" y="258"/>
                    <a:pt x="32" y="251"/>
                    <a:pt x="19" y="251"/>
                  </a:cubicBezTo>
                  <a:cubicBezTo>
                    <a:pt x="10" y="251"/>
                    <a:pt x="0" y="257"/>
                    <a:pt x="0" y="272"/>
                  </a:cubicBezTo>
                  <a:cubicBezTo>
                    <a:pt x="0" y="293"/>
                    <a:pt x="19" y="311"/>
                    <a:pt x="45" y="311"/>
                  </a:cubicBezTo>
                  <a:cubicBezTo>
                    <a:pt x="75" y="311"/>
                    <a:pt x="96" y="283"/>
                    <a:pt x="108" y="255"/>
                  </a:cubicBezTo>
                  <a:cubicBezTo>
                    <a:pt x="137" y="185"/>
                    <a:pt x="166" y="115"/>
                    <a:pt x="194" y="4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28" name=""/>
            <p:cNvSpPr/>
            <p:nvPr/>
          </p:nvSpPr>
          <p:spPr>
            <a:xfrm>
              <a:off x="5180400" y="5077080"/>
              <a:ext cx="66240" cy="78480"/>
            </a:xfrm>
            <a:custGeom>
              <a:avLst/>
              <a:gdLst>
                <a:gd name="textAreaLeft" fmla="*/ 0 w 66240"/>
                <a:gd name="textAreaRight" fmla="*/ 68760 w 66240"/>
                <a:gd name="textAreaTop" fmla="*/ 0 h 78480"/>
                <a:gd name="textAreaBottom" fmla="*/ 81000 h 78480"/>
              </a:gdLst>
              <a:ahLst/>
              <a:rect l="textAreaLeft" t="textAreaTop" r="textAreaRight" b="textAreaBottom"/>
              <a:pathLst>
                <a:path w="191" h="225">
                  <a:moveTo>
                    <a:pt x="41" y="97"/>
                  </a:moveTo>
                  <a:cubicBezTo>
                    <a:pt x="44" y="24"/>
                    <a:pt x="86" y="11"/>
                    <a:pt x="103" y="11"/>
                  </a:cubicBezTo>
                  <a:cubicBezTo>
                    <a:pt x="153" y="11"/>
                    <a:pt x="157" y="77"/>
                    <a:pt x="157" y="97"/>
                  </a:cubicBezTo>
                  <a:cubicBezTo>
                    <a:pt x="118" y="97"/>
                    <a:pt x="80" y="97"/>
                    <a:pt x="41" y="97"/>
                  </a:cubicBezTo>
                  <a:moveTo>
                    <a:pt x="41" y="106"/>
                  </a:moveTo>
                  <a:cubicBezTo>
                    <a:pt x="87" y="106"/>
                    <a:pt x="132" y="106"/>
                    <a:pt x="178" y="106"/>
                  </a:cubicBezTo>
                  <a:cubicBezTo>
                    <a:pt x="188" y="106"/>
                    <a:pt x="191" y="106"/>
                    <a:pt x="191" y="97"/>
                  </a:cubicBezTo>
                  <a:cubicBezTo>
                    <a:pt x="191" y="48"/>
                    <a:pt x="164" y="0"/>
                    <a:pt x="103" y="0"/>
                  </a:cubicBezTo>
                  <a:cubicBezTo>
                    <a:pt x="45" y="0"/>
                    <a:pt x="0" y="50"/>
                    <a:pt x="0" y="112"/>
                  </a:cubicBezTo>
                  <a:cubicBezTo>
                    <a:pt x="0" y="178"/>
                    <a:pt x="51" y="225"/>
                    <a:pt x="108" y="225"/>
                  </a:cubicBezTo>
                  <a:cubicBezTo>
                    <a:pt x="168" y="225"/>
                    <a:pt x="191" y="171"/>
                    <a:pt x="191" y="161"/>
                  </a:cubicBezTo>
                  <a:cubicBezTo>
                    <a:pt x="191" y="157"/>
                    <a:pt x="187" y="155"/>
                    <a:pt x="184" y="155"/>
                  </a:cubicBezTo>
                  <a:cubicBezTo>
                    <a:pt x="180" y="155"/>
                    <a:pt x="178" y="158"/>
                    <a:pt x="177" y="162"/>
                  </a:cubicBezTo>
                  <a:cubicBezTo>
                    <a:pt x="160" y="212"/>
                    <a:pt x="115" y="212"/>
                    <a:pt x="111" y="212"/>
                  </a:cubicBezTo>
                  <a:cubicBezTo>
                    <a:pt x="86" y="212"/>
                    <a:pt x="66" y="198"/>
                    <a:pt x="55" y="180"/>
                  </a:cubicBezTo>
                  <a:cubicBezTo>
                    <a:pt x="41" y="157"/>
                    <a:pt x="41" y="124"/>
                    <a:pt x="41" y="106"/>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29" name=""/>
            <p:cNvSpPr/>
            <p:nvPr/>
          </p:nvSpPr>
          <p:spPr>
            <a:xfrm>
              <a:off x="5259240" y="5078160"/>
              <a:ext cx="56880" cy="75240"/>
            </a:xfrm>
            <a:custGeom>
              <a:avLst/>
              <a:gdLst>
                <a:gd name="textAreaLeft" fmla="*/ 0 w 56880"/>
                <a:gd name="textAreaRight" fmla="*/ 59400 w 56880"/>
                <a:gd name="textAreaTop" fmla="*/ 0 h 75240"/>
                <a:gd name="textAreaBottom" fmla="*/ 77760 h 75240"/>
              </a:gdLst>
              <a:ahLst/>
              <a:rect l="textAreaLeft" t="textAreaTop" r="textAreaRight" b="textAreaBottom"/>
              <a:pathLst>
                <a:path w="165" h="216">
                  <a:moveTo>
                    <a:pt x="68" y="54"/>
                  </a:moveTo>
                  <a:cubicBezTo>
                    <a:pt x="68" y="36"/>
                    <a:pt x="68" y="18"/>
                    <a:pt x="68" y="0"/>
                  </a:cubicBezTo>
                  <a:cubicBezTo>
                    <a:pt x="46" y="2"/>
                    <a:pt x="23" y="4"/>
                    <a:pt x="0" y="6"/>
                  </a:cubicBezTo>
                  <a:cubicBezTo>
                    <a:pt x="0" y="11"/>
                    <a:pt x="0" y="16"/>
                    <a:pt x="0" y="21"/>
                  </a:cubicBezTo>
                  <a:cubicBezTo>
                    <a:pt x="33" y="21"/>
                    <a:pt x="38" y="24"/>
                    <a:pt x="38" y="49"/>
                  </a:cubicBezTo>
                  <a:cubicBezTo>
                    <a:pt x="38" y="93"/>
                    <a:pt x="38" y="136"/>
                    <a:pt x="38" y="180"/>
                  </a:cubicBezTo>
                  <a:cubicBezTo>
                    <a:pt x="38" y="201"/>
                    <a:pt x="32" y="201"/>
                    <a:pt x="0" y="201"/>
                  </a:cubicBezTo>
                  <a:cubicBezTo>
                    <a:pt x="0" y="206"/>
                    <a:pt x="0" y="211"/>
                    <a:pt x="0" y="216"/>
                  </a:cubicBezTo>
                  <a:cubicBezTo>
                    <a:pt x="18" y="216"/>
                    <a:pt x="42" y="215"/>
                    <a:pt x="56" y="215"/>
                  </a:cubicBezTo>
                  <a:cubicBezTo>
                    <a:pt x="75" y="215"/>
                    <a:pt x="98" y="215"/>
                    <a:pt x="117" y="216"/>
                  </a:cubicBezTo>
                  <a:cubicBezTo>
                    <a:pt x="117" y="211"/>
                    <a:pt x="117" y="206"/>
                    <a:pt x="117" y="201"/>
                  </a:cubicBezTo>
                  <a:cubicBezTo>
                    <a:pt x="114" y="201"/>
                    <a:pt x="111" y="201"/>
                    <a:pt x="108" y="201"/>
                  </a:cubicBezTo>
                  <a:cubicBezTo>
                    <a:pt x="71" y="201"/>
                    <a:pt x="70" y="195"/>
                    <a:pt x="70" y="179"/>
                  </a:cubicBezTo>
                  <a:cubicBezTo>
                    <a:pt x="70" y="154"/>
                    <a:pt x="70" y="128"/>
                    <a:pt x="70" y="103"/>
                  </a:cubicBezTo>
                  <a:cubicBezTo>
                    <a:pt x="70" y="54"/>
                    <a:pt x="91" y="11"/>
                    <a:pt x="129" y="11"/>
                  </a:cubicBezTo>
                  <a:cubicBezTo>
                    <a:pt x="131" y="11"/>
                    <a:pt x="133" y="11"/>
                    <a:pt x="134" y="11"/>
                  </a:cubicBezTo>
                  <a:cubicBezTo>
                    <a:pt x="133" y="12"/>
                    <a:pt x="123" y="18"/>
                    <a:pt x="123" y="31"/>
                  </a:cubicBezTo>
                  <a:cubicBezTo>
                    <a:pt x="123" y="45"/>
                    <a:pt x="133" y="52"/>
                    <a:pt x="144" y="52"/>
                  </a:cubicBezTo>
                  <a:cubicBezTo>
                    <a:pt x="152" y="52"/>
                    <a:pt x="165" y="47"/>
                    <a:pt x="165" y="31"/>
                  </a:cubicBezTo>
                  <a:cubicBezTo>
                    <a:pt x="165" y="15"/>
                    <a:pt x="150" y="0"/>
                    <a:pt x="129" y="0"/>
                  </a:cubicBezTo>
                  <a:cubicBezTo>
                    <a:pt x="92" y="0"/>
                    <a:pt x="74" y="33"/>
                    <a:pt x="68" y="54"/>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30" name=""/>
            <p:cNvSpPr/>
            <p:nvPr/>
          </p:nvSpPr>
          <p:spPr>
            <a:xfrm>
              <a:off x="5389560" y="5077080"/>
              <a:ext cx="77760" cy="78480"/>
            </a:xfrm>
            <a:custGeom>
              <a:avLst/>
              <a:gdLst>
                <a:gd name="textAreaLeft" fmla="*/ 0 w 77760"/>
                <a:gd name="textAreaRight" fmla="*/ 80280 w 77760"/>
                <a:gd name="textAreaTop" fmla="*/ 0 h 78480"/>
                <a:gd name="textAreaBottom" fmla="*/ 81000 h 78480"/>
              </a:gdLst>
              <a:ahLst/>
              <a:rect l="textAreaLeft" t="textAreaTop" r="textAreaRight" b="textAreaBottom"/>
              <a:pathLst>
                <a:path w="223" h="225">
                  <a:moveTo>
                    <a:pt x="145" y="183"/>
                  </a:moveTo>
                  <a:cubicBezTo>
                    <a:pt x="146" y="203"/>
                    <a:pt x="160" y="222"/>
                    <a:pt x="182" y="222"/>
                  </a:cubicBezTo>
                  <a:cubicBezTo>
                    <a:pt x="192" y="222"/>
                    <a:pt x="223" y="215"/>
                    <a:pt x="223" y="176"/>
                  </a:cubicBezTo>
                  <a:cubicBezTo>
                    <a:pt x="223" y="167"/>
                    <a:pt x="223" y="158"/>
                    <a:pt x="223" y="148"/>
                  </a:cubicBezTo>
                  <a:cubicBezTo>
                    <a:pt x="219" y="148"/>
                    <a:pt x="215" y="148"/>
                    <a:pt x="210" y="148"/>
                  </a:cubicBezTo>
                  <a:cubicBezTo>
                    <a:pt x="210" y="158"/>
                    <a:pt x="210" y="167"/>
                    <a:pt x="210" y="176"/>
                  </a:cubicBezTo>
                  <a:cubicBezTo>
                    <a:pt x="210" y="204"/>
                    <a:pt x="198" y="207"/>
                    <a:pt x="192" y="207"/>
                  </a:cubicBezTo>
                  <a:cubicBezTo>
                    <a:pt x="177" y="207"/>
                    <a:pt x="174" y="186"/>
                    <a:pt x="174" y="183"/>
                  </a:cubicBezTo>
                  <a:cubicBezTo>
                    <a:pt x="174" y="151"/>
                    <a:pt x="174" y="118"/>
                    <a:pt x="174" y="85"/>
                  </a:cubicBezTo>
                  <a:cubicBezTo>
                    <a:pt x="174" y="64"/>
                    <a:pt x="174" y="45"/>
                    <a:pt x="157" y="27"/>
                  </a:cubicBezTo>
                  <a:cubicBezTo>
                    <a:pt x="138" y="9"/>
                    <a:pt x="114" y="0"/>
                    <a:pt x="90" y="0"/>
                  </a:cubicBezTo>
                  <a:cubicBezTo>
                    <a:pt x="49" y="0"/>
                    <a:pt x="16" y="24"/>
                    <a:pt x="16" y="56"/>
                  </a:cubicBezTo>
                  <a:cubicBezTo>
                    <a:pt x="16" y="70"/>
                    <a:pt x="26" y="78"/>
                    <a:pt x="38" y="78"/>
                  </a:cubicBezTo>
                  <a:cubicBezTo>
                    <a:pt x="52" y="78"/>
                    <a:pt x="61" y="69"/>
                    <a:pt x="61" y="56"/>
                  </a:cubicBezTo>
                  <a:cubicBezTo>
                    <a:pt x="61" y="50"/>
                    <a:pt x="58" y="34"/>
                    <a:pt x="35" y="34"/>
                  </a:cubicBezTo>
                  <a:cubicBezTo>
                    <a:pt x="48" y="17"/>
                    <a:pt x="73" y="11"/>
                    <a:pt x="89" y="11"/>
                  </a:cubicBezTo>
                  <a:cubicBezTo>
                    <a:pt x="112" y="11"/>
                    <a:pt x="140" y="31"/>
                    <a:pt x="140" y="74"/>
                  </a:cubicBezTo>
                  <a:cubicBezTo>
                    <a:pt x="140" y="80"/>
                    <a:pt x="140" y="86"/>
                    <a:pt x="140" y="92"/>
                  </a:cubicBezTo>
                  <a:cubicBezTo>
                    <a:pt x="115" y="94"/>
                    <a:pt x="82" y="95"/>
                    <a:pt x="51" y="109"/>
                  </a:cubicBezTo>
                  <a:cubicBezTo>
                    <a:pt x="13" y="126"/>
                    <a:pt x="0" y="151"/>
                    <a:pt x="0" y="173"/>
                  </a:cubicBezTo>
                  <a:cubicBezTo>
                    <a:pt x="0" y="212"/>
                    <a:pt x="48" y="225"/>
                    <a:pt x="80" y="225"/>
                  </a:cubicBezTo>
                  <a:cubicBezTo>
                    <a:pt x="112" y="225"/>
                    <a:pt x="135" y="205"/>
                    <a:pt x="145" y="183"/>
                  </a:cubicBezTo>
                  <a:moveTo>
                    <a:pt x="140" y="102"/>
                  </a:moveTo>
                  <a:cubicBezTo>
                    <a:pt x="140" y="118"/>
                    <a:pt x="140" y="135"/>
                    <a:pt x="140" y="151"/>
                  </a:cubicBezTo>
                  <a:cubicBezTo>
                    <a:pt x="140" y="197"/>
                    <a:pt x="105" y="214"/>
                    <a:pt x="83" y="214"/>
                  </a:cubicBezTo>
                  <a:cubicBezTo>
                    <a:pt x="59" y="214"/>
                    <a:pt x="38" y="197"/>
                    <a:pt x="38" y="173"/>
                  </a:cubicBezTo>
                  <a:cubicBezTo>
                    <a:pt x="38" y="145"/>
                    <a:pt x="59"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31" name=""/>
            <p:cNvSpPr/>
            <p:nvPr/>
          </p:nvSpPr>
          <p:spPr>
            <a:xfrm>
              <a:off x="5477040" y="5077080"/>
              <a:ext cx="64800" cy="78480"/>
            </a:xfrm>
            <a:custGeom>
              <a:avLst/>
              <a:gdLst>
                <a:gd name="textAreaLeft" fmla="*/ 0 w 64800"/>
                <a:gd name="textAreaRight" fmla="*/ 67320 w 64800"/>
                <a:gd name="textAreaTop" fmla="*/ 0 h 78480"/>
                <a:gd name="textAreaBottom" fmla="*/ 81000 h 78480"/>
              </a:gdLst>
              <a:ahLst/>
              <a:rect l="textAreaLeft" t="textAreaTop" r="textAreaRight" b="textAreaBottom"/>
              <a:pathLst>
                <a:path w="187" h="225">
                  <a:moveTo>
                    <a:pt x="40" y="113"/>
                  </a:moveTo>
                  <a:cubicBezTo>
                    <a:pt x="40" y="34"/>
                    <a:pt x="81" y="13"/>
                    <a:pt x="107" y="13"/>
                  </a:cubicBezTo>
                  <a:cubicBezTo>
                    <a:pt x="111" y="13"/>
                    <a:pt x="142" y="13"/>
                    <a:pt x="159" y="31"/>
                  </a:cubicBezTo>
                  <a:cubicBezTo>
                    <a:pt x="139" y="32"/>
                    <a:pt x="137" y="46"/>
                    <a:pt x="137" y="53"/>
                  </a:cubicBezTo>
                  <a:cubicBezTo>
                    <a:pt x="137" y="66"/>
                    <a:pt x="145" y="76"/>
                    <a:pt x="159" y="76"/>
                  </a:cubicBezTo>
                  <a:cubicBezTo>
                    <a:pt x="172" y="76"/>
                    <a:pt x="181" y="67"/>
                    <a:pt x="181" y="53"/>
                  </a:cubicBezTo>
                  <a:cubicBezTo>
                    <a:pt x="181" y="20"/>
                    <a:pt x="145" y="0"/>
                    <a:pt x="107" y="0"/>
                  </a:cubicBezTo>
                  <a:cubicBezTo>
                    <a:pt x="46" y="0"/>
                    <a:pt x="0" y="53"/>
                    <a:pt x="0" y="113"/>
                  </a:cubicBezTo>
                  <a:cubicBezTo>
                    <a:pt x="0" y="176"/>
                    <a:pt x="48" y="225"/>
                    <a:pt x="106" y="225"/>
                  </a:cubicBezTo>
                  <a:cubicBezTo>
                    <a:pt x="172" y="225"/>
                    <a:pt x="187" y="166"/>
                    <a:pt x="187" y="161"/>
                  </a:cubicBezTo>
                  <a:cubicBezTo>
                    <a:pt x="187" y="156"/>
                    <a:pt x="183" y="157"/>
                    <a:pt x="181" y="157"/>
                  </a:cubicBezTo>
                  <a:cubicBezTo>
                    <a:pt x="176" y="157"/>
                    <a:pt x="176" y="158"/>
                    <a:pt x="174" y="161"/>
                  </a:cubicBezTo>
                  <a:cubicBezTo>
                    <a:pt x="160" y="207"/>
                    <a:pt x="128" y="212"/>
                    <a:pt x="110" y="212"/>
                  </a:cubicBezTo>
                  <a:cubicBezTo>
                    <a:pt x="83" y="212"/>
                    <a:pt x="40" y="191"/>
                    <a:pt x="40" y="113"/>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32" name=""/>
            <p:cNvSpPr/>
            <p:nvPr/>
          </p:nvSpPr>
          <p:spPr>
            <a:xfrm>
              <a:off x="5553000" y="5047920"/>
              <a:ext cx="52920" cy="107640"/>
            </a:xfrm>
            <a:custGeom>
              <a:avLst/>
              <a:gdLst>
                <a:gd name="textAreaLeft" fmla="*/ 0 w 52920"/>
                <a:gd name="textAreaRight" fmla="*/ 55440 w 52920"/>
                <a:gd name="textAreaTop" fmla="*/ 0 h 107640"/>
                <a:gd name="textAreaBottom" fmla="*/ 110160 h 107640"/>
              </a:gdLst>
              <a:ahLst/>
              <a:rect l="textAreaLeft" t="textAreaTop" r="textAreaRight" b="textAreaBottom"/>
              <a:pathLst>
                <a:path w="154" h="306">
                  <a:moveTo>
                    <a:pt x="75" y="105"/>
                  </a:moveTo>
                  <a:cubicBezTo>
                    <a:pt x="99" y="105"/>
                    <a:pt x="123" y="105"/>
                    <a:pt x="147" y="105"/>
                  </a:cubicBezTo>
                  <a:cubicBezTo>
                    <a:pt x="147" y="100"/>
                    <a:pt x="147" y="95"/>
                    <a:pt x="147" y="90"/>
                  </a:cubicBezTo>
                  <a:cubicBezTo>
                    <a:pt x="123" y="90"/>
                    <a:pt x="99" y="90"/>
                    <a:pt x="75" y="90"/>
                  </a:cubicBezTo>
                  <a:cubicBezTo>
                    <a:pt x="75" y="60"/>
                    <a:pt x="75" y="30"/>
                    <a:pt x="75" y="0"/>
                  </a:cubicBezTo>
                  <a:cubicBezTo>
                    <a:pt x="72" y="0"/>
                    <a:pt x="68" y="0"/>
                    <a:pt x="64" y="0"/>
                  </a:cubicBezTo>
                  <a:cubicBezTo>
                    <a:pt x="63" y="39"/>
                    <a:pt x="49" y="92"/>
                    <a:pt x="0" y="94"/>
                  </a:cubicBezTo>
                  <a:cubicBezTo>
                    <a:pt x="0" y="97"/>
                    <a:pt x="0" y="101"/>
                    <a:pt x="0" y="105"/>
                  </a:cubicBezTo>
                  <a:cubicBezTo>
                    <a:pt x="14" y="105"/>
                    <a:pt x="28" y="105"/>
                    <a:pt x="42" y="105"/>
                  </a:cubicBezTo>
                  <a:cubicBezTo>
                    <a:pt x="42" y="150"/>
                    <a:pt x="42" y="195"/>
                    <a:pt x="42" y="240"/>
                  </a:cubicBezTo>
                  <a:cubicBezTo>
                    <a:pt x="42" y="300"/>
                    <a:pt x="88" y="306"/>
                    <a:pt x="105" y="306"/>
                  </a:cubicBezTo>
                  <a:cubicBezTo>
                    <a:pt x="140" y="306"/>
                    <a:pt x="154" y="271"/>
                    <a:pt x="154" y="240"/>
                  </a:cubicBezTo>
                  <a:cubicBezTo>
                    <a:pt x="154" y="231"/>
                    <a:pt x="154" y="222"/>
                    <a:pt x="154" y="212"/>
                  </a:cubicBezTo>
                  <a:cubicBezTo>
                    <a:pt x="150" y="212"/>
                    <a:pt x="145" y="212"/>
                    <a:pt x="141" y="212"/>
                  </a:cubicBezTo>
                  <a:cubicBezTo>
                    <a:pt x="141" y="221"/>
                    <a:pt x="141" y="230"/>
                    <a:pt x="141" y="239"/>
                  </a:cubicBezTo>
                  <a:cubicBezTo>
                    <a:pt x="141" y="275"/>
                    <a:pt x="127" y="293"/>
                    <a:pt x="109" y="293"/>
                  </a:cubicBezTo>
                  <a:cubicBezTo>
                    <a:pt x="75" y="293"/>
                    <a:pt x="75" y="249"/>
                    <a:pt x="75" y="240"/>
                  </a:cubicBezTo>
                  <a:cubicBezTo>
                    <a:pt x="75" y="195"/>
                    <a:pt x="75" y="150"/>
                    <a:pt x="75"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33" name=""/>
            <p:cNvSpPr/>
            <p:nvPr/>
          </p:nvSpPr>
          <p:spPr>
            <a:xfrm>
              <a:off x="5624640" y="5038560"/>
              <a:ext cx="35280" cy="114840"/>
            </a:xfrm>
            <a:custGeom>
              <a:avLst/>
              <a:gdLst>
                <a:gd name="textAreaLeft" fmla="*/ 0 w 35280"/>
                <a:gd name="textAreaRight" fmla="*/ 37800 w 35280"/>
                <a:gd name="textAreaTop" fmla="*/ 0 h 114840"/>
                <a:gd name="textAreaBottom" fmla="*/ 117360 h 114840"/>
              </a:gdLst>
              <a:ahLst/>
              <a:rect l="textAreaLeft" t="textAreaTop" r="textAreaRight" b="textAreaBottom"/>
              <a:pathLst>
                <a:path w="105" h="326">
                  <a:moveTo>
                    <a:pt x="70" y="110"/>
                  </a:moveTo>
                  <a:cubicBezTo>
                    <a:pt x="47" y="112"/>
                    <a:pt x="24" y="114"/>
                    <a:pt x="1" y="116"/>
                  </a:cubicBezTo>
                  <a:cubicBezTo>
                    <a:pt x="1" y="121"/>
                    <a:pt x="1" y="126"/>
                    <a:pt x="1" y="131"/>
                  </a:cubicBezTo>
                  <a:cubicBezTo>
                    <a:pt x="33" y="131"/>
                    <a:pt x="37" y="134"/>
                    <a:pt x="37" y="157"/>
                  </a:cubicBezTo>
                  <a:cubicBezTo>
                    <a:pt x="37" y="202"/>
                    <a:pt x="37" y="246"/>
                    <a:pt x="37" y="290"/>
                  </a:cubicBezTo>
                  <a:cubicBezTo>
                    <a:pt x="37" y="311"/>
                    <a:pt x="32" y="311"/>
                    <a:pt x="0" y="311"/>
                  </a:cubicBezTo>
                  <a:cubicBezTo>
                    <a:pt x="0" y="316"/>
                    <a:pt x="0" y="321"/>
                    <a:pt x="0" y="326"/>
                  </a:cubicBezTo>
                  <a:cubicBezTo>
                    <a:pt x="15" y="326"/>
                    <a:pt x="42" y="325"/>
                    <a:pt x="53" y="325"/>
                  </a:cubicBezTo>
                  <a:cubicBezTo>
                    <a:pt x="71" y="325"/>
                    <a:pt x="88" y="326"/>
                    <a:pt x="105" y="326"/>
                  </a:cubicBezTo>
                  <a:cubicBezTo>
                    <a:pt x="105" y="321"/>
                    <a:pt x="105" y="316"/>
                    <a:pt x="105" y="311"/>
                  </a:cubicBezTo>
                  <a:cubicBezTo>
                    <a:pt x="72" y="311"/>
                    <a:pt x="70" y="310"/>
                    <a:pt x="70" y="290"/>
                  </a:cubicBezTo>
                  <a:cubicBezTo>
                    <a:pt x="70" y="230"/>
                    <a:pt x="70" y="170"/>
                    <a:pt x="70" y="110"/>
                  </a:cubicBezTo>
                  <a:moveTo>
                    <a:pt x="72" y="25"/>
                  </a:moveTo>
                  <a:cubicBezTo>
                    <a:pt x="72" y="9"/>
                    <a:pt x="60" y="0"/>
                    <a:pt x="46" y="0"/>
                  </a:cubicBezTo>
                  <a:cubicBezTo>
                    <a:pt x="30" y="0"/>
                    <a:pt x="19" y="12"/>
                    <a:pt x="19" y="25"/>
                  </a:cubicBezTo>
                  <a:cubicBezTo>
                    <a:pt x="19" y="39"/>
                    <a:pt x="30" y="51"/>
                    <a:pt x="46" y="51"/>
                  </a:cubicBezTo>
                  <a:cubicBezTo>
                    <a:pt x="60" y="51"/>
                    <a:pt x="72" y="41"/>
                    <a:pt x="72" y="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34" name=""/>
            <p:cNvSpPr/>
            <p:nvPr/>
          </p:nvSpPr>
          <p:spPr>
            <a:xfrm>
              <a:off x="5670720" y="5080320"/>
              <a:ext cx="84240" cy="75240"/>
            </a:xfrm>
            <a:custGeom>
              <a:avLst/>
              <a:gdLst>
                <a:gd name="textAreaLeft" fmla="*/ 0 w 84240"/>
                <a:gd name="textAreaRight" fmla="*/ 86760 w 84240"/>
                <a:gd name="textAreaTop" fmla="*/ 0 h 75240"/>
                <a:gd name="textAreaBottom" fmla="*/ 77760 h 75240"/>
              </a:gdLst>
              <a:ahLst/>
              <a:rect l="textAreaLeft" t="textAreaTop" r="textAreaRight" b="textAreaBottom"/>
              <a:pathLst>
                <a:path w="241" h="216">
                  <a:moveTo>
                    <a:pt x="196" y="47"/>
                  </a:moveTo>
                  <a:cubicBezTo>
                    <a:pt x="201" y="36"/>
                    <a:pt x="209" y="15"/>
                    <a:pt x="241" y="15"/>
                  </a:cubicBezTo>
                  <a:cubicBezTo>
                    <a:pt x="241" y="10"/>
                    <a:pt x="241" y="5"/>
                    <a:pt x="241" y="0"/>
                  </a:cubicBezTo>
                  <a:cubicBezTo>
                    <a:pt x="230" y="1"/>
                    <a:pt x="216" y="1"/>
                    <a:pt x="205" y="1"/>
                  </a:cubicBezTo>
                  <a:cubicBezTo>
                    <a:pt x="192" y="1"/>
                    <a:pt x="170" y="1"/>
                    <a:pt x="161" y="0"/>
                  </a:cubicBezTo>
                  <a:cubicBezTo>
                    <a:pt x="161" y="5"/>
                    <a:pt x="161" y="10"/>
                    <a:pt x="161" y="15"/>
                  </a:cubicBezTo>
                  <a:cubicBezTo>
                    <a:pt x="180" y="15"/>
                    <a:pt x="185" y="26"/>
                    <a:pt x="185" y="36"/>
                  </a:cubicBezTo>
                  <a:cubicBezTo>
                    <a:pt x="185" y="40"/>
                    <a:pt x="184" y="43"/>
                    <a:pt x="182" y="47"/>
                  </a:cubicBezTo>
                  <a:cubicBezTo>
                    <a:pt x="166" y="89"/>
                    <a:pt x="149" y="131"/>
                    <a:pt x="132" y="173"/>
                  </a:cubicBezTo>
                  <a:cubicBezTo>
                    <a:pt x="114" y="127"/>
                    <a:pt x="96" y="81"/>
                    <a:pt x="77" y="36"/>
                  </a:cubicBezTo>
                  <a:cubicBezTo>
                    <a:pt x="75" y="30"/>
                    <a:pt x="75" y="29"/>
                    <a:pt x="75" y="27"/>
                  </a:cubicBezTo>
                  <a:cubicBezTo>
                    <a:pt x="75" y="15"/>
                    <a:pt x="93" y="15"/>
                    <a:pt x="103" y="15"/>
                  </a:cubicBezTo>
                  <a:cubicBezTo>
                    <a:pt x="103" y="10"/>
                    <a:pt x="103" y="5"/>
                    <a:pt x="103" y="0"/>
                  </a:cubicBezTo>
                  <a:cubicBezTo>
                    <a:pt x="87" y="1"/>
                    <a:pt x="61" y="1"/>
                    <a:pt x="49" y="1"/>
                  </a:cubicBezTo>
                  <a:cubicBezTo>
                    <a:pt x="35" y="1"/>
                    <a:pt x="16" y="1"/>
                    <a:pt x="0" y="0"/>
                  </a:cubicBezTo>
                  <a:cubicBezTo>
                    <a:pt x="0" y="5"/>
                    <a:pt x="0" y="10"/>
                    <a:pt x="0" y="15"/>
                  </a:cubicBezTo>
                  <a:cubicBezTo>
                    <a:pt x="33" y="15"/>
                    <a:pt x="34" y="18"/>
                    <a:pt x="41" y="33"/>
                  </a:cubicBezTo>
                  <a:cubicBezTo>
                    <a:pt x="64" y="91"/>
                    <a:pt x="88" y="149"/>
                    <a:pt x="111" y="206"/>
                  </a:cubicBezTo>
                  <a:cubicBezTo>
                    <a:pt x="114" y="213"/>
                    <a:pt x="116" y="216"/>
                    <a:pt x="122" y="216"/>
                  </a:cubicBezTo>
                  <a:cubicBezTo>
                    <a:pt x="129" y="216"/>
                    <a:pt x="129" y="212"/>
                    <a:pt x="132" y="206"/>
                  </a:cubicBezTo>
                  <a:cubicBezTo>
                    <a:pt x="153" y="153"/>
                    <a:pt x="175" y="100"/>
                    <a:pt x="196" y="47"/>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35" name=""/>
            <p:cNvSpPr/>
            <p:nvPr/>
          </p:nvSpPr>
          <p:spPr>
            <a:xfrm>
              <a:off x="5758560" y="5077080"/>
              <a:ext cx="77760" cy="78480"/>
            </a:xfrm>
            <a:custGeom>
              <a:avLst/>
              <a:gdLst>
                <a:gd name="textAreaLeft" fmla="*/ 0 w 77760"/>
                <a:gd name="textAreaRight" fmla="*/ 80280 w 77760"/>
                <a:gd name="textAreaTop" fmla="*/ 0 h 78480"/>
                <a:gd name="textAreaBottom" fmla="*/ 81000 h 78480"/>
              </a:gdLst>
              <a:ahLst/>
              <a:rect l="textAreaLeft" t="textAreaTop" r="textAreaRight" b="textAreaBottom"/>
              <a:pathLst>
                <a:path w="223" h="225">
                  <a:moveTo>
                    <a:pt x="144" y="183"/>
                  </a:moveTo>
                  <a:cubicBezTo>
                    <a:pt x="146" y="203"/>
                    <a:pt x="160" y="222"/>
                    <a:pt x="182" y="222"/>
                  </a:cubicBezTo>
                  <a:cubicBezTo>
                    <a:pt x="192" y="222"/>
                    <a:pt x="223" y="215"/>
                    <a:pt x="223" y="176"/>
                  </a:cubicBezTo>
                  <a:cubicBezTo>
                    <a:pt x="223" y="167"/>
                    <a:pt x="223" y="158"/>
                    <a:pt x="223" y="148"/>
                  </a:cubicBezTo>
                  <a:cubicBezTo>
                    <a:pt x="218" y="148"/>
                    <a:pt x="214" y="148"/>
                    <a:pt x="210" y="148"/>
                  </a:cubicBezTo>
                  <a:cubicBezTo>
                    <a:pt x="210" y="158"/>
                    <a:pt x="210" y="167"/>
                    <a:pt x="210" y="176"/>
                  </a:cubicBezTo>
                  <a:cubicBezTo>
                    <a:pt x="210" y="204"/>
                    <a:pt x="197" y="207"/>
                    <a:pt x="192" y="207"/>
                  </a:cubicBezTo>
                  <a:cubicBezTo>
                    <a:pt x="176" y="207"/>
                    <a:pt x="174" y="186"/>
                    <a:pt x="174" y="183"/>
                  </a:cubicBezTo>
                  <a:cubicBezTo>
                    <a:pt x="174" y="151"/>
                    <a:pt x="174" y="118"/>
                    <a:pt x="174" y="85"/>
                  </a:cubicBezTo>
                  <a:cubicBezTo>
                    <a:pt x="174" y="64"/>
                    <a:pt x="174" y="45"/>
                    <a:pt x="157" y="27"/>
                  </a:cubicBezTo>
                  <a:cubicBezTo>
                    <a:pt x="137" y="9"/>
                    <a:pt x="113" y="0"/>
                    <a:pt x="90" y="0"/>
                  </a:cubicBezTo>
                  <a:cubicBezTo>
                    <a:pt x="49" y="0"/>
                    <a:pt x="15" y="24"/>
                    <a:pt x="15" y="56"/>
                  </a:cubicBezTo>
                  <a:cubicBezTo>
                    <a:pt x="15" y="70"/>
                    <a:pt x="25" y="78"/>
                    <a:pt x="38" y="78"/>
                  </a:cubicBezTo>
                  <a:cubicBezTo>
                    <a:pt x="52" y="78"/>
                    <a:pt x="60" y="69"/>
                    <a:pt x="60" y="56"/>
                  </a:cubicBezTo>
                  <a:cubicBezTo>
                    <a:pt x="60" y="50"/>
                    <a:pt x="57" y="34"/>
                    <a:pt x="35" y="34"/>
                  </a:cubicBezTo>
                  <a:cubicBezTo>
                    <a:pt x="49" y="17"/>
                    <a:pt x="73" y="11"/>
                    <a:pt x="88" y="11"/>
                  </a:cubicBezTo>
                  <a:cubicBezTo>
                    <a:pt x="112" y="11"/>
                    <a:pt x="140" y="31"/>
                    <a:pt x="140" y="74"/>
                  </a:cubicBezTo>
                  <a:cubicBezTo>
                    <a:pt x="140" y="80"/>
                    <a:pt x="140" y="86"/>
                    <a:pt x="140" y="92"/>
                  </a:cubicBezTo>
                  <a:cubicBezTo>
                    <a:pt x="115" y="94"/>
                    <a:pt x="81" y="95"/>
                    <a:pt x="50" y="109"/>
                  </a:cubicBezTo>
                  <a:cubicBezTo>
                    <a:pt x="13" y="126"/>
                    <a:pt x="0" y="151"/>
                    <a:pt x="0" y="173"/>
                  </a:cubicBezTo>
                  <a:cubicBezTo>
                    <a:pt x="0" y="212"/>
                    <a:pt x="49" y="225"/>
                    <a:pt x="80" y="225"/>
                  </a:cubicBezTo>
                  <a:cubicBezTo>
                    <a:pt x="112" y="225"/>
                    <a:pt x="134" y="205"/>
                    <a:pt x="144" y="183"/>
                  </a:cubicBezTo>
                  <a:moveTo>
                    <a:pt x="140" y="102"/>
                  </a:moveTo>
                  <a:cubicBezTo>
                    <a:pt x="140" y="118"/>
                    <a:pt x="140" y="135"/>
                    <a:pt x="140" y="151"/>
                  </a:cubicBezTo>
                  <a:cubicBezTo>
                    <a:pt x="140" y="197"/>
                    <a:pt x="105" y="214"/>
                    <a:pt x="83" y="214"/>
                  </a:cubicBezTo>
                  <a:cubicBezTo>
                    <a:pt x="59" y="214"/>
                    <a:pt x="38" y="197"/>
                    <a:pt x="38" y="173"/>
                  </a:cubicBezTo>
                  <a:cubicBezTo>
                    <a:pt x="38" y="145"/>
                    <a:pt x="59" y="105"/>
                    <a:pt x="140" y="10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36" name=""/>
            <p:cNvSpPr/>
            <p:nvPr/>
          </p:nvSpPr>
          <p:spPr>
            <a:xfrm>
              <a:off x="5843160" y="5047920"/>
              <a:ext cx="52920" cy="107640"/>
            </a:xfrm>
            <a:custGeom>
              <a:avLst/>
              <a:gdLst>
                <a:gd name="textAreaLeft" fmla="*/ 0 w 52920"/>
                <a:gd name="textAreaRight" fmla="*/ 55440 w 52920"/>
                <a:gd name="textAreaTop" fmla="*/ 0 h 107640"/>
                <a:gd name="textAreaBottom" fmla="*/ 110160 h 107640"/>
              </a:gdLst>
              <a:ahLst/>
              <a:rect l="textAreaLeft" t="textAreaTop" r="textAreaRight" b="textAreaBottom"/>
              <a:pathLst>
                <a:path w="154" h="306">
                  <a:moveTo>
                    <a:pt x="76" y="105"/>
                  </a:moveTo>
                  <a:cubicBezTo>
                    <a:pt x="99" y="105"/>
                    <a:pt x="122" y="105"/>
                    <a:pt x="146" y="105"/>
                  </a:cubicBezTo>
                  <a:cubicBezTo>
                    <a:pt x="146" y="100"/>
                    <a:pt x="146" y="95"/>
                    <a:pt x="146" y="90"/>
                  </a:cubicBezTo>
                  <a:cubicBezTo>
                    <a:pt x="122" y="90"/>
                    <a:pt x="99" y="90"/>
                    <a:pt x="76" y="90"/>
                  </a:cubicBezTo>
                  <a:cubicBezTo>
                    <a:pt x="76" y="60"/>
                    <a:pt x="76" y="30"/>
                    <a:pt x="76" y="0"/>
                  </a:cubicBezTo>
                  <a:cubicBezTo>
                    <a:pt x="72" y="0"/>
                    <a:pt x="67" y="0"/>
                    <a:pt x="63" y="0"/>
                  </a:cubicBezTo>
                  <a:cubicBezTo>
                    <a:pt x="63" y="39"/>
                    <a:pt x="48" y="92"/>
                    <a:pt x="0" y="94"/>
                  </a:cubicBezTo>
                  <a:cubicBezTo>
                    <a:pt x="0" y="97"/>
                    <a:pt x="0" y="101"/>
                    <a:pt x="0" y="105"/>
                  </a:cubicBezTo>
                  <a:cubicBezTo>
                    <a:pt x="14" y="105"/>
                    <a:pt x="28" y="105"/>
                    <a:pt x="42" y="105"/>
                  </a:cubicBezTo>
                  <a:cubicBezTo>
                    <a:pt x="42" y="150"/>
                    <a:pt x="42" y="195"/>
                    <a:pt x="42" y="240"/>
                  </a:cubicBezTo>
                  <a:cubicBezTo>
                    <a:pt x="42" y="300"/>
                    <a:pt x="88" y="306"/>
                    <a:pt x="105" y="306"/>
                  </a:cubicBezTo>
                  <a:cubicBezTo>
                    <a:pt x="140" y="306"/>
                    <a:pt x="154" y="271"/>
                    <a:pt x="154" y="240"/>
                  </a:cubicBezTo>
                  <a:cubicBezTo>
                    <a:pt x="154" y="231"/>
                    <a:pt x="154" y="222"/>
                    <a:pt x="154" y="212"/>
                  </a:cubicBezTo>
                  <a:cubicBezTo>
                    <a:pt x="150" y="212"/>
                    <a:pt x="146" y="212"/>
                    <a:pt x="142" y="212"/>
                  </a:cubicBezTo>
                  <a:cubicBezTo>
                    <a:pt x="142" y="221"/>
                    <a:pt x="142" y="230"/>
                    <a:pt x="142" y="239"/>
                  </a:cubicBezTo>
                  <a:cubicBezTo>
                    <a:pt x="142" y="275"/>
                    <a:pt x="128" y="293"/>
                    <a:pt x="109" y="293"/>
                  </a:cubicBezTo>
                  <a:cubicBezTo>
                    <a:pt x="76" y="293"/>
                    <a:pt x="76" y="249"/>
                    <a:pt x="76" y="240"/>
                  </a:cubicBezTo>
                  <a:cubicBezTo>
                    <a:pt x="76" y="195"/>
                    <a:pt x="76" y="150"/>
                    <a:pt x="76" y="1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37" name=""/>
            <p:cNvSpPr/>
            <p:nvPr/>
          </p:nvSpPr>
          <p:spPr>
            <a:xfrm>
              <a:off x="5914800" y="5038560"/>
              <a:ext cx="35280" cy="114840"/>
            </a:xfrm>
            <a:custGeom>
              <a:avLst/>
              <a:gdLst>
                <a:gd name="textAreaLeft" fmla="*/ 0 w 35280"/>
                <a:gd name="textAreaRight" fmla="*/ 37800 w 35280"/>
                <a:gd name="textAreaTop" fmla="*/ 0 h 114840"/>
                <a:gd name="textAreaBottom" fmla="*/ 117360 h 114840"/>
              </a:gdLst>
              <a:ahLst/>
              <a:rect l="textAreaLeft" t="textAreaTop" r="textAreaRight" b="textAreaBottom"/>
              <a:pathLst>
                <a:path w="105" h="326">
                  <a:moveTo>
                    <a:pt x="70" y="110"/>
                  </a:moveTo>
                  <a:cubicBezTo>
                    <a:pt x="47" y="112"/>
                    <a:pt x="24" y="114"/>
                    <a:pt x="1" y="116"/>
                  </a:cubicBezTo>
                  <a:cubicBezTo>
                    <a:pt x="1" y="121"/>
                    <a:pt x="1" y="126"/>
                    <a:pt x="1" y="131"/>
                  </a:cubicBezTo>
                  <a:cubicBezTo>
                    <a:pt x="34" y="131"/>
                    <a:pt x="38" y="134"/>
                    <a:pt x="38" y="157"/>
                  </a:cubicBezTo>
                  <a:cubicBezTo>
                    <a:pt x="38" y="202"/>
                    <a:pt x="38" y="246"/>
                    <a:pt x="38" y="290"/>
                  </a:cubicBezTo>
                  <a:cubicBezTo>
                    <a:pt x="38" y="311"/>
                    <a:pt x="32" y="311"/>
                    <a:pt x="0" y="311"/>
                  </a:cubicBezTo>
                  <a:cubicBezTo>
                    <a:pt x="0" y="316"/>
                    <a:pt x="0" y="321"/>
                    <a:pt x="0" y="326"/>
                  </a:cubicBezTo>
                  <a:cubicBezTo>
                    <a:pt x="15" y="326"/>
                    <a:pt x="42" y="325"/>
                    <a:pt x="53" y="325"/>
                  </a:cubicBezTo>
                  <a:cubicBezTo>
                    <a:pt x="71" y="325"/>
                    <a:pt x="88" y="326"/>
                    <a:pt x="105" y="326"/>
                  </a:cubicBezTo>
                  <a:cubicBezTo>
                    <a:pt x="105" y="321"/>
                    <a:pt x="105" y="316"/>
                    <a:pt x="105" y="311"/>
                  </a:cubicBezTo>
                  <a:cubicBezTo>
                    <a:pt x="73" y="311"/>
                    <a:pt x="70" y="310"/>
                    <a:pt x="70" y="290"/>
                  </a:cubicBezTo>
                  <a:cubicBezTo>
                    <a:pt x="70" y="230"/>
                    <a:pt x="70" y="170"/>
                    <a:pt x="70" y="110"/>
                  </a:cubicBezTo>
                  <a:moveTo>
                    <a:pt x="73" y="25"/>
                  </a:moveTo>
                  <a:cubicBezTo>
                    <a:pt x="73" y="9"/>
                    <a:pt x="60" y="0"/>
                    <a:pt x="46" y="0"/>
                  </a:cubicBezTo>
                  <a:cubicBezTo>
                    <a:pt x="31" y="0"/>
                    <a:pt x="20" y="12"/>
                    <a:pt x="20" y="25"/>
                  </a:cubicBezTo>
                  <a:cubicBezTo>
                    <a:pt x="20" y="39"/>
                    <a:pt x="31" y="51"/>
                    <a:pt x="46" y="51"/>
                  </a:cubicBezTo>
                  <a:cubicBezTo>
                    <a:pt x="60" y="51"/>
                    <a:pt x="73" y="41"/>
                    <a:pt x="73" y="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38" name=""/>
            <p:cNvSpPr/>
            <p:nvPr/>
          </p:nvSpPr>
          <p:spPr>
            <a:xfrm>
              <a:off x="5962680" y="5077080"/>
              <a:ext cx="75960" cy="78480"/>
            </a:xfrm>
            <a:custGeom>
              <a:avLst/>
              <a:gdLst>
                <a:gd name="textAreaLeft" fmla="*/ 0 w 75960"/>
                <a:gd name="textAreaRight" fmla="*/ 78480 w 75960"/>
                <a:gd name="textAreaTop" fmla="*/ 0 h 78480"/>
                <a:gd name="textAreaBottom" fmla="*/ 81000 h 78480"/>
              </a:gdLst>
              <a:ahLst/>
              <a:rect l="textAreaLeft" t="textAreaTop" r="textAreaRight" b="textAreaBottom"/>
              <a:pathLst>
                <a:path w="218" h="225">
                  <a:moveTo>
                    <a:pt x="218" y="115"/>
                  </a:moveTo>
                  <a:cubicBezTo>
                    <a:pt x="218" y="52"/>
                    <a:pt x="169" y="0"/>
                    <a:pt x="109" y="0"/>
                  </a:cubicBezTo>
                  <a:cubicBezTo>
                    <a:pt x="49" y="0"/>
                    <a:pt x="0" y="53"/>
                    <a:pt x="0" y="115"/>
                  </a:cubicBezTo>
                  <a:cubicBezTo>
                    <a:pt x="0" y="178"/>
                    <a:pt x="52" y="225"/>
                    <a:pt x="109" y="225"/>
                  </a:cubicBezTo>
                  <a:cubicBezTo>
                    <a:pt x="169" y="225"/>
                    <a:pt x="218" y="178"/>
                    <a:pt x="218" y="115"/>
                  </a:cubicBezTo>
                  <a:moveTo>
                    <a:pt x="109" y="212"/>
                  </a:moveTo>
                  <a:cubicBezTo>
                    <a:pt x="88" y="212"/>
                    <a:pt x="67" y="203"/>
                    <a:pt x="53" y="180"/>
                  </a:cubicBezTo>
                  <a:cubicBezTo>
                    <a:pt x="42" y="158"/>
                    <a:pt x="42" y="129"/>
                    <a:pt x="42" y="110"/>
                  </a:cubicBezTo>
                  <a:cubicBezTo>
                    <a:pt x="42" y="92"/>
                    <a:pt x="42" y="66"/>
                    <a:pt x="53" y="43"/>
                  </a:cubicBezTo>
                  <a:cubicBezTo>
                    <a:pt x="67" y="21"/>
                    <a:pt x="89" y="11"/>
                    <a:pt x="109" y="11"/>
                  </a:cubicBezTo>
                  <a:cubicBezTo>
                    <a:pt x="131" y="11"/>
                    <a:pt x="152" y="22"/>
                    <a:pt x="165" y="43"/>
                  </a:cubicBezTo>
                  <a:cubicBezTo>
                    <a:pt x="178" y="64"/>
                    <a:pt x="178" y="92"/>
                    <a:pt x="178" y="110"/>
                  </a:cubicBezTo>
                  <a:cubicBezTo>
                    <a:pt x="178" y="129"/>
                    <a:pt x="178" y="155"/>
                    <a:pt x="166" y="176"/>
                  </a:cubicBezTo>
                  <a:cubicBezTo>
                    <a:pt x="155" y="198"/>
                    <a:pt x="134" y="212"/>
                    <a:pt x="109" y="212"/>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sp>
          <p:nvSpPr>
            <p:cNvPr id="1039" name=""/>
            <p:cNvSpPr/>
            <p:nvPr/>
          </p:nvSpPr>
          <p:spPr>
            <a:xfrm>
              <a:off x="6052320" y="5078160"/>
              <a:ext cx="86040" cy="75240"/>
            </a:xfrm>
            <a:custGeom>
              <a:avLst/>
              <a:gdLst>
                <a:gd name="textAreaLeft" fmla="*/ 0 w 86040"/>
                <a:gd name="textAreaRight" fmla="*/ 88560 w 86040"/>
                <a:gd name="textAreaTop" fmla="*/ 0 h 75240"/>
                <a:gd name="textAreaBottom" fmla="*/ 77760 h 75240"/>
              </a:gdLst>
              <a:ahLst/>
              <a:rect l="textAreaLeft" t="textAreaTop" r="textAreaRight" b="textAreaBottom"/>
              <a:pathLst>
                <a:path w="246" h="216">
                  <a:moveTo>
                    <a:pt x="38" y="49"/>
                  </a:moveTo>
                  <a:cubicBezTo>
                    <a:pt x="38" y="93"/>
                    <a:pt x="38" y="136"/>
                    <a:pt x="38" y="180"/>
                  </a:cubicBezTo>
                  <a:cubicBezTo>
                    <a:pt x="38" y="201"/>
                    <a:pt x="32" y="201"/>
                    <a:pt x="0" y="201"/>
                  </a:cubicBezTo>
                  <a:cubicBezTo>
                    <a:pt x="0" y="206"/>
                    <a:pt x="0" y="211"/>
                    <a:pt x="0" y="216"/>
                  </a:cubicBezTo>
                  <a:cubicBezTo>
                    <a:pt x="17" y="216"/>
                    <a:pt x="42" y="215"/>
                    <a:pt x="55" y="215"/>
                  </a:cubicBezTo>
                  <a:cubicBezTo>
                    <a:pt x="67" y="215"/>
                    <a:pt x="94" y="216"/>
                    <a:pt x="111" y="216"/>
                  </a:cubicBezTo>
                  <a:cubicBezTo>
                    <a:pt x="111" y="211"/>
                    <a:pt x="111" y="206"/>
                    <a:pt x="111" y="201"/>
                  </a:cubicBezTo>
                  <a:cubicBezTo>
                    <a:pt x="77" y="201"/>
                    <a:pt x="71" y="201"/>
                    <a:pt x="71" y="180"/>
                  </a:cubicBezTo>
                  <a:cubicBezTo>
                    <a:pt x="71" y="150"/>
                    <a:pt x="71" y="120"/>
                    <a:pt x="71" y="89"/>
                  </a:cubicBezTo>
                  <a:cubicBezTo>
                    <a:pt x="71" y="39"/>
                    <a:pt x="106" y="11"/>
                    <a:pt x="139" y="11"/>
                  </a:cubicBezTo>
                  <a:cubicBezTo>
                    <a:pt x="169" y="11"/>
                    <a:pt x="175" y="38"/>
                    <a:pt x="175" y="66"/>
                  </a:cubicBezTo>
                  <a:cubicBezTo>
                    <a:pt x="175" y="104"/>
                    <a:pt x="175" y="142"/>
                    <a:pt x="175" y="180"/>
                  </a:cubicBezTo>
                  <a:cubicBezTo>
                    <a:pt x="175" y="201"/>
                    <a:pt x="169" y="201"/>
                    <a:pt x="136" y="201"/>
                  </a:cubicBezTo>
                  <a:cubicBezTo>
                    <a:pt x="136" y="206"/>
                    <a:pt x="136" y="211"/>
                    <a:pt x="136" y="216"/>
                  </a:cubicBezTo>
                  <a:cubicBezTo>
                    <a:pt x="154" y="216"/>
                    <a:pt x="178" y="215"/>
                    <a:pt x="192" y="215"/>
                  </a:cubicBezTo>
                  <a:cubicBezTo>
                    <a:pt x="204" y="215"/>
                    <a:pt x="230" y="216"/>
                    <a:pt x="246" y="216"/>
                  </a:cubicBezTo>
                  <a:cubicBezTo>
                    <a:pt x="246" y="211"/>
                    <a:pt x="246" y="206"/>
                    <a:pt x="246" y="201"/>
                  </a:cubicBezTo>
                  <a:cubicBezTo>
                    <a:pt x="221" y="201"/>
                    <a:pt x="209" y="201"/>
                    <a:pt x="209" y="187"/>
                  </a:cubicBezTo>
                  <a:cubicBezTo>
                    <a:pt x="209" y="156"/>
                    <a:pt x="209" y="125"/>
                    <a:pt x="209" y="94"/>
                  </a:cubicBezTo>
                  <a:cubicBezTo>
                    <a:pt x="209" y="52"/>
                    <a:pt x="209" y="36"/>
                    <a:pt x="193" y="18"/>
                  </a:cubicBezTo>
                  <a:cubicBezTo>
                    <a:pt x="186" y="10"/>
                    <a:pt x="169" y="0"/>
                    <a:pt x="141" y="0"/>
                  </a:cubicBezTo>
                  <a:cubicBezTo>
                    <a:pt x="105" y="0"/>
                    <a:pt x="83" y="21"/>
                    <a:pt x="69" y="52"/>
                  </a:cubicBezTo>
                  <a:cubicBezTo>
                    <a:pt x="69" y="34"/>
                    <a:pt x="69" y="17"/>
                    <a:pt x="69" y="0"/>
                  </a:cubicBezTo>
                  <a:cubicBezTo>
                    <a:pt x="46" y="2"/>
                    <a:pt x="23" y="4"/>
                    <a:pt x="0" y="6"/>
                  </a:cubicBezTo>
                  <a:cubicBezTo>
                    <a:pt x="0" y="11"/>
                    <a:pt x="0" y="16"/>
                    <a:pt x="0" y="21"/>
                  </a:cubicBezTo>
                  <a:cubicBezTo>
                    <a:pt x="34" y="21"/>
                    <a:pt x="38" y="24"/>
                    <a:pt x="38" y="49"/>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a typeface="DejaVu Sans"/>
              </a:endParaRPr>
            </a:p>
          </p:txBody>
        </p:sp>
        <p:sp>
          <p:nvSpPr>
            <p:cNvPr id="1040" name=""/>
            <p:cNvSpPr/>
            <p:nvPr/>
          </p:nvSpPr>
          <p:spPr>
            <a:xfrm>
              <a:off x="6150600" y="5077080"/>
              <a:ext cx="55440" cy="78480"/>
            </a:xfrm>
            <a:custGeom>
              <a:avLst/>
              <a:gdLst>
                <a:gd name="textAreaLeft" fmla="*/ 0 w 55440"/>
                <a:gd name="textAreaRight" fmla="*/ 57960 w 55440"/>
                <a:gd name="textAreaTop" fmla="*/ 0 h 78480"/>
                <a:gd name="textAreaBottom" fmla="*/ 81000 h 78480"/>
              </a:gdLst>
              <a:ahLst/>
              <a:rect l="textAreaLeft" t="textAreaTop" r="textAreaRight" b="textAreaBottom"/>
              <a:pathLst>
                <a:path w="161" h="225">
                  <a:moveTo>
                    <a:pt x="87" y="124"/>
                  </a:moveTo>
                  <a:cubicBezTo>
                    <a:pt x="97" y="127"/>
                    <a:pt x="137" y="134"/>
                    <a:pt x="137" y="169"/>
                  </a:cubicBezTo>
                  <a:cubicBezTo>
                    <a:pt x="137" y="194"/>
                    <a:pt x="120" y="214"/>
                    <a:pt x="81" y="214"/>
                  </a:cubicBezTo>
                  <a:cubicBezTo>
                    <a:pt x="41" y="214"/>
                    <a:pt x="22" y="186"/>
                    <a:pt x="14" y="145"/>
                  </a:cubicBezTo>
                  <a:cubicBezTo>
                    <a:pt x="13" y="138"/>
                    <a:pt x="11" y="137"/>
                    <a:pt x="7" y="137"/>
                  </a:cubicBezTo>
                  <a:cubicBezTo>
                    <a:pt x="0" y="137"/>
                    <a:pt x="0" y="140"/>
                    <a:pt x="0" y="148"/>
                  </a:cubicBezTo>
                  <a:cubicBezTo>
                    <a:pt x="0" y="170"/>
                    <a:pt x="0" y="192"/>
                    <a:pt x="0" y="214"/>
                  </a:cubicBezTo>
                  <a:cubicBezTo>
                    <a:pt x="0" y="222"/>
                    <a:pt x="0" y="225"/>
                    <a:pt x="6" y="225"/>
                  </a:cubicBezTo>
                  <a:cubicBezTo>
                    <a:pt x="8" y="225"/>
                    <a:pt x="8" y="225"/>
                    <a:pt x="18" y="215"/>
                  </a:cubicBezTo>
                  <a:cubicBezTo>
                    <a:pt x="18" y="214"/>
                    <a:pt x="18" y="214"/>
                    <a:pt x="28" y="204"/>
                  </a:cubicBezTo>
                  <a:cubicBezTo>
                    <a:pt x="49" y="225"/>
                    <a:pt x="71" y="225"/>
                    <a:pt x="81" y="225"/>
                  </a:cubicBezTo>
                  <a:cubicBezTo>
                    <a:pt x="139" y="225"/>
                    <a:pt x="161" y="193"/>
                    <a:pt x="161" y="157"/>
                  </a:cubicBezTo>
                  <a:cubicBezTo>
                    <a:pt x="161" y="131"/>
                    <a:pt x="146" y="116"/>
                    <a:pt x="140" y="110"/>
                  </a:cubicBezTo>
                  <a:cubicBezTo>
                    <a:pt x="125" y="95"/>
                    <a:pt x="105" y="91"/>
                    <a:pt x="84" y="87"/>
                  </a:cubicBezTo>
                  <a:cubicBezTo>
                    <a:pt x="57" y="81"/>
                    <a:pt x="24" y="76"/>
                    <a:pt x="24" y="46"/>
                  </a:cubicBezTo>
                  <a:cubicBezTo>
                    <a:pt x="24" y="29"/>
                    <a:pt x="36" y="10"/>
                    <a:pt x="78" y="10"/>
                  </a:cubicBezTo>
                  <a:cubicBezTo>
                    <a:pt x="133" y="10"/>
                    <a:pt x="136" y="53"/>
                    <a:pt x="136" y="69"/>
                  </a:cubicBezTo>
                  <a:cubicBezTo>
                    <a:pt x="137" y="73"/>
                    <a:pt x="141" y="73"/>
                    <a:pt x="143" y="73"/>
                  </a:cubicBezTo>
                  <a:cubicBezTo>
                    <a:pt x="148" y="73"/>
                    <a:pt x="148" y="71"/>
                    <a:pt x="148" y="62"/>
                  </a:cubicBezTo>
                  <a:cubicBezTo>
                    <a:pt x="148" y="45"/>
                    <a:pt x="148" y="29"/>
                    <a:pt x="148" y="13"/>
                  </a:cubicBezTo>
                  <a:cubicBezTo>
                    <a:pt x="148" y="4"/>
                    <a:pt x="148" y="0"/>
                    <a:pt x="143" y="0"/>
                  </a:cubicBezTo>
                  <a:cubicBezTo>
                    <a:pt x="141" y="0"/>
                    <a:pt x="140" y="0"/>
                    <a:pt x="133" y="6"/>
                  </a:cubicBezTo>
                  <a:cubicBezTo>
                    <a:pt x="132" y="9"/>
                    <a:pt x="127" y="13"/>
                    <a:pt x="125" y="14"/>
                  </a:cubicBezTo>
                  <a:cubicBezTo>
                    <a:pt x="106" y="0"/>
                    <a:pt x="87" y="0"/>
                    <a:pt x="78" y="0"/>
                  </a:cubicBezTo>
                  <a:cubicBezTo>
                    <a:pt x="18" y="0"/>
                    <a:pt x="0" y="34"/>
                    <a:pt x="0" y="60"/>
                  </a:cubicBezTo>
                  <a:cubicBezTo>
                    <a:pt x="0" y="78"/>
                    <a:pt x="8" y="91"/>
                    <a:pt x="21" y="102"/>
                  </a:cubicBezTo>
                  <a:cubicBezTo>
                    <a:pt x="36" y="115"/>
                    <a:pt x="50" y="117"/>
                    <a:pt x="87" y="124"/>
                  </a:cubicBezTo>
                  <a:close/>
                </a:path>
              </a:pathLst>
            </a:custGeom>
            <a:solidFill>
              <a:srgbClr val="000000"/>
            </a:solidFill>
            <a:ln w="0">
              <a:noFill/>
            </a:ln>
          </p:spPr>
          <p:style>
            <a:lnRef idx="0"/>
            <a:fillRef idx="0"/>
            <a:effectRef idx="0"/>
            <a:fontRef idx="minor"/>
          </p:style>
          <p:txBody>
            <a:bodyPr lIns="90000" rIns="90000" tIns="36000" bIns="3600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041" name=""/>
          <p:cNvGrpSpPr/>
          <p:nvPr/>
        </p:nvGrpSpPr>
        <p:grpSpPr>
          <a:xfrm>
            <a:off x="3237840" y="5289840"/>
            <a:ext cx="2864880" cy="157680"/>
            <a:chOff x="3237840" y="5289840"/>
            <a:chExt cx="2864880" cy="157680"/>
          </a:xfrm>
        </p:grpSpPr>
        <p:sp>
          <p:nvSpPr>
            <p:cNvPr id="1042" name=""/>
            <p:cNvSpPr/>
            <p:nvPr/>
          </p:nvSpPr>
          <p:spPr>
            <a:xfrm>
              <a:off x="3237840" y="5335920"/>
              <a:ext cx="79200" cy="111600"/>
            </a:xfrm>
            <a:custGeom>
              <a:avLst/>
              <a:gdLst>
                <a:gd name="textAreaLeft" fmla="*/ 0 w 79200"/>
                <a:gd name="textAreaRight" fmla="*/ 81720 w 79200"/>
                <a:gd name="textAreaTop" fmla="*/ 0 h 111600"/>
                <a:gd name="textAreaBottom" fmla="*/ 114120 h 111600"/>
              </a:gdLst>
              <a:ahLst/>
              <a:rect l="textAreaLeft" t="textAreaTop" r="textAreaRight" b="textAreaBottom"/>
              <a:pathLst>
                <a:path w="227" h="317">
                  <a:moveTo>
                    <a:pt x="225" y="32"/>
                  </a:moveTo>
                  <a:cubicBezTo>
                    <a:pt x="225" y="30"/>
                    <a:pt x="227" y="27"/>
                    <a:pt x="227" y="24"/>
                  </a:cubicBezTo>
                  <a:cubicBezTo>
                    <a:pt x="227" y="16"/>
                    <a:pt x="220" y="10"/>
                    <a:pt x="211" y="10"/>
                  </a:cubicBezTo>
                  <a:cubicBezTo>
                    <a:pt x="207" y="10"/>
                    <a:pt x="193" y="14"/>
                    <a:pt x="192" y="31"/>
                  </a:cubicBezTo>
                  <a:cubicBezTo>
                    <a:pt x="183" y="13"/>
                    <a:pt x="165" y="0"/>
                    <a:pt x="146" y="0"/>
                  </a:cubicBezTo>
                  <a:cubicBezTo>
                    <a:pt x="90" y="0"/>
                    <a:pt x="29" y="69"/>
                    <a:pt x="29" y="140"/>
                  </a:cubicBezTo>
                  <a:cubicBezTo>
                    <a:pt x="29" y="187"/>
                    <a:pt x="59" y="217"/>
                    <a:pt x="94" y="217"/>
                  </a:cubicBezTo>
                  <a:cubicBezTo>
                    <a:pt x="123" y="217"/>
                    <a:pt x="147" y="194"/>
                    <a:pt x="151" y="189"/>
                  </a:cubicBezTo>
                  <a:cubicBezTo>
                    <a:pt x="152" y="189"/>
                    <a:pt x="152" y="189"/>
                    <a:pt x="153" y="189"/>
                  </a:cubicBezTo>
                  <a:cubicBezTo>
                    <a:pt x="141" y="232"/>
                    <a:pt x="141" y="231"/>
                    <a:pt x="136" y="253"/>
                  </a:cubicBezTo>
                  <a:cubicBezTo>
                    <a:pt x="134" y="258"/>
                    <a:pt x="118" y="306"/>
                    <a:pt x="64" y="306"/>
                  </a:cubicBezTo>
                  <a:cubicBezTo>
                    <a:pt x="56" y="306"/>
                    <a:pt x="39" y="306"/>
                    <a:pt x="25" y="302"/>
                  </a:cubicBezTo>
                  <a:cubicBezTo>
                    <a:pt x="41" y="297"/>
                    <a:pt x="46" y="285"/>
                    <a:pt x="46" y="277"/>
                  </a:cubicBezTo>
                  <a:cubicBezTo>
                    <a:pt x="46" y="268"/>
                    <a:pt x="41" y="258"/>
                    <a:pt x="27" y="258"/>
                  </a:cubicBezTo>
                  <a:cubicBezTo>
                    <a:pt x="17" y="258"/>
                    <a:pt x="0" y="268"/>
                    <a:pt x="0" y="288"/>
                  </a:cubicBezTo>
                  <a:cubicBezTo>
                    <a:pt x="0" y="307"/>
                    <a:pt x="18" y="317"/>
                    <a:pt x="66" y="317"/>
                  </a:cubicBezTo>
                  <a:cubicBezTo>
                    <a:pt x="127" y="317"/>
                    <a:pt x="162" y="279"/>
                    <a:pt x="171" y="250"/>
                  </a:cubicBezTo>
                  <a:cubicBezTo>
                    <a:pt x="189" y="178"/>
                    <a:pt x="207" y="105"/>
                    <a:pt x="225" y="32"/>
                  </a:cubicBezTo>
                  <a:moveTo>
                    <a:pt x="161" y="154"/>
                  </a:moveTo>
                  <a:cubicBezTo>
                    <a:pt x="158" y="166"/>
                    <a:pt x="147" y="179"/>
                    <a:pt x="136" y="189"/>
                  </a:cubicBezTo>
                  <a:cubicBezTo>
                    <a:pt x="126" y="197"/>
                    <a:pt x="111" y="205"/>
                    <a:pt x="95" y="205"/>
                  </a:cubicBezTo>
                  <a:cubicBezTo>
                    <a:pt x="71" y="205"/>
                    <a:pt x="64" y="180"/>
                    <a:pt x="64" y="161"/>
                  </a:cubicBezTo>
                  <a:cubicBezTo>
                    <a:pt x="64" y="137"/>
                    <a:pt x="78" y="80"/>
                    <a:pt x="91" y="55"/>
                  </a:cubicBezTo>
                  <a:cubicBezTo>
                    <a:pt x="105" y="31"/>
                    <a:pt x="126" y="11"/>
                    <a:pt x="147" y="11"/>
                  </a:cubicBezTo>
                  <a:cubicBezTo>
                    <a:pt x="179" y="11"/>
                    <a:pt x="186" y="51"/>
                    <a:pt x="186" y="53"/>
                  </a:cubicBezTo>
                  <a:cubicBezTo>
                    <a:pt x="186" y="56"/>
                    <a:pt x="185" y="59"/>
                    <a:pt x="185" y="60"/>
                  </a:cubicBezTo>
                  <a:cubicBezTo>
                    <a:pt x="177" y="91"/>
                    <a:pt x="169" y="123"/>
                    <a:pt x="161" y="15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43" name=""/>
            <p:cNvSpPr/>
            <p:nvPr/>
          </p:nvSpPr>
          <p:spPr>
            <a:xfrm>
              <a:off x="3325680" y="5358600"/>
              <a:ext cx="35280" cy="80280"/>
            </a:xfrm>
            <a:custGeom>
              <a:avLst/>
              <a:gdLst>
                <a:gd name="textAreaLeft" fmla="*/ 0 w 35280"/>
                <a:gd name="textAreaRight" fmla="*/ 37800 w 35280"/>
                <a:gd name="textAreaTop" fmla="*/ 0 h 80280"/>
                <a:gd name="textAreaBottom" fmla="*/ 82800 h 80280"/>
              </a:gdLst>
              <a:ahLst/>
              <a:rect l="textAreaLeft" t="textAreaTop" r="textAreaRight" b="textAreaBottom"/>
              <a:pathLst>
                <a:path w="105" h="230">
                  <a:moveTo>
                    <a:pt x="95" y="13"/>
                  </a:moveTo>
                  <a:cubicBezTo>
                    <a:pt x="95" y="7"/>
                    <a:pt x="91" y="0"/>
                    <a:pt x="81" y="0"/>
                  </a:cubicBezTo>
                  <a:cubicBezTo>
                    <a:pt x="72" y="0"/>
                    <a:pt x="63" y="8"/>
                    <a:pt x="63" y="20"/>
                  </a:cubicBezTo>
                  <a:cubicBezTo>
                    <a:pt x="63" y="25"/>
                    <a:pt x="67" y="32"/>
                    <a:pt x="77" y="32"/>
                  </a:cubicBezTo>
                  <a:cubicBezTo>
                    <a:pt x="86" y="32"/>
                    <a:pt x="95" y="22"/>
                    <a:pt x="95" y="13"/>
                  </a:cubicBezTo>
                  <a:moveTo>
                    <a:pt x="25" y="187"/>
                  </a:moveTo>
                  <a:cubicBezTo>
                    <a:pt x="23" y="191"/>
                    <a:pt x="22" y="195"/>
                    <a:pt x="22" y="201"/>
                  </a:cubicBezTo>
                  <a:cubicBezTo>
                    <a:pt x="22" y="218"/>
                    <a:pt x="36" y="230"/>
                    <a:pt x="54" y="230"/>
                  </a:cubicBezTo>
                  <a:cubicBezTo>
                    <a:pt x="89" y="230"/>
                    <a:pt x="105" y="183"/>
                    <a:pt x="105" y="179"/>
                  </a:cubicBezTo>
                  <a:cubicBezTo>
                    <a:pt x="105" y="173"/>
                    <a:pt x="100" y="173"/>
                    <a:pt x="99" y="173"/>
                  </a:cubicBezTo>
                  <a:cubicBezTo>
                    <a:pt x="93" y="173"/>
                    <a:pt x="93" y="176"/>
                    <a:pt x="92" y="180"/>
                  </a:cubicBezTo>
                  <a:cubicBezTo>
                    <a:pt x="84" y="207"/>
                    <a:pt x="70" y="221"/>
                    <a:pt x="56" y="221"/>
                  </a:cubicBezTo>
                  <a:cubicBezTo>
                    <a:pt x="49" y="221"/>
                    <a:pt x="47" y="216"/>
                    <a:pt x="47" y="209"/>
                  </a:cubicBezTo>
                  <a:cubicBezTo>
                    <a:pt x="47" y="201"/>
                    <a:pt x="50" y="194"/>
                    <a:pt x="53" y="187"/>
                  </a:cubicBezTo>
                  <a:cubicBezTo>
                    <a:pt x="56" y="177"/>
                    <a:pt x="60" y="169"/>
                    <a:pt x="64" y="159"/>
                  </a:cubicBezTo>
                  <a:cubicBezTo>
                    <a:pt x="67" y="151"/>
                    <a:pt x="79" y="120"/>
                    <a:pt x="81" y="116"/>
                  </a:cubicBezTo>
                  <a:cubicBezTo>
                    <a:pt x="81" y="113"/>
                    <a:pt x="82" y="109"/>
                    <a:pt x="82" y="105"/>
                  </a:cubicBezTo>
                  <a:cubicBezTo>
                    <a:pt x="82" y="89"/>
                    <a:pt x="68" y="77"/>
                    <a:pt x="50" y="77"/>
                  </a:cubicBezTo>
                  <a:cubicBezTo>
                    <a:pt x="15" y="77"/>
                    <a:pt x="0" y="123"/>
                    <a:pt x="0" y="128"/>
                  </a:cubicBezTo>
                  <a:cubicBezTo>
                    <a:pt x="0" y="133"/>
                    <a:pt x="3" y="131"/>
                    <a:pt x="5" y="133"/>
                  </a:cubicBezTo>
                  <a:cubicBezTo>
                    <a:pt x="11" y="133"/>
                    <a:pt x="11" y="131"/>
                    <a:pt x="12" y="127"/>
                  </a:cubicBezTo>
                  <a:cubicBezTo>
                    <a:pt x="21" y="98"/>
                    <a:pt x="36" y="85"/>
                    <a:pt x="49" y="85"/>
                  </a:cubicBezTo>
                  <a:cubicBezTo>
                    <a:pt x="54" y="85"/>
                    <a:pt x="57" y="88"/>
                    <a:pt x="57" y="98"/>
                  </a:cubicBezTo>
                  <a:cubicBezTo>
                    <a:pt x="57" y="106"/>
                    <a:pt x="56" y="110"/>
                    <a:pt x="47" y="133"/>
                  </a:cubicBezTo>
                  <a:cubicBezTo>
                    <a:pt x="40" y="151"/>
                    <a:pt x="32" y="169"/>
                    <a:pt x="25" y="187"/>
                  </a:cubicBezTo>
                  <a:close/>
                </a:path>
              </a:pathLst>
            </a:custGeom>
            <a:solidFill>
              <a:srgbClr val="000000"/>
            </a:solidFill>
            <a:ln w="0">
              <a:noFill/>
            </a:ln>
          </p:spPr>
          <p:style>
            <a:lnRef idx="0"/>
            <a:fillRef idx="0"/>
            <a:effectRef idx="0"/>
            <a:fontRef idx="minor"/>
          </p:style>
          <p:txBody>
            <a:bodyPr lIns="90000" rIns="90000" tIns="37800" bIns="37800" anchor="ctr" anchorCtr="1">
              <a:noAutofit/>
            </a:bodyPr>
            <a:p>
              <a:pPr>
                <a:lnSpc>
                  <a:spcPct val="100000"/>
                </a:lnSpc>
              </a:pPr>
              <a:endParaRPr b="0" lang="en-US" sz="1800" spc="-1" strike="noStrike">
                <a:solidFill>
                  <a:srgbClr val="ffffff"/>
                </a:solidFill>
                <a:latin typeface="Arial"/>
                <a:ea typeface="DejaVu Sans"/>
              </a:endParaRPr>
            </a:p>
          </p:txBody>
        </p:sp>
        <p:sp>
          <p:nvSpPr>
            <p:cNvPr id="1044" name=""/>
            <p:cNvSpPr/>
            <p:nvPr/>
          </p:nvSpPr>
          <p:spPr>
            <a:xfrm>
              <a:off x="3443040" y="5338080"/>
              <a:ext cx="16560" cy="73440"/>
            </a:xfrm>
            <a:custGeom>
              <a:avLst/>
              <a:gdLst>
                <a:gd name="textAreaLeft" fmla="*/ 0 w 16560"/>
                <a:gd name="textAreaRight" fmla="*/ 19080 w 16560"/>
                <a:gd name="textAreaTop" fmla="*/ 0 h 73440"/>
                <a:gd name="textAreaBottom" fmla="*/ 75960 h 73440"/>
              </a:gdLst>
              <a:ahLst/>
              <a:rect l="textAreaLeft" t="textAreaTop" r="textAreaRight" b="textAreaBottom"/>
              <a:pathLst>
                <a:path w="53" h="211">
                  <a:moveTo>
                    <a:pt x="53" y="26"/>
                  </a:moveTo>
                  <a:cubicBezTo>
                    <a:pt x="53" y="11"/>
                    <a:pt x="40" y="0"/>
                    <a:pt x="26" y="0"/>
                  </a:cubicBezTo>
                  <a:cubicBezTo>
                    <a:pt x="12" y="0"/>
                    <a:pt x="0" y="12"/>
                    <a:pt x="0" y="26"/>
                  </a:cubicBezTo>
                  <a:cubicBezTo>
                    <a:pt x="0" y="41"/>
                    <a:pt x="12" y="52"/>
                    <a:pt x="26" y="52"/>
                  </a:cubicBezTo>
                  <a:cubicBezTo>
                    <a:pt x="40" y="52"/>
                    <a:pt x="53" y="40"/>
                    <a:pt x="53" y="26"/>
                  </a:cubicBezTo>
                  <a:moveTo>
                    <a:pt x="53" y="185"/>
                  </a:moveTo>
                  <a:cubicBezTo>
                    <a:pt x="53" y="170"/>
                    <a:pt x="40" y="159"/>
                    <a:pt x="26" y="159"/>
                  </a:cubicBezTo>
                  <a:cubicBezTo>
                    <a:pt x="12" y="159"/>
                    <a:pt x="0" y="171"/>
                    <a:pt x="0" y="185"/>
                  </a:cubicBezTo>
                  <a:cubicBezTo>
                    <a:pt x="0" y="200"/>
                    <a:pt x="12" y="211"/>
                    <a:pt x="26" y="211"/>
                  </a:cubicBezTo>
                  <a:cubicBezTo>
                    <a:pt x="40" y="211"/>
                    <a:pt x="53" y="199"/>
                    <a:pt x="53" y="185"/>
                  </a:cubicBezTo>
                  <a:close/>
                </a:path>
              </a:pathLst>
            </a:custGeom>
            <a:solidFill>
              <a:srgbClr val="000000"/>
            </a:solidFill>
            <a:ln w="0">
              <a:noFill/>
            </a:ln>
          </p:spPr>
          <p:style>
            <a:lnRef idx="0"/>
            <a:fillRef idx="0"/>
            <a:effectRef idx="0"/>
            <a:fontRef idx="minor"/>
          </p:style>
          <p:txBody>
            <a:bodyPr lIns="90000" rIns="90000" tIns="30960" bIns="30960" anchor="ctr" anchorCtr="1">
              <a:noAutofit/>
            </a:bodyPr>
            <a:p>
              <a:pPr>
                <a:lnSpc>
                  <a:spcPct val="100000"/>
                </a:lnSpc>
              </a:pPr>
              <a:endParaRPr b="0" lang="en-US" sz="1800" spc="-1" strike="noStrike">
                <a:solidFill>
                  <a:srgbClr val="ffffff"/>
                </a:solidFill>
                <a:latin typeface="Arial"/>
                <a:ea typeface="DejaVu Sans"/>
              </a:endParaRPr>
            </a:p>
          </p:txBody>
        </p:sp>
        <p:sp>
          <p:nvSpPr>
            <p:cNvPr id="1045" name=""/>
            <p:cNvSpPr/>
            <p:nvPr/>
          </p:nvSpPr>
          <p:spPr>
            <a:xfrm>
              <a:off x="3531600" y="5335920"/>
              <a:ext cx="93240" cy="77400"/>
            </a:xfrm>
            <a:custGeom>
              <a:avLst/>
              <a:gdLst>
                <a:gd name="textAreaLeft" fmla="*/ 0 w 93240"/>
                <a:gd name="textAreaRight" fmla="*/ 95760 w 93240"/>
                <a:gd name="textAreaTop" fmla="*/ 0 h 77400"/>
                <a:gd name="textAreaBottom" fmla="*/ 79920 h 77400"/>
              </a:gdLst>
              <a:ahLst/>
              <a:rect l="textAreaLeft" t="textAreaTop" r="textAreaRight" b="textAreaBottom"/>
              <a:pathLst>
                <a:path w="266" h="222">
                  <a:moveTo>
                    <a:pt x="28" y="187"/>
                  </a:moveTo>
                  <a:cubicBezTo>
                    <a:pt x="27" y="196"/>
                    <a:pt x="24" y="207"/>
                    <a:pt x="24" y="210"/>
                  </a:cubicBezTo>
                  <a:cubicBezTo>
                    <a:pt x="24" y="218"/>
                    <a:pt x="31" y="222"/>
                    <a:pt x="38" y="222"/>
                  </a:cubicBezTo>
                  <a:cubicBezTo>
                    <a:pt x="45" y="222"/>
                    <a:pt x="53" y="218"/>
                    <a:pt x="56" y="208"/>
                  </a:cubicBezTo>
                  <a:cubicBezTo>
                    <a:pt x="57" y="207"/>
                    <a:pt x="63" y="184"/>
                    <a:pt x="66" y="172"/>
                  </a:cubicBezTo>
                  <a:cubicBezTo>
                    <a:pt x="70" y="158"/>
                    <a:pt x="73" y="143"/>
                    <a:pt x="77" y="129"/>
                  </a:cubicBezTo>
                  <a:cubicBezTo>
                    <a:pt x="80" y="118"/>
                    <a:pt x="83" y="106"/>
                    <a:pt x="85" y="95"/>
                  </a:cubicBezTo>
                  <a:cubicBezTo>
                    <a:pt x="87" y="87"/>
                    <a:pt x="91" y="73"/>
                    <a:pt x="91" y="71"/>
                  </a:cubicBezTo>
                  <a:cubicBezTo>
                    <a:pt x="99" y="56"/>
                    <a:pt x="125" y="11"/>
                    <a:pt x="172" y="11"/>
                  </a:cubicBezTo>
                  <a:cubicBezTo>
                    <a:pt x="193" y="11"/>
                    <a:pt x="199" y="30"/>
                    <a:pt x="199" y="45"/>
                  </a:cubicBezTo>
                  <a:cubicBezTo>
                    <a:pt x="199" y="76"/>
                    <a:pt x="174" y="138"/>
                    <a:pt x="167" y="159"/>
                  </a:cubicBezTo>
                  <a:cubicBezTo>
                    <a:pt x="162" y="171"/>
                    <a:pt x="161" y="176"/>
                    <a:pt x="161" y="182"/>
                  </a:cubicBezTo>
                  <a:cubicBezTo>
                    <a:pt x="161" y="205"/>
                    <a:pt x="179" y="222"/>
                    <a:pt x="202" y="222"/>
                  </a:cubicBezTo>
                  <a:cubicBezTo>
                    <a:pt x="248" y="222"/>
                    <a:pt x="266" y="151"/>
                    <a:pt x="266" y="147"/>
                  </a:cubicBezTo>
                  <a:cubicBezTo>
                    <a:pt x="266" y="143"/>
                    <a:pt x="262" y="143"/>
                    <a:pt x="260" y="143"/>
                  </a:cubicBezTo>
                  <a:cubicBezTo>
                    <a:pt x="255" y="143"/>
                    <a:pt x="255" y="144"/>
                    <a:pt x="253" y="151"/>
                  </a:cubicBezTo>
                  <a:cubicBezTo>
                    <a:pt x="244" y="184"/>
                    <a:pt x="227" y="211"/>
                    <a:pt x="203" y="211"/>
                  </a:cubicBezTo>
                  <a:cubicBezTo>
                    <a:pt x="195" y="211"/>
                    <a:pt x="190" y="207"/>
                    <a:pt x="190" y="196"/>
                  </a:cubicBezTo>
                  <a:cubicBezTo>
                    <a:pt x="190" y="183"/>
                    <a:pt x="195" y="172"/>
                    <a:pt x="200" y="161"/>
                  </a:cubicBezTo>
                  <a:cubicBezTo>
                    <a:pt x="209" y="134"/>
                    <a:pt x="230" y="81"/>
                    <a:pt x="230" y="53"/>
                  </a:cubicBezTo>
                  <a:cubicBezTo>
                    <a:pt x="230" y="20"/>
                    <a:pt x="209" y="0"/>
                    <a:pt x="174" y="0"/>
                  </a:cubicBezTo>
                  <a:cubicBezTo>
                    <a:pt x="129" y="0"/>
                    <a:pt x="105" y="32"/>
                    <a:pt x="97" y="44"/>
                  </a:cubicBezTo>
                  <a:cubicBezTo>
                    <a:pt x="94" y="16"/>
                    <a:pt x="75" y="0"/>
                    <a:pt x="52" y="0"/>
                  </a:cubicBezTo>
                  <a:cubicBezTo>
                    <a:pt x="29" y="0"/>
                    <a:pt x="20" y="20"/>
                    <a:pt x="14" y="28"/>
                  </a:cubicBezTo>
                  <a:cubicBezTo>
                    <a:pt x="7" y="45"/>
                    <a:pt x="0" y="74"/>
                    <a:pt x="0" y="76"/>
                  </a:cubicBezTo>
                  <a:cubicBezTo>
                    <a:pt x="0" y="81"/>
                    <a:pt x="4" y="81"/>
                    <a:pt x="6" y="81"/>
                  </a:cubicBezTo>
                  <a:cubicBezTo>
                    <a:pt x="10" y="81"/>
                    <a:pt x="11" y="80"/>
                    <a:pt x="14" y="70"/>
                  </a:cubicBezTo>
                  <a:cubicBezTo>
                    <a:pt x="22" y="35"/>
                    <a:pt x="32" y="11"/>
                    <a:pt x="49" y="11"/>
                  </a:cubicBezTo>
                  <a:cubicBezTo>
                    <a:pt x="59" y="11"/>
                    <a:pt x="64" y="17"/>
                    <a:pt x="64" y="34"/>
                  </a:cubicBezTo>
                  <a:cubicBezTo>
                    <a:pt x="64" y="44"/>
                    <a:pt x="63" y="49"/>
                    <a:pt x="57" y="74"/>
                  </a:cubicBezTo>
                  <a:cubicBezTo>
                    <a:pt x="48" y="112"/>
                    <a:pt x="38" y="150"/>
                    <a:pt x="28"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46" name=""/>
            <p:cNvSpPr/>
            <p:nvPr/>
          </p:nvSpPr>
          <p:spPr>
            <a:xfrm>
              <a:off x="3639960" y="5335920"/>
              <a:ext cx="73080" cy="77400"/>
            </a:xfrm>
            <a:custGeom>
              <a:avLst/>
              <a:gdLst>
                <a:gd name="textAreaLeft" fmla="*/ 0 w 73080"/>
                <a:gd name="textAreaRight" fmla="*/ 75600 w 73080"/>
                <a:gd name="textAreaTop" fmla="*/ 0 h 77400"/>
                <a:gd name="textAreaBottom" fmla="*/ 79920 h 77400"/>
              </a:gdLst>
              <a:ahLst/>
              <a:rect l="textAreaLeft" t="textAreaTop" r="textAreaRight" b="textAreaBottom"/>
              <a:pathLst>
                <a:path w="210" h="222">
                  <a:moveTo>
                    <a:pt x="210" y="83"/>
                  </a:moveTo>
                  <a:cubicBezTo>
                    <a:pt x="210" y="32"/>
                    <a:pt x="176" y="0"/>
                    <a:pt x="132" y="0"/>
                  </a:cubicBezTo>
                  <a:cubicBezTo>
                    <a:pt x="66" y="0"/>
                    <a:pt x="0" y="70"/>
                    <a:pt x="0" y="140"/>
                  </a:cubicBezTo>
                  <a:cubicBezTo>
                    <a:pt x="0" y="187"/>
                    <a:pt x="32" y="222"/>
                    <a:pt x="78" y="222"/>
                  </a:cubicBezTo>
                  <a:cubicBezTo>
                    <a:pt x="144" y="222"/>
                    <a:pt x="210" y="155"/>
                    <a:pt x="210" y="83"/>
                  </a:cubicBezTo>
                  <a:moveTo>
                    <a:pt x="78" y="211"/>
                  </a:moveTo>
                  <a:cubicBezTo>
                    <a:pt x="57" y="211"/>
                    <a:pt x="36" y="196"/>
                    <a:pt x="36" y="158"/>
                  </a:cubicBezTo>
                  <a:cubicBezTo>
                    <a:pt x="36" y="134"/>
                    <a:pt x="49" y="81"/>
                    <a:pt x="64" y="56"/>
                  </a:cubicBezTo>
                  <a:cubicBezTo>
                    <a:pt x="90" y="18"/>
                    <a:pt x="118" y="11"/>
                    <a:pt x="132" y="11"/>
                  </a:cubicBezTo>
                  <a:cubicBezTo>
                    <a:pt x="160" y="11"/>
                    <a:pt x="175" y="35"/>
                    <a:pt x="175" y="65"/>
                  </a:cubicBezTo>
                  <a:cubicBezTo>
                    <a:pt x="175" y="83"/>
                    <a:pt x="164" y="134"/>
                    <a:pt x="146" y="166"/>
                  </a:cubicBezTo>
                  <a:cubicBezTo>
                    <a:pt x="129" y="194"/>
                    <a:pt x="101" y="211"/>
                    <a:pt x="78" y="211"/>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47" name=""/>
            <p:cNvSpPr/>
            <p:nvPr/>
          </p:nvSpPr>
          <p:spPr>
            <a:xfrm>
              <a:off x="3723480" y="5335920"/>
              <a:ext cx="93240" cy="77400"/>
            </a:xfrm>
            <a:custGeom>
              <a:avLst/>
              <a:gdLst>
                <a:gd name="textAreaLeft" fmla="*/ 0 w 93240"/>
                <a:gd name="textAreaRight" fmla="*/ 95760 w 93240"/>
                <a:gd name="textAreaTop" fmla="*/ 0 h 77400"/>
                <a:gd name="textAreaBottom" fmla="*/ 79920 h 77400"/>
              </a:gdLst>
              <a:ahLst/>
              <a:rect l="textAreaLeft" t="textAreaTop" r="textAreaRight" b="textAreaBottom"/>
              <a:pathLst>
                <a:path w="266" h="222">
                  <a:moveTo>
                    <a:pt x="30" y="187"/>
                  </a:moveTo>
                  <a:cubicBezTo>
                    <a:pt x="28" y="196"/>
                    <a:pt x="24" y="207"/>
                    <a:pt x="24" y="210"/>
                  </a:cubicBezTo>
                  <a:cubicBezTo>
                    <a:pt x="24" y="218"/>
                    <a:pt x="31" y="222"/>
                    <a:pt x="40" y="222"/>
                  </a:cubicBezTo>
                  <a:cubicBezTo>
                    <a:pt x="45" y="222"/>
                    <a:pt x="54" y="218"/>
                    <a:pt x="58" y="208"/>
                  </a:cubicBezTo>
                  <a:cubicBezTo>
                    <a:pt x="58" y="207"/>
                    <a:pt x="63" y="184"/>
                    <a:pt x="66" y="172"/>
                  </a:cubicBezTo>
                  <a:cubicBezTo>
                    <a:pt x="70" y="158"/>
                    <a:pt x="74" y="143"/>
                    <a:pt x="77" y="129"/>
                  </a:cubicBezTo>
                  <a:cubicBezTo>
                    <a:pt x="80" y="118"/>
                    <a:pt x="83" y="106"/>
                    <a:pt x="86" y="95"/>
                  </a:cubicBezTo>
                  <a:cubicBezTo>
                    <a:pt x="87" y="87"/>
                    <a:pt x="91" y="73"/>
                    <a:pt x="93" y="71"/>
                  </a:cubicBezTo>
                  <a:cubicBezTo>
                    <a:pt x="100" y="56"/>
                    <a:pt x="125" y="11"/>
                    <a:pt x="173" y="11"/>
                  </a:cubicBezTo>
                  <a:cubicBezTo>
                    <a:pt x="195" y="11"/>
                    <a:pt x="199" y="30"/>
                    <a:pt x="199" y="45"/>
                  </a:cubicBezTo>
                  <a:cubicBezTo>
                    <a:pt x="199" y="76"/>
                    <a:pt x="175" y="138"/>
                    <a:pt x="167" y="159"/>
                  </a:cubicBezTo>
                  <a:cubicBezTo>
                    <a:pt x="163" y="171"/>
                    <a:pt x="161" y="176"/>
                    <a:pt x="161" y="182"/>
                  </a:cubicBezTo>
                  <a:cubicBezTo>
                    <a:pt x="161" y="205"/>
                    <a:pt x="180" y="222"/>
                    <a:pt x="202" y="222"/>
                  </a:cubicBezTo>
                  <a:cubicBezTo>
                    <a:pt x="248" y="222"/>
                    <a:pt x="266" y="151"/>
                    <a:pt x="266" y="147"/>
                  </a:cubicBezTo>
                  <a:cubicBezTo>
                    <a:pt x="266" y="143"/>
                    <a:pt x="262" y="143"/>
                    <a:pt x="261" y="143"/>
                  </a:cubicBezTo>
                  <a:cubicBezTo>
                    <a:pt x="257" y="143"/>
                    <a:pt x="257" y="144"/>
                    <a:pt x="254" y="151"/>
                  </a:cubicBezTo>
                  <a:cubicBezTo>
                    <a:pt x="244" y="184"/>
                    <a:pt x="227" y="211"/>
                    <a:pt x="203" y="211"/>
                  </a:cubicBezTo>
                  <a:cubicBezTo>
                    <a:pt x="195" y="211"/>
                    <a:pt x="192" y="207"/>
                    <a:pt x="192" y="196"/>
                  </a:cubicBezTo>
                  <a:cubicBezTo>
                    <a:pt x="192" y="183"/>
                    <a:pt x="196" y="172"/>
                    <a:pt x="201" y="161"/>
                  </a:cubicBezTo>
                  <a:cubicBezTo>
                    <a:pt x="210" y="134"/>
                    <a:pt x="230" y="81"/>
                    <a:pt x="230" y="53"/>
                  </a:cubicBezTo>
                  <a:cubicBezTo>
                    <a:pt x="230" y="20"/>
                    <a:pt x="209" y="0"/>
                    <a:pt x="174" y="0"/>
                  </a:cubicBezTo>
                  <a:cubicBezTo>
                    <a:pt x="129" y="0"/>
                    <a:pt x="105" y="32"/>
                    <a:pt x="97" y="44"/>
                  </a:cubicBezTo>
                  <a:cubicBezTo>
                    <a:pt x="94" y="16"/>
                    <a:pt x="75" y="0"/>
                    <a:pt x="52" y="0"/>
                  </a:cubicBezTo>
                  <a:cubicBezTo>
                    <a:pt x="30" y="0"/>
                    <a:pt x="20" y="20"/>
                    <a:pt x="14" y="28"/>
                  </a:cubicBezTo>
                  <a:cubicBezTo>
                    <a:pt x="7" y="45"/>
                    <a:pt x="0" y="74"/>
                    <a:pt x="0" y="76"/>
                  </a:cubicBezTo>
                  <a:cubicBezTo>
                    <a:pt x="0" y="81"/>
                    <a:pt x="5" y="81"/>
                    <a:pt x="6" y="81"/>
                  </a:cubicBezTo>
                  <a:cubicBezTo>
                    <a:pt x="12" y="81"/>
                    <a:pt x="12" y="80"/>
                    <a:pt x="14" y="70"/>
                  </a:cubicBezTo>
                  <a:cubicBezTo>
                    <a:pt x="23" y="35"/>
                    <a:pt x="33" y="11"/>
                    <a:pt x="51" y="11"/>
                  </a:cubicBezTo>
                  <a:cubicBezTo>
                    <a:pt x="61" y="11"/>
                    <a:pt x="66" y="17"/>
                    <a:pt x="66" y="34"/>
                  </a:cubicBezTo>
                  <a:cubicBezTo>
                    <a:pt x="66" y="44"/>
                    <a:pt x="65" y="49"/>
                    <a:pt x="58" y="74"/>
                  </a:cubicBezTo>
                  <a:cubicBezTo>
                    <a:pt x="48" y="112"/>
                    <a:pt x="39" y="150"/>
                    <a:pt x="30"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48" name=""/>
            <p:cNvSpPr/>
            <p:nvPr/>
          </p:nvSpPr>
          <p:spPr>
            <a:xfrm>
              <a:off x="3879000" y="5366160"/>
              <a:ext cx="105840" cy="5040"/>
            </a:xfrm>
            <a:custGeom>
              <a:avLst/>
              <a:gdLst>
                <a:gd name="textAreaLeft" fmla="*/ 0 w 105840"/>
                <a:gd name="textAreaRight" fmla="*/ 108360 w 105840"/>
                <a:gd name="textAreaTop" fmla="*/ 0 h 5040"/>
                <a:gd name="textAreaBottom" fmla="*/ 7560 h 5040"/>
              </a:gdLst>
              <a:ahLst/>
              <a:rect l="textAreaLeft" t="textAreaTop" r="textAreaRight" b="textAreaBottom"/>
              <a:pathLst>
                <a:path w="301" h="21">
                  <a:moveTo>
                    <a:pt x="282" y="21"/>
                  </a:moveTo>
                  <a:cubicBezTo>
                    <a:pt x="291" y="21"/>
                    <a:pt x="301" y="22"/>
                    <a:pt x="301" y="11"/>
                  </a:cubicBezTo>
                  <a:cubicBezTo>
                    <a:pt x="301" y="1"/>
                    <a:pt x="291" y="0"/>
                    <a:pt x="282" y="0"/>
                  </a:cubicBezTo>
                  <a:cubicBezTo>
                    <a:pt x="194" y="0"/>
                    <a:pt x="105" y="0"/>
                    <a:pt x="16" y="0"/>
                  </a:cubicBezTo>
                  <a:cubicBezTo>
                    <a:pt x="8" y="0"/>
                    <a:pt x="0" y="1"/>
                    <a:pt x="0" y="11"/>
                  </a:cubicBezTo>
                  <a:cubicBezTo>
                    <a:pt x="0" y="22"/>
                    <a:pt x="8" y="21"/>
                    <a:pt x="16" y="21"/>
                  </a:cubicBezTo>
                  <a:cubicBezTo>
                    <a:pt x="105" y="21"/>
                    <a:pt x="194" y="21"/>
                    <a:pt x="282" y="21"/>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a typeface="DejaVu Sans"/>
              </a:endParaRPr>
            </a:p>
          </p:txBody>
        </p:sp>
        <p:sp>
          <p:nvSpPr>
            <p:cNvPr id="1049" name=""/>
            <p:cNvSpPr/>
            <p:nvPr/>
          </p:nvSpPr>
          <p:spPr>
            <a:xfrm>
              <a:off x="4049280" y="5292000"/>
              <a:ext cx="35280" cy="121320"/>
            </a:xfrm>
            <a:custGeom>
              <a:avLst/>
              <a:gdLst>
                <a:gd name="textAreaLeft" fmla="*/ 0 w 35280"/>
                <a:gd name="textAreaRight" fmla="*/ 37800 w 35280"/>
                <a:gd name="textAreaTop" fmla="*/ 0 h 121320"/>
                <a:gd name="textAreaBottom" fmla="*/ 123840 h 121320"/>
              </a:gdLst>
              <a:ahLst/>
              <a:rect l="textAreaLeft" t="textAreaTop" r="textAreaRight" b="textAreaBottom"/>
              <a:pathLst>
                <a:path w="105" h="344">
                  <a:moveTo>
                    <a:pt x="105" y="5"/>
                  </a:moveTo>
                  <a:cubicBezTo>
                    <a:pt x="105" y="4"/>
                    <a:pt x="105" y="0"/>
                    <a:pt x="98" y="0"/>
                  </a:cubicBezTo>
                  <a:cubicBezTo>
                    <a:pt x="87" y="0"/>
                    <a:pt x="50" y="4"/>
                    <a:pt x="38" y="4"/>
                  </a:cubicBezTo>
                  <a:cubicBezTo>
                    <a:pt x="35" y="5"/>
                    <a:pt x="29" y="5"/>
                    <a:pt x="29" y="15"/>
                  </a:cubicBezTo>
                  <a:cubicBezTo>
                    <a:pt x="29" y="21"/>
                    <a:pt x="33" y="21"/>
                    <a:pt x="40" y="21"/>
                  </a:cubicBezTo>
                  <a:cubicBezTo>
                    <a:pt x="64" y="21"/>
                    <a:pt x="66" y="25"/>
                    <a:pt x="66" y="29"/>
                  </a:cubicBezTo>
                  <a:cubicBezTo>
                    <a:pt x="65" y="32"/>
                    <a:pt x="65" y="35"/>
                    <a:pt x="64" y="39"/>
                  </a:cubicBezTo>
                  <a:cubicBezTo>
                    <a:pt x="43" y="120"/>
                    <a:pt x="22" y="201"/>
                    <a:pt x="1" y="283"/>
                  </a:cubicBezTo>
                  <a:cubicBezTo>
                    <a:pt x="0" y="288"/>
                    <a:pt x="0" y="291"/>
                    <a:pt x="0" y="300"/>
                  </a:cubicBezTo>
                  <a:cubicBezTo>
                    <a:pt x="0" y="327"/>
                    <a:pt x="21" y="344"/>
                    <a:pt x="45" y="344"/>
                  </a:cubicBezTo>
                  <a:cubicBezTo>
                    <a:pt x="60" y="344"/>
                    <a:pt x="73" y="334"/>
                    <a:pt x="81" y="316"/>
                  </a:cubicBezTo>
                  <a:cubicBezTo>
                    <a:pt x="89" y="298"/>
                    <a:pt x="95" y="270"/>
                    <a:pt x="95" y="269"/>
                  </a:cubicBezTo>
                  <a:cubicBezTo>
                    <a:pt x="95" y="265"/>
                    <a:pt x="91" y="265"/>
                    <a:pt x="89" y="265"/>
                  </a:cubicBezTo>
                  <a:cubicBezTo>
                    <a:pt x="85" y="265"/>
                    <a:pt x="84" y="266"/>
                    <a:pt x="82" y="273"/>
                  </a:cubicBezTo>
                  <a:cubicBezTo>
                    <a:pt x="74" y="305"/>
                    <a:pt x="66" y="333"/>
                    <a:pt x="46" y="333"/>
                  </a:cubicBezTo>
                  <a:cubicBezTo>
                    <a:pt x="31" y="333"/>
                    <a:pt x="31" y="318"/>
                    <a:pt x="31" y="311"/>
                  </a:cubicBezTo>
                  <a:cubicBezTo>
                    <a:pt x="31" y="300"/>
                    <a:pt x="31" y="297"/>
                    <a:pt x="33" y="287"/>
                  </a:cubicBezTo>
                  <a:cubicBezTo>
                    <a:pt x="57" y="193"/>
                    <a:pt x="81" y="99"/>
                    <a:pt x="105" y="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50" name=""/>
            <p:cNvSpPr/>
            <p:nvPr/>
          </p:nvSpPr>
          <p:spPr>
            <a:xfrm>
              <a:off x="4102560" y="5297400"/>
              <a:ext cx="44280" cy="115920"/>
            </a:xfrm>
            <a:custGeom>
              <a:avLst/>
              <a:gdLst>
                <a:gd name="textAreaLeft" fmla="*/ 0 w 44280"/>
                <a:gd name="textAreaRight" fmla="*/ 46800 w 44280"/>
                <a:gd name="textAreaTop" fmla="*/ 0 h 115920"/>
                <a:gd name="textAreaBottom" fmla="*/ 118440 h 115920"/>
              </a:gdLst>
              <a:ahLst/>
              <a:rect l="textAreaLeft" t="textAreaTop" r="textAreaRight" b="textAreaBottom"/>
              <a:pathLst>
                <a:path w="130" h="329">
                  <a:moveTo>
                    <a:pt x="126" y="18"/>
                  </a:moveTo>
                  <a:cubicBezTo>
                    <a:pt x="126" y="8"/>
                    <a:pt x="119" y="0"/>
                    <a:pt x="108" y="0"/>
                  </a:cubicBezTo>
                  <a:cubicBezTo>
                    <a:pt x="94" y="0"/>
                    <a:pt x="81" y="14"/>
                    <a:pt x="81" y="26"/>
                  </a:cubicBezTo>
                  <a:cubicBezTo>
                    <a:pt x="81" y="36"/>
                    <a:pt x="88" y="45"/>
                    <a:pt x="99" y="45"/>
                  </a:cubicBezTo>
                  <a:cubicBezTo>
                    <a:pt x="111" y="45"/>
                    <a:pt x="126" y="33"/>
                    <a:pt x="126" y="18"/>
                  </a:cubicBezTo>
                  <a:moveTo>
                    <a:pt x="88" y="202"/>
                  </a:moveTo>
                  <a:cubicBezTo>
                    <a:pt x="94" y="188"/>
                    <a:pt x="94" y="187"/>
                    <a:pt x="99" y="174"/>
                  </a:cubicBezTo>
                  <a:cubicBezTo>
                    <a:pt x="102" y="165"/>
                    <a:pt x="105" y="158"/>
                    <a:pt x="105" y="148"/>
                  </a:cubicBezTo>
                  <a:cubicBezTo>
                    <a:pt x="105" y="125"/>
                    <a:pt x="90" y="107"/>
                    <a:pt x="64" y="107"/>
                  </a:cubicBezTo>
                  <a:cubicBezTo>
                    <a:pt x="18" y="107"/>
                    <a:pt x="0" y="178"/>
                    <a:pt x="0" y="183"/>
                  </a:cubicBezTo>
                  <a:cubicBezTo>
                    <a:pt x="0" y="188"/>
                    <a:pt x="4" y="186"/>
                    <a:pt x="6" y="188"/>
                  </a:cubicBezTo>
                  <a:cubicBezTo>
                    <a:pt x="11" y="188"/>
                    <a:pt x="11" y="187"/>
                    <a:pt x="14" y="178"/>
                  </a:cubicBezTo>
                  <a:cubicBezTo>
                    <a:pt x="27" y="132"/>
                    <a:pt x="46" y="118"/>
                    <a:pt x="63" y="118"/>
                  </a:cubicBezTo>
                  <a:cubicBezTo>
                    <a:pt x="67" y="118"/>
                    <a:pt x="76" y="118"/>
                    <a:pt x="76" y="134"/>
                  </a:cubicBezTo>
                  <a:cubicBezTo>
                    <a:pt x="76" y="144"/>
                    <a:pt x="73" y="155"/>
                    <a:pt x="70" y="159"/>
                  </a:cubicBezTo>
                  <a:cubicBezTo>
                    <a:pt x="66" y="172"/>
                    <a:pt x="45" y="229"/>
                    <a:pt x="36" y="250"/>
                  </a:cubicBezTo>
                  <a:cubicBezTo>
                    <a:pt x="32" y="262"/>
                    <a:pt x="25" y="279"/>
                    <a:pt x="25" y="289"/>
                  </a:cubicBezTo>
                  <a:cubicBezTo>
                    <a:pt x="25" y="312"/>
                    <a:pt x="42" y="329"/>
                    <a:pt x="66" y="329"/>
                  </a:cubicBezTo>
                  <a:cubicBezTo>
                    <a:pt x="112" y="329"/>
                    <a:pt x="130" y="258"/>
                    <a:pt x="130" y="254"/>
                  </a:cubicBezTo>
                  <a:cubicBezTo>
                    <a:pt x="130" y="250"/>
                    <a:pt x="126" y="250"/>
                    <a:pt x="125" y="250"/>
                  </a:cubicBezTo>
                  <a:cubicBezTo>
                    <a:pt x="119" y="250"/>
                    <a:pt x="119" y="251"/>
                    <a:pt x="116" y="258"/>
                  </a:cubicBezTo>
                  <a:cubicBezTo>
                    <a:pt x="108" y="289"/>
                    <a:pt x="91" y="318"/>
                    <a:pt x="66" y="318"/>
                  </a:cubicBezTo>
                  <a:cubicBezTo>
                    <a:pt x="59" y="318"/>
                    <a:pt x="55" y="314"/>
                    <a:pt x="55" y="303"/>
                  </a:cubicBezTo>
                  <a:cubicBezTo>
                    <a:pt x="55" y="290"/>
                    <a:pt x="57" y="283"/>
                    <a:pt x="69" y="254"/>
                  </a:cubicBezTo>
                  <a:cubicBezTo>
                    <a:pt x="75" y="237"/>
                    <a:pt x="82" y="219"/>
                    <a:pt x="88" y="20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51" name=""/>
            <p:cNvSpPr/>
            <p:nvPr/>
          </p:nvSpPr>
          <p:spPr>
            <a:xfrm>
              <a:off x="4163400" y="5335920"/>
              <a:ext cx="93960" cy="77400"/>
            </a:xfrm>
            <a:custGeom>
              <a:avLst/>
              <a:gdLst>
                <a:gd name="textAreaLeft" fmla="*/ 0 w 93960"/>
                <a:gd name="textAreaRight" fmla="*/ 96480 w 93960"/>
                <a:gd name="textAreaTop" fmla="*/ 0 h 77400"/>
                <a:gd name="textAreaBottom" fmla="*/ 79920 h 77400"/>
              </a:gdLst>
              <a:ahLst/>
              <a:rect l="textAreaLeft" t="textAreaTop" r="textAreaRight" b="textAreaBottom"/>
              <a:pathLst>
                <a:path w="268" h="222">
                  <a:moveTo>
                    <a:pt x="30" y="187"/>
                  </a:moveTo>
                  <a:cubicBezTo>
                    <a:pt x="28" y="196"/>
                    <a:pt x="26" y="207"/>
                    <a:pt x="26" y="210"/>
                  </a:cubicBezTo>
                  <a:cubicBezTo>
                    <a:pt x="26" y="218"/>
                    <a:pt x="33" y="222"/>
                    <a:pt x="40" y="222"/>
                  </a:cubicBezTo>
                  <a:cubicBezTo>
                    <a:pt x="45" y="222"/>
                    <a:pt x="54" y="218"/>
                    <a:pt x="58" y="208"/>
                  </a:cubicBezTo>
                  <a:cubicBezTo>
                    <a:pt x="58" y="207"/>
                    <a:pt x="63" y="184"/>
                    <a:pt x="68" y="172"/>
                  </a:cubicBezTo>
                  <a:cubicBezTo>
                    <a:pt x="71" y="158"/>
                    <a:pt x="74" y="143"/>
                    <a:pt x="77" y="129"/>
                  </a:cubicBezTo>
                  <a:cubicBezTo>
                    <a:pt x="80" y="118"/>
                    <a:pt x="83" y="106"/>
                    <a:pt x="86" y="95"/>
                  </a:cubicBezTo>
                  <a:cubicBezTo>
                    <a:pt x="89" y="87"/>
                    <a:pt x="91" y="73"/>
                    <a:pt x="93" y="71"/>
                  </a:cubicBezTo>
                  <a:cubicBezTo>
                    <a:pt x="100" y="56"/>
                    <a:pt x="126" y="11"/>
                    <a:pt x="173" y="11"/>
                  </a:cubicBezTo>
                  <a:cubicBezTo>
                    <a:pt x="195" y="11"/>
                    <a:pt x="199" y="30"/>
                    <a:pt x="199" y="45"/>
                  </a:cubicBezTo>
                  <a:cubicBezTo>
                    <a:pt x="199" y="76"/>
                    <a:pt x="175" y="138"/>
                    <a:pt x="167" y="159"/>
                  </a:cubicBezTo>
                  <a:cubicBezTo>
                    <a:pt x="163" y="171"/>
                    <a:pt x="163" y="176"/>
                    <a:pt x="163" y="182"/>
                  </a:cubicBezTo>
                  <a:cubicBezTo>
                    <a:pt x="163" y="205"/>
                    <a:pt x="180" y="222"/>
                    <a:pt x="203" y="222"/>
                  </a:cubicBezTo>
                  <a:cubicBezTo>
                    <a:pt x="250" y="222"/>
                    <a:pt x="268" y="151"/>
                    <a:pt x="268" y="147"/>
                  </a:cubicBezTo>
                  <a:cubicBezTo>
                    <a:pt x="268" y="143"/>
                    <a:pt x="262" y="143"/>
                    <a:pt x="261" y="143"/>
                  </a:cubicBezTo>
                  <a:cubicBezTo>
                    <a:pt x="257" y="143"/>
                    <a:pt x="257" y="144"/>
                    <a:pt x="254" y="151"/>
                  </a:cubicBezTo>
                  <a:cubicBezTo>
                    <a:pt x="244" y="184"/>
                    <a:pt x="227" y="211"/>
                    <a:pt x="203" y="211"/>
                  </a:cubicBezTo>
                  <a:cubicBezTo>
                    <a:pt x="195" y="211"/>
                    <a:pt x="192" y="207"/>
                    <a:pt x="192" y="196"/>
                  </a:cubicBezTo>
                  <a:cubicBezTo>
                    <a:pt x="192" y="183"/>
                    <a:pt x="196" y="172"/>
                    <a:pt x="201" y="161"/>
                  </a:cubicBezTo>
                  <a:cubicBezTo>
                    <a:pt x="210" y="134"/>
                    <a:pt x="231" y="81"/>
                    <a:pt x="231" y="53"/>
                  </a:cubicBezTo>
                  <a:cubicBezTo>
                    <a:pt x="231" y="20"/>
                    <a:pt x="209" y="0"/>
                    <a:pt x="174" y="0"/>
                  </a:cubicBezTo>
                  <a:cubicBezTo>
                    <a:pt x="131" y="0"/>
                    <a:pt x="105" y="32"/>
                    <a:pt x="97" y="44"/>
                  </a:cubicBezTo>
                  <a:cubicBezTo>
                    <a:pt x="96" y="16"/>
                    <a:pt x="75" y="0"/>
                    <a:pt x="52" y="0"/>
                  </a:cubicBezTo>
                  <a:cubicBezTo>
                    <a:pt x="30" y="0"/>
                    <a:pt x="20" y="20"/>
                    <a:pt x="16" y="28"/>
                  </a:cubicBezTo>
                  <a:cubicBezTo>
                    <a:pt x="7" y="45"/>
                    <a:pt x="0" y="74"/>
                    <a:pt x="0" y="76"/>
                  </a:cubicBezTo>
                  <a:cubicBezTo>
                    <a:pt x="0" y="81"/>
                    <a:pt x="4" y="79"/>
                    <a:pt x="6" y="81"/>
                  </a:cubicBezTo>
                  <a:cubicBezTo>
                    <a:pt x="12" y="81"/>
                    <a:pt x="12" y="80"/>
                    <a:pt x="14" y="70"/>
                  </a:cubicBezTo>
                  <a:cubicBezTo>
                    <a:pt x="23" y="35"/>
                    <a:pt x="33" y="11"/>
                    <a:pt x="51" y="11"/>
                  </a:cubicBezTo>
                  <a:cubicBezTo>
                    <a:pt x="61" y="11"/>
                    <a:pt x="66" y="17"/>
                    <a:pt x="66" y="34"/>
                  </a:cubicBezTo>
                  <a:cubicBezTo>
                    <a:pt x="66" y="44"/>
                    <a:pt x="65" y="49"/>
                    <a:pt x="58" y="74"/>
                  </a:cubicBezTo>
                  <a:cubicBezTo>
                    <a:pt x="49" y="112"/>
                    <a:pt x="39" y="150"/>
                    <a:pt x="30"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2" name=""/>
            <p:cNvSpPr/>
            <p:nvPr/>
          </p:nvSpPr>
          <p:spPr>
            <a:xfrm>
              <a:off x="4272840" y="5335920"/>
              <a:ext cx="65520" cy="77400"/>
            </a:xfrm>
            <a:custGeom>
              <a:avLst/>
              <a:gdLst>
                <a:gd name="textAreaLeft" fmla="*/ 0 w 65520"/>
                <a:gd name="textAreaRight" fmla="*/ 68040 w 65520"/>
                <a:gd name="textAreaTop" fmla="*/ 0 h 77400"/>
                <a:gd name="textAreaBottom" fmla="*/ 79920 h 77400"/>
              </a:gdLst>
              <a:ahLst/>
              <a:rect l="textAreaLeft" t="textAreaTop" r="textAreaRight" b="textAreaBottom"/>
              <a:pathLst>
                <a:path w="189" h="222">
                  <a:moveTo>
                    <a:pt x="70" y="104"/>
                  </a:moveTo>
                  <a:cubicBezTo>
                    <a:pt x="84" y="104"/>
                    <a:pt x="121" y="102"/>
                    <a:pt x="144" y="92"/>
                  </a:cubicBezTo>
                  <a:cubicBezTo>
                    <a:pt x="179" y="78"/>
                    <a:pt x="182" y="49"/>
                    <a:pt x="182" y="42"/>
                  </a:cubicBezTo>
                  <a:cubicBezTo>
                    <a:pt x="182" y="21"/>
                    <a:pt x="163" y="0"/>
                    <a:pt x="129" y="0"/>
                  </a:cubicBezTo>
                  <a:cubicBezTo>
                    <a:pt x="74" y="0"/>
                    <a:pt x="0" y="48"/>
                    <a:pt x="0" y="134"/>
                  </a:cubicBezTo>
                  <a:cubicBezTo>
                    <a:pt x="0" y="183"/>
                    <a:pt x="30" y="222"/>
                    <a:pt x="77" y="222"/>
                  </a:cubicBezTo>
                  <a:cubicBezTo>
                    <a:pt x="147" y="222"/>
                    <a:pt x="189" y="171"/>
                    <a:pt x="189" y="165"/>
                  </a:cubicBezTo>
                  <a:cubicBezTo>
                    <a:pt x="189" y="162"/>
                    <a:pt x="186" y="158"/>
                    <a:pt x="184" y="158"/>
                  </a:cubicBezTo>
                  <a:cubicBezTo>
                    <a:pt x="181" y="158"/>
                    <a:pt x="179" y="159"/>
                    <a:pt x="177" y="164"/>
                  </a:cubicBezTo>
                  <a:cubicBezTo>
                    <a:pt x="137" y="211"/>
                    <a:pt x="84" y="211"/>
                    <a:pt x="79" y="211"/>
                  </a:cubicBezTo>
                  <a:cubicBezTo>
                    <a:pt x="39" y="211"/>
                    <a:pt x="35" y="171"/>
                    <a:pt x="35" y="155"/>
                  </a:cubicBezTo>
                  <a:cubicBezTo>
                    <a:pt x="35" y="148"/>
                    <a:pt x="37" y="134"/>
                    <a:pt x="44" y="104"/>
                  </a:cubicBezTo>
                  <a:cubicBezTo>
                    <a:pt x="52" y="104"/>
                    <a:pt x="61" y="104"/>
                    <a:pt x="70" y="104"/>
                  </a:cubicBezTo>
                  <a:moveTo>
                    <a:pt x="46" y="92"/>
                  </a:moveTo>
                  <a:cubicBezTo>
                    <a:pt x="66" y="18"/>
                    <a:pt x="116" y="11"/>
                    <a:pt x="129" y="11"/>
                  </a:cubicBezTo>
                  <a:cubicBezTo>
                    <a:pt x="153" y="11"/>
                    <a:pt x="165" y="25"/>
                    <a:pt x="165" y="42"/>
                  </a:cubicBezTo>
                  <a:cubicBezTo>
                    <a:pt x="165" y="92"/>
                    <a:pt x="87" y="92"/>
                    <a:pt x="66" y="92"/>
                  </a:cubicBezTo>
                  <a:cubicBezTo>
                    <a:pt x="59" y="92"/>
                    <a:pt x="53" y="92"/>
                    <a:pt x="46" y="92"/>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3" name=""/>
            <p:cNvSpPr/>
            <p:nvPr/>
          </p:nvSpPr>
          <p:spPr>
            <a:xfrm>
              <a:off x="4354560" y="5335920"/>
              <a:ext cx="78120" cy="77400"/>
            </a:xfrm>
            <a:custGeom>
              <a:avLst/>
              <a:gdLst>
                <a:gd name="textAreaLeft" fmla="*/ 0 w 78120"/>
                <a:gd name="textAreaRight" fmla="*/ 80640 w 78120"/>
                <a:gd name="textAreaTop" fmla="*/ 0 h 77400"/>
                <a:gd name="textAreaBottom" fmla="*/ 79920 h 77400"/>
              </a:gdLst>
              <a:ahLst/>
              <a:rect l="textAreaLeft" t="textAreaTop" r="textAreaRight" b="textAreaBottom"/>
              <a:pathLst>
                <a:path w="224" h="222">
                  <a:moveTo>
                    <a:pt x="164" y="32"/>
                  </a:moveTo>
                  <a:cubicBezTo>
                    <a:pt x="154" y="14"/>
                    <a:pt x="140" y="0"/>
                    <a:pt x="118" y="0"/>
                  </a:cubicBezTo>
                  <a:cubicBezTo>
                    <a:pt x="60" y="0"/>
                    <a:pt x="0" y="73"/>
                    <a:pt x="0" y="144"/>
                  </a:cubicBezTo>
                  <a:cubicBezTo>
                    <a:pt x="0" y="190"/>
                    <a:pt x="27" y="222"/>
                    <a:pt x="64" y="222"/>
                  </a:cubicBezTo>
                  <a:cubicBezTo>
                    <a:pt x="74" y="222"/>
                    <a:pt x="99" y="221"/>
                    <a:pt x="129" y="186"/>
                  </a:cubicBezTo>
                  <a:cubicBezTo>
                    <a:pt x="133" y="205"/>
                    <a:pt x="150" y="222"/>
                    <a:pt x="174" y="222"/>
                  </a:cubicBezTo>
                  <a:cubicBezTo>
                    <a:pt x="190" y="222"/>
                    <a:pt x="202" y="211"/>
                    <a:pt x="210" y="196"/>
                  </a:cubicBezTo>
                  <a:cubicBezTo>
                    <a:pt x="218" y="178"/>
                    <a:pt x="224" y="148"/>
                    <a:pt x="224" y="147"/>
                  </a:cubicBezTo>
                  <a:cubicBezTo>
                    <a:pt x="224" y="143"/>
                    <a:pt x="220" y="143"/>
                    <a:pt x="218" y="143"/>
                  </a:cubicBezTo>
                  <a:cubicBezTo>
                    <a:pt x="214" y="143"/>
                    <a:pt x="213" y="144"/>
                    <a:pt x="211" y="151"/>
                  </a:cubicBezTo>
                  <a:cubicBezTo>
                    <a:pt x="203" y="183"/>
                    <a:pt x="195" y="211"/>
                    <a:pt x="175" y="211"/>
                  </a:cubicBezTo>
                  <a:cubicBezTo>
                    <a:pt x="161" y="211"/>
                    <a:pt x="160" y="198"/>
                    <a:pt x="160" y="189"/>
                  </a:cubicBezTo>
                  <a:cubicBezTo>
                    <a:pt x="160" y="178"/>
                    <a:pt x="161" y="175"/>
                    <a:pt x="167" y="152"/>
                  </a:cubicBezTo>
                  <a:cubicBezTo>
                    <a:pt x="172" y="131"/>
                    <a:pt x="172" y="127"/>
                    <a:pt x="176" y="109"/>
                  </a:cubicBezTo>
                  <a:cubicBezTo>
                    <a:pt x="182" y="86"/>
                    <a:pt x="189" y="64"/>
                    <a:pt x="195" y="41"/>
                  </a:cubicBezTo>
                  <a:cubicBezTo>
                    <a:pt x="197" y="27"/>
                    <a:pt x="197" y="25"/>
                    <a:pt x="197" y="24"/>
                  </a:cubicBezTo>
                  <a:cubicBezTo>
                    <a:pt x="197" y="16"/>
                    <a:pt x="192" y="10"/>
                    <a:pt x="183" y="10"/>
                  </a:cubicBezTo>
                  <a:cubicBezTo>
                    <a:pt x="172" y="10"/>
                    <a:pt x="165" y="21"/>
                    <a:pt x="164" y="32"/>
                  </a:cubicBezTo>
                  <a:moveTo>
                    <a:pt x="132" y="158"/>
                  </a:moveTo>
                  <a:cubicBezTo>
                    <a:pt x="129" y="168"/>
                    <a:pt x="129" y="168"/>
                    <a:pt x="122" y="176"/>
                  </a:cubicBezTo>
                  <a:cubicBezTo>
                    <a:pt x="99" y="204"/>
                    <a:pt x="80" y="211"/>
                    <a:pt x="66" y="211"/>
                  </a:cubicBezTo>
                  <a:cubicBezTo>
                    <a:pt x="41" y="211"/>
                    <a:pt x="34" y="184"/>
                    <a:pt x="34" y="165"/>
                  </a:cubicBezTo>
                  <a:cubicBezTo>
                    <a:pt x="34" y="141"/>
                    <a:pt x="50" y="81"/>
                    <a:pt x="62" y="59"/>
                  </a:cubicBezTo>
                  <a:cubicBezTo>
                    <a:pt x="77" y="30"/>
                    <a:pt x="99" y="11"/>
                    <a:pt x="119" y="11"/>
                  </a:cubicBezTo>
                  <a:cubicBezTo>
                    <a:pt x="150" y="11"/>
                    <a:pt x="157" y="52"/>
                    <a:pt x="157" y="55"/>
                  </a:cubicBezTo>
                  <a:cubicBezTo>
                    <a:pt x="157" y="58"/>
                    <a:pt x="157" y="60"/>
                    <a:pt x="155" y="63"/>
                  </a:cubicBezTo>
                  <a:cubicBezTo>
                    <a:pt x="147" y="95"/>
                    <a:pt x="140" y="126"/>
                    <a:pt x="132" y="158"/>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4" name=""/>
            <p:cNvSpPr/>
            <p:nvPr/>
          </p:nvSpPr>
          <p:spPr>
            <a:xfrm>
              <a:off x="4445640" y="5335920"/>
              <a:ext cx="69840" cy="77400"/>
            </a:xfrm>
            <a:custGeom>
              <a:avLst/>
              <a:gdLst>
                <a:gd name="textAreaLeft" fmla="*/ 0 w 69840"/>
                <a:gd name="textAreaRight" fmla="*/ 72360 w 69840"/>
                <a:gd name="textAreaTop" fmla="*/ 0 h 77400"/>
                <a:gd name="textAreaBottom" fmla="*/ 79920 h 77400"/>
              </a:gdLst>
              <a:ahLst/>
              <a:rect l="textAreaLeft" t="textAreaTop" r="textAreaRight" b="textAreaBottom"/>
              <a:pathLst>
                <a:path w="201" h="222">
                  <a:moveTo>
                    <a:pt x="30" y="187"/>
                  </a:moveTo>
                  <a:cubicBezTo>
                    <a:pt x="28" y="196"/>
                    <a:pt x="26" y="207"/>
                    <a:pt x="26" y="210"/>
                  </a:cubicBezTo>
                  <a:cubicBezTo>
                    <a:pt x="26" y="218"/>
                    <a:pt x="33" y="222"/>
                    <a:pt x="40" y="222"/>
                  </a:cubicBezTo>
                  <a:cubicBezTo>
                    <a:pt x="45" y="222"/>
                    <a:pt x="55" y="218"/>
                    <a:pt x="58" y="208"/>
                  </a:cubicBezTo>
                  <a:cubicBezTo>
                    <a:pt x="59" y="207"/>
                    <a:pt x="76" y="140"/>
                    <a:pt x="77" y="131"/>
                  </a:cubicBezTo>
                  <a:cubicBezTo>
                    <a:pt x="82" y="115"/>
                    <a:pt x="90" y="81"/>
                    <a:pt x="93" y="67"/>
                  </a:cubicBezTo>
                  <a:cubicBezTo>
                    <a:pt x="96" y="62"/>
                    <a:pt x="110" y="38"/>
                    <a:pt x="121" y="27"/>
                  </a:cubicBezTo>
                  <a:cubicBezTo>
                    <a:pt x="125" y="24"/>
                    <a:pt x="139" y="11"/>
                    <a:pt x="160" y="11"/>
                  </a:cubicBezTo>
                  <a:cubicBezTo>
                    <a:pt x="173" y="11"/>
                    <a:pt x="174" y="15"/>
                    <a:pt x="181" y="17"/>
                  </a:cubicBezTo>
                  <a:cubicBezTo>
                    <a:pt x="166" y="20"/>
                    <a:pt x="156" y="31"/>
                    <a:pt x="156" y="44"/>
                  </a:cubicBezTo>
                  <a:cubicBezTo>
                    <a:pt x="156" y="52"/>
                    <a:pt x="161" y="62"/>
                    <a:pt x="174" y="62"/>
                  </a:cubicBezTo>
                  <a:cubicBezTo>
                    <a:pt x="187" y="62"/>
                    <a:pt x="201" y="51"/>
                    <a:pt x="201" y="32"/>
                  </a:cubicBezTo>
                  <a:cubicBezTo>
                    <a:pt x="201" y="16"/>
                    <a:pt x="185" y="0"/>
                    <a:pt x="160" y="0"/>
                  </a:cubicBezTo>
                  <a:cubicBezTo>
                    <a:pt x="128" y="0"/>
                    <a:pt x="107" y="24"/>
                    <a:pt x="97" y="38"/>
                  </a:cubicBezTo>
                  <a:cubicBezTo>
                    <a:pt x="93" y="16"/>
                    <a:pt x="76" y="0"/>
                    <a:pt x="52" y="0"/>
                  </a:cubicBezTo>
                  <a:cubicBezTo>
                    <a:pt x="30" y="0"/>
                    <a:pt x="20" y="20"/>
                    <a:pt x="16" y="28"/>
                  </a:cubicBezTo>
                  <a:cubicBezTo>
                    <a:pt x="7" y="45"/>
                    <a:pt x="0" y="74"/>
                    <a:pt x="0" y="76"/>
                  </a:cubicBezTo>
                  <a:cubicBezTo>
                    <a:pt x="0" y="81"/>
                    <a:pt x="6" y="81"/>
                    <a:pt x="7" y="81"/>
                  </a:cubicBezTo>
                  <a:cubicBezTo>
                    <a:pt x="12" y="81"/>
                    <a:pt x="12" y="80"/>
                    <a:pt x="16" y="70"/>
                  </a:cubicBezTo>
                  <a:cubicBezTo>
                    <a:pt x="24" y="35"/>
                    <a:pt x="34" y="11"/>
                    <a:pt x="51" y="11"/>
                  </a:cubicBezTo>
                  <a:cubicBezTo>
                    <a:pt x="59" y="11"/>
                    <a:pt x="66" y="16"/>
                    <a:pt x="66" y="34"/>
                  </a:cubicBezTo>
                  <a:cubicBezTo>
                    <a:pt x="66" y="44"/>
                    <a:pt x="65" y="49"/>
                    <a:pt x="59" y="74"/>
                  </a:cubicBezTo>
                  <a:cubicBezTo>
                    <a:pt x="49" y="112"/>
                    <a:pt x="40" y="150"/>
                    <a:pt x="30"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5" name=""/>
            <p:cNvSpPr/>
            <p:nvPr/>
          </p:nvSpPr>
          <p:spPr>
            <a:xfrm>
              <a:off x="4533120" y="5335920"/>
              <a:ext cx="78480" cy="77400"/>
            </a:xfrm>
            <a:custGeom>
              <a:avLst/>
              <a:gdLst>
                <a:gd name="textAreaLeft" fmla="*/ 0 w 78480"/>
                <a:gd name="textAreaRight" fmla="*/ 81000 w 78480"/>
                <a:gd name="textAreaTop" fmla="*/ 0 h 77400"/>
                <a:gd name="textAreaBottom" fmla="*/ 79920 h 77400"/>
              </a:gdLst>
              <a:ahLst/>
              <a:rect l="textAreaLeft" t="textAreaTop" r="textAreaRight" b="textAreaBottom"/>
              <a:pathLst>
                <a:path w="225" h="222">
                  <a:moveTo>
                    <a:pt x="163" y="32"/>
                  </a:moveTo>
                  <a:cubicBezTo>
                    <a:pt x="154" y="14"/>
                    <a:pt x="140" y="0"/>
                    <a:pt x="117" y="0"/>
                  </a:cubicBezTo>
                  <a:cubicBezTo>
                    <a:pt x="60" y="0"/>
                    <a:pt x="0" y="73"/>
                    <a:pt x="0" y="144"/>
                  </a:cubicBezTo>
                  <a:cubicBezTo>
                    <a:pt x="0" y="190"/>
                    <a:pt x="26" y="222"/>
                    <a:pt x="64" y="222"/>
                  </a:cubicBezTo>
                  <a:cubicBezTo>
                    <a:pt x="74" y="222"/>
                    <a:pt x="99" y="221"/>
                    <a:pt x="128" y="186"/>
                  </a:cubicBezTo>
                  <a:cubicBezTo>
                    <a:pt x="133" y="205"/>
                    <a:pt x="149" y="222"/>
                    <a:pt x="173" y="222"/>
                  </a:cubicBezTo>
                  <a:cubicBezTo>
                    <a:pt x="190" y="222"/>
                    <a:pt x="201" y="211"/>
                    <a:pt x="210" y="196"/>
                  </a:cubicBezTo>
                  <a:cubicBezTo>
                    <a:pt x="218" y="178"/>
                    <a:pt x="225" y="148"/>
                    <a:pt x="225" y="147"/>
                  </a:cubicBezTo>
                  <a:cubicBezTo>
                    <a:pt x="225" y="143"/>
                    <a:pt x="219" y="143"/>
                    <a:pt x="218" y="143"/>
                  </a:cubicBezTo>
                  <a:cubicBezTo>
                    <a:pt x="214" y="143"/>
                    <a:pt x="212" y="144"/>
                    <a:pt x="211" y="151"/>
                  </a:cubicBezTo>
                  <a:cubicBezTo>
                    <a:pt x="203" y="183"/>
                    <a:pt x="194" y="211"/>
                    <a:pt x="175" y="211"/>
                  </a:cubicBezTo>
                  <a:cubicBezTo>
                    <a:pt x="161" y="211"/>
                    <a:pt x="159" y="198"/>
                    <a:pt x="159" y="189"/>
                  </a:cubicBezTo>
                  <a:cubicBezTo>
                    <a:pt x="159" y="178"/>
                    <a:pt x="161" y="175"/>
                    <a:pt x="166" y="152"/>
                  </a:cubicBezTo>
                  <a:cubicBezTo>
                    <a:pt x="172" y="131"/>
                    <a:pt x="172" y="127"/>
                    <a:pt x="176" y="109"/>
                  </a:cubicBezTo>
                  <a:cubicBezTo>
                    <a:pt x="182" y="86"/>
                    <a:pt x="188" y="64"/>
                    <a:pt x="194" y="41"/>
                  </a:cubicBezTo>
                  <a:cubicBezTo>
                    <a:pt x="198" y="27"/>
                    <a:pt x="198" y="25"/>
                    <a:pt x="198" y="24"/>
                  </a:cubicBezTo>
                  <a:cubicBezTo>
                    <a:pt x="198" y="16"/>
                    <a:pt x="191" y="10"/>
                    <a:pt x="183" y="10"/>
                  </a:cubicBezTo>
                  <a:cubicBezTo>
                    <a:pt x="172" y="10"/>
                    <a:pt x="165" y="21"/>
                    <a:pt x="163" y="32"/>
                  </a:cubicBezTo>
                  <a:moveTo>
                    <a:pt x="131" y="158"/>
                  </a:moveTo>
                  <a:cubicBezTo>
                    <a:pt x="128" y="168"/>
                    <a:pt x="128" y="168"/>
                    <a:pt x="121" y="176"/>
                  </a:cubicBezTo>
                  <a:cubicBezTo>
                    <a:pt x="99" y="204"/>
                    <a:pt x="79" y="211"/>
                    <a:pt x="65" y="211"/>
                  </a:cubicBezTo>
                  <a:cubicBezTo>
                    <a:pt x="40" y="211"/>
                    <a:pt x="35" y="184"/>
                    <a:pt x="35" y="165"/>
                  </a:cubicBezTo>
                  <a:cubicBezTo>
                    <a:pt x="35" y="141"/>
                    <a:pt x="50" y="81"/>
                    <a:pt x="61" y="59"/>
                  </a:cubicBezTo>
                  <a:cubicBezTo>
                    <a:pt x="77" y="30"/>
                    <a:pt x="99" y="11"/>
                    <a:pt x="119" y="11"/>
                  </a:cubicBezTo>
                  <a:cubicBezTo>
                    <a:pt x="149" y="11"/>
                    <a:pt x="156" y="52"/>
                    <a:pt x="156" y="55"/>
                  </a:cubicBezTo>
                  <a:cubicBezTo>
                    <a:pt x="156" y="58"/>
                    <a:pt x="156" y="60"/>
                    <a:pt x="155" y="63"/>
                  </a:cubicBezTo>
                  <a:cubicBezTo>
                    <a:pt x="147" y="95"/>
                    <a:pt x="139" y="126"/>
                    <a:pt x="131" y="158"/>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6" name=""/>
            <p:cNvSpPr/>
            <p:nvPr/>
          </p:nvSpPr>
          <p:spPr>
            <a:xfrm>
              <a:off x="4626720" y="5335920"/>
              <a:ext cx="65880" cy="77400"/>
            </a:xfrm>
            <a:custGeom>
              <a:avLst/>
              <a:gdLst>
                <a:gd name="textAreaLeft" fmla="*/ 0 w 65880"/>
                <a:gd name="textAreaRight" fmla="*/ 68400 w 65880"/>
                <a:gd name="textAreaTop" fmla="*/ 0 h 77400"/>
                <a:gd name="textAreaBottom" fmla="*/ 79920 h 77400"/>
              </a:gdLst>
              <a:ahLst/>
              <a:rect l="textAreaLeft" t="textAreaTop" r="textAreaRight" b="textAreaBottom"/>
              <a:pathLst>
                <a:path w="190" h="222">
                  <a:moveTo>
                    <a:pt x="173" y="31"/>
                  </a:moveTo>
                  <a:cubicBezTo>
                    <a:pt x="166" y="31"/>
                    <a:pt x="159" y="31"/>
                    <a:pt x="152" y="38"/>
                  </a:cubicBezTo>
                  <a:cubicBezTo>
                    <a:pt x="144" y="45"/>
                    <a:pt x="144" y="53"/>
                    <a:pt x="144" y="58"/>
                  </a:cubicBezTo>
                  <a:cubicBezTo>
                    <a:pt x="144" y="69"/>
                    <a:pt x="152" y="74"/>
                    <a:pt x="162" y="74"/>
                  </a:cubicBezTo>
                  <a:cubicBezTo>
                    <a:pt x="176" y="74"/>
                    <a:pt x="189" y="62"/>
                    <a:pt x="189" y="42"/>
                  </a:cubicBezTo>
                  <a:cubicBezTo>
                    <a:pt x="189" y="18"/>
                    <a:pt x="166" y="0"/>
                    <a:pt x="131" y="0"/>
                  </a:cubicBezTo>
                  <a:cubicBezTo>
                    <a:pt x="64" y="0"/>
                    <a:pt x="0" y="70"/>
                    <a:pt x="0" y="140"/>
                  </a:cubicBezTo>
                  <a:cubicBezTo>
                    <a:pt x="0" y="183"/>
                    <a:pt x="28" y="222"/>
                    <a:pt x="80" y="222"/>
                  </a:cubicBezTo>
                  <a:cubicBezTo>
                    <a:pt x="150" y="222"/>
                    <a:pt x="190" y="171"/>
                    <a:pt x="190" y="165"/>
                  </a:cubicBezTo>
                  <a:cubicBezTo>
                    <a:pt x="190" y="162"/>
                    <a:pt x="187" y="158"/>
                    <a:pt x="185" y="158"/>
                  </a:cubicBezTo>
                  <a:cubicBezTo>
                    <a:pt x="182" y="158"/>
                    <a:pt x="182" y="159"/>
                    <a:pt x="179" y="164"/>
                  </a:cubicBezTo>
                  <a:cubicBezTo>
                    <a:pt x="140" y="211"/>
                    <a:pt x="87" y="211"/>
                    <a:pt x="80" y="211"/>
                  </a:cubicBezTo>
                  <a:cubicBezTo>
                    <a:pt x="49" y="211"/>
                    <a:pt x="36" y="187"/>
                    <a:pt x="36" y="158"/>
                  </a:cubicBezTo>
                  <a:cubicBezTo>
                    <a:pt x="36" y="138"/>
                    <a:pt x="46" y="91"/>
                    <a:pt x="63" y="60"/>
                  </a:cubicBezTo>
                  <a:cubicBezTo>
                    <a:pt x="78" y="32"/>
                    <a:pt x="105" y="11"/>
                    <a:pt x="131" y="11"/>
                  </a:cubicBezTo>
                  <a:cubicBezTo>
                    <a:pt x="148" y="11"/>
                    <a:pt x="166" y="17"/>
                    <a:pt x="173" y="31"/>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57" name=""/>
            <p:cNvSpPr/>
            <p:nvPr/>
          </p:nvSpPr>
          <p:spPr>
            <a:xfrm>
              <a:off x="4699800" y="5303880"/>
              <a:ext cx="51840" cy="109440"/>
            </a:xfrm>
            <a:custGeom>
              <a:avLst/>
              <a:gdLst>
                <a:gd name="textAreaLeft" fmla="*/ 0 w 51840"/>
                <a:gd name="textAreaRight" fmla="*/ 54360 w 51840"/>
                <a:gd name="textAreaTop" fmla="*/ 0 h 109440"/>
                <a:gd name="textAreaBottom" fmla="*/ 111960 h 109440"/>
              </a:gdLst>
              <a:ahLst/>
              <a:rect l="textAreaLeft" t="textAreaTop" r="textAreaRight" b="textAreaBottom"/>
              <a:pathLst>
                <a:path w="151" h="311">
                  <a:moveTo>
                    <a:pt x="91" y="110"/>
                  </a:moveTo>
                  <a:cubicBezTo>
                    <a:pt x="106" y="110"/>
                    <a:pt x="122" y="110"/>
                    <a:pt x="137" y="110"/>
                  </a:cubicBezTo>
                  <a:cubicBezTo>
                    <a:pt x="147" y="110"/>
                    <a:pt x="151" y="110"/>
                    <a:pt x="151" y="100"/>
                  </a:cubicBezTo>
                  <a:cubicBezTo>
                    <a:pt x="151" y="95"/>
                    <a:pt x="147" y="95"/>
                    <a:pt x="137" y="95"/>
                  </a:cubicBezTo>
                  <a:cubicBezTo>
                    <a:pt x="123" y="95"/>
                    <a:pt x="109" y="95"/>
                    <a:pt x="95" y="95"/>
                  </a:cubicBezTo>
                  <a:cubicBezTo>
                    <a:pt x="112" y="25"/>
                    <a:pt x="115" y="15"/>
                    <a:pt x="115" y="13"/>
                  </a:cubicBezTo>
                  <a:cubicBezTo>
                    <a:pt x="115" y="4"/>
                    <a:pt x="109" y="0"/>
                    <a:pt x="101" y="0"/>
                  </a:cubicBezTo>
                  <a:cubicBezTo>
                    <a:pt x="99" y="0"/>
                    <a:pt x="85" y="0"/>
                    <a:pt x="81" y="17"/>
                  </a:cubicBezTo>
                  <a:cubicBezTo>
                    <a:pt x="75" y="43"/>
                    <a:pt x="68" y="69"/>
                    <a:pt x="61" y="95"/>
                  </a:cubicBezTo>
                  <a:cubicBezTo>
                    <a:pt x="46" y="95"/>
                    <a:pt x="31" y="95"/>
                    <a:pt x="15" y="95"/>
                  </a:cubicBezTo>
                  <a:cubicBezTo>
                    <a:pt x="5" y="95"/>
                    <a:pt x="0" y="95"/>
                    <a:pt x="0" y="105"/>
                  </a:cubicBezTo>
                  <a:cubicBezTo>
                    <a:pt x="0" y="110"/>
                    <a:pt x="4" y="110"/>
                    <a:pt x="14" y="110"/>
                  </a:cubicBezTo>
                  <a:cubicBezTo>
                    <a:pt x="28" y="110"/>
                    <a:pt x="43" y="110"/>
                    <a:pt x="57" y="110"/>
                  </a:cubicBezTo>
                  <a:cubicBezTo>
                    <a:pt x="22" y="248"/>
                    <a:pt x="19" y="257"/>
                    <a:pt x="19" y="267"/>
                  </a:cubicBezTo>
                  <a:cubicBezTo>
                    <a:pt x="19" y="293"/>
                    <a:pt x="39" y="311"/>
                    <a:pt x="66" y="311"/>
                  </a:cubicBezTo>
                  <a:cubicBezTo>
                    <a:pt x="116" y="311"/>
                    <a:pt x="144" y="240"/>
                    <a:pt x="144" y="236"/>
                  </a:cubicBezTo>
                  <a:cubicBezTo>
                    <a:pt x="144" y="232"/>
                    <a:pt x="140" y="232"/>
                    <a:pt x="137" y="232"/>
                  </a:cubicBezTo>
                  <a:cubicBezTo>
                    <a:pt x="133" y="232"/>
                    <a:pt x="133" y="233"/>
                    <a:pt x="130" y="237"/>
                  </a:cubicBezTo>
                  <a:cubicBezTo>
                    <a:pt x="109" y="289"/>
                    <a:pt x="82" y="300"/>
                    <a:pt x="66" y="300"/>
                  </a:cubicBezTo>
                  <a:cubicBezTo>
                    <a:pt x="56" y="300"/>
                    <a:pt x="52" y="294"/>
                    <a:pt x="52" y="278"/>
                  </a:cubicBezTo>
                  <a:cubicBezTo>
                    <a:pt x="52" y="267"/>
                    <a:pt x="52" y="262"/>
                    <a:pt x="54" y="254"/>
                  </a:cubicBezTo>
                  <a:cubicBezTo>
                    <a:pt x="67" y="206"/>
                    <a:pt x="79" y="158"/>
                    <a:pt x="91" y="1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58" name=""/>
            <p:cNvSpPr/>
            <p:nvPr/>
          </p:nvSpPr>
          <p:spPr>
            <a:xfrm>
              <a:off x="4764600" y="5297400"/>
              <a:ext cx="44640" cy="115920"/>
            </a:xfrm>
            <a:custGeom>
              <a:avLst/>
              <a:gdLst>
                <a:gd name="textAreaLeft" fmla="*/ 0 w 44640"/>
                <a:gd name="textAreaRight" fmla="*/ 47160 w 44640"/>
                <a:gd name="textAreaTop" fmla="*/ 0 h 115920"/>
                <a:gd name="textAreaBottom" fmla="*/ 118440 h 115920"/>
              </a:gdLst>
              <a:ahLst/>
              <a:rect l="textAreaLeft" t="textAreaTop" r="textAreaRight" b="textAreaBottom"/>
              <a:pathLst>
                <a:path w="131" h="329">
                  <a:moveTo>
                    <a:pt x="126" y="18"/>
                  </a:moveTo>
                  <a:cubicBezTo>
                    <a:pt x="126" y="8"/>
                    <a:pt x="119" y="0"/>
                    <a:pt x="108" y="0"/>
                  </a:cubicBezTo>
                  <a:cubicBezTo>
                    <a:pt x="96" y="0"/>
                    <a:pt x="82" y="14"/>
                    <a:pt x="82" y="26"/>
                  </a:cubicBezTo>
                  <a:cubicBezTo>
                    <a:pt x="82" y="36"/>
                    <a:pt x="89" y="45"/>
                    <a:pt x="100" y="45"/>
                  </a:cubicBezTo>
                  <a:cubicBezTo>
                    <a:pt x="111" y="45"/>
                    <a:pt x="126" y="33"/>
                    <a:pt x="126" y="18"/>
                  </a:cubicBezTo>
                  <a:moveTo>
                    <a:pt x="89" y="202"/>
                  </a:moveTo>
                  <a:cubicBezTo>
                    <a:pt x="96" y="188"/>
                    <a:pt x="96" y="187"/>
                    <a:pt x="100" y="174"/>
                  </a:cubicBezTo>
                  <a:cubicBezTo>
                    <a:pt x="104" y="165"/>
                    <a:pt x="107" y="158"/>
                    <a:pt x="107" y="148"/>
                  </a:cubicBezTo>
                  <a:cubicBezTo>
                    <a:pt x="107" y="125"/>
                    <a:pt x="90" y="107"/>
                    <a:pt x="66" y="107"/>
                  </a:cubicBezTo>
                  <a:cubicBezTo>
                    <a:pt x="20" y="107"/>
                    <a:pt x="0" y="178"/>
                    <a:pt x="0" y="183"/>
                  </a:cubicBezTo>
                  <a:cubicBezTo>
                    <a:pt x="0" y="188"/>
                    <a:pt x="6" y="188"/>
                    <a:pt x="7" y="188"/>
                  </a:cubicBezTo>
                  <a:cubicBezTo>
                    <a:pt x="12" y="188"/>
                    <a:pt x="12" y="187"/>
                    <a:pt x="14" y="178"/>
                  </a:cubicBezTo>
                  <a:cubicBezTo>
                    <a:pt x="28" y="132"/>
                    <a:pt x="48" y="118"/>
                    <a:pt x="65" y="118"/>
                  </a:cubicBezTo>
                  <a:cubicBezTo>
                    <a:pt x="69" y="118"/>
                    <a:pt x="77" y="118"/>
                    <a:pt x="77" y="134"/>
                  </a:cubicBezTo>
                  <a:cubicBezTo>
                    <a:pt x="77" y="144"/>
                    <a:pt x="73" y="155"/>
                    <a:pt x="72" y="159"/>
                  </a:cubicBezTo>
                  <a:cubicBezTo>
                    <a:pt x="68" y="172"/>
                    <a:pt x="45" y="229"/>
                    <a:pt x="37" y="250"/>
                  </a:cubicBezTo>
                  <a:cubicBezTo>
                    <a:pt x="33" y="262"/>
                    <a:pt x="26" y="279"/>
                    <a:pt x="26" y="289"/>
                  </a:cubicBezTo>
                  <a:cubicBezTo>
                    <a:pt x="26" y="312"/>
                    <a:pt x="42" y="329"/>
                    <a:pt x="66" y="329"/>
                  </a:cubicBezTo>
                  <a:cubicBezTo>
                    <a:pt x="112" y="329"/>
                    <a:pt x="131" y="258"/>
                    <a:pt x="131" y="254"/>
                  </a:cubicBezTo>
                  <a:cubicBezTo>
                    <a:pt x="131" y="250"/>
                    <a:pt x="126" y="250"/>
                    <a:pt x="125" y="250"/>
                  </a:cubicBezTo>
                  <a:cubicBezTo>
                    <a:pt x="119" y="250"/>
                    <a:pt x="119" y="251"/>
                    <a:pt x="118" y="258"/>
                  </a:cubicBezTo>
                  <a:cubicBezTo>
                    <a:pt x="108" y="289"/>
                    <a:pt x="93" y="318"/>
                    <a:pt x="68" y="318"/>
                  </a:cubicBezTo>
                  <a:cubicBezTo>
                    <a:pt x="59" y="318"/>
                    <a:pt x="55" y="314"/>
                    <a:pt x="55" y="303"/>
                  </a:cubicBezTo>
                  <a:cubicBezTo>
                    <a:pt x="55" y="290"/>
                    <a:pt x="59" y="283"/>
                    <a:pt x="70" y="254"/>
                  </a:cubicBezTo>
                  <a:cubicBezTo>
                    <a:pt x="77" y="237"/>
                    <a:pt x="83" y="219"/>
                    <a:pt x="89" y="20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59" name=""/>
            <p:cNvSpPr/>
            <p:nvPr/>
          </p:nvSpPr>
          <p:spPr>
            <a:xfrm>
              <a:off x="4825800" y="5335920"/>
              <a:ext cx="75600" cy="77400"/>
            </a:xfrm>
            <a:custGeom>
              <a:avLst/>
              <a:gdLst>
                <a:gd name="textAreaLeft" fmla="*/ 0 w 75600"/>
                <a:gd name="textAreaRight" fmla="*/ 78120 w 75600"/>
                <a:gd name="textAreaTop" fmla="*/ 0 h 77400"/>
                <a:gd name="textAreaBottom" fmla="*/ 79920 h 77400"/>
              </a:gdLst>
              <a:ahLst/>
              <a:rect l="textAreaLeft" t="textAreaTop" r="textAreaRight" b="textAreaBottom"/>
              <a:pathLst>
                <a:path w="217" h="222">
                  <a:moveTo>
                    <a:pt x="217" y="35"/>
                  </a:moveTo>
                  <a:cubicBezTo>
                    <a:pt x="217" y="9"/>
                    <a:pt x="204" y="0"/>
                    <a:pt x="194" y="0"/>
                  </a:cubicBezTo>
                  <a:cubicBezTo>
                    <a:pt x="182" y="0"/>
                    <a:pt x="171" y="13"/>
                    <a:pt x="171" y="24"/>
                  </a:cubicBezTo>
                  <a:cubicBezTo>
                    <a:pt x="171" y="31"/>
                    <a:pt x="173" y="34"/>
                    <a:pt x="179" y="39"/>
                  </a:cubicBezTo>
                  <a:cubicBezTo>
                    <a:pt x="189" y="49"/>
                    <a:pt x="196" y="62"/>
                    <a:pt x="196" y="78"/>
                  </a:cubicBezTo>
                  <a:cubicBezTo>
                    <a:pt x="196" y="99"/>
                    <a:pt x="165" y="211"/>
                    <a:pt x="108" y="211"/>
                  </a:cubicBezTo>
                  <a:cubicBezTo>
                    <a:pt x="82" y="211"/>
                    <a:pt x="71" y="194"/>
                    <a:pt x="71" y="169"/>
                  </a:cubicBezTo>
                  <a:cubicBezTo>
                    <a:pt x="71" y="141"/>
                    <a:pt x="85" y="106"/>
                    <a:pt x="99" y="65"/>
                  </a:cubicBezTo>
                  <a:cubicBezTo>
                    <a:pt x="103" y="58"/>
                    <a:pt x="106" y="51"/>
                    <a:pt x="106" y="41"/>
                  </a:cubicBezTo>
                  <a:cubicBezTo>
                    <a:pt x="106" y="18"/>
                    <a:pt x="89" y="0"/>
                    <a:pt x="66" y="0"/>
                  </a:cubicBezTo>
                  <a:cubicBezTo>
                    <a:pt x="19" y="0"/>
                    <a:pt x="0" y="71"/>
                    <a:pt x="0" y="76"/>
                  </a:cubicBezTo>
                  <a:cubicBezTo>
                    <a:pt x="0" y="81"/>
                    <a:pt x="5" y="81"/>
                    <a:pt x="7" y="81"/>
                  </a:cubicBezTo>
                  <a:cubicBezTo>
                    <a:pt x="11" y="81"/>
                    <a:pt x="12" y="80"/>
                    <a:pt x="14" y="71"/>
                  </a:cubicBezTo>
                  <a:cubicBezTo>
                    <a:pt x="29" y="23"/>
                    <a:pt x="50" y="11"/>
                    <a:pt x="64" y="11"/>
                  </a:cubicBezTo>
                  <a:cubicBezTo>
                    <a:pt x="68" y="11"/>
                    <a:pt x="77" y="11"/>
                    <a:pt x="77" y="27"/>
                  </a:cubicBezTo>
                  <a:cubicBezTo>
                    <a:pt x="77" y="39"/>
                    <a:pt x="71" y="52"/>
                    <a:pt x="68" y="62"/>
                  </a:cubicBezTo>
                  <a:cubicBezTo>
                    <a:pt x="46" y="118"/>
                    <a:pt x="40" y="140"/>
                    <a:pt x="40" y="162"/>
                  </a:cubicBezTo>
                  <a:cubicBezTo>
                    <a:pt x="40" y="214"/>
                    <a:pt x="84" y="222"/>
                    <a:pt x="106" y="222"/>
                  </a:cubicBezTo>
                  <a:cubicBezTo>
                    <a:pt x="189" y="222"/>
                    <a:pt x="217" y="60"/>
                    <a:pt x="217" y="35"/>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0" name=""/>
            <p:cNvSpPr/>
            <p:nvPr/>
          </p:nvSpPr>
          <p:spPr>
            <a:xfrm>
              <a:off x="4920120" y="5335920"/>
              <a:ext cx="78480" cy="77400"/>
            </a:xfrm>
            <a:custGeom>
              <a:avLst/>
              <a:gdLst>
                <a:gd name="textAreaLeft" fmla="*/ 0 w 78480"/>
                <a:gd name="textAreaRight" fmla="*/ 81000 w 78480"/>
                <a:gd name="textAreaTop" fmla="*/ 0 h 77400"/>
                <a:gd name="textAreaBottom" fmla="*/ 79920 h 77400"/>
              </a:gdLst>
              <a:ahLst/>
              <a:rect l="textAreaLeft" t="textAreaTop" r="textAreaRight" b="textAreaBottom"/>
              <a:pathLst>
                <a:path w="225" h="222">
                  <a:moveTo>
                    <a:pt x="163" y="32"/>
                  </a:moveTo>
                  <a:cubicBezTo>
                    <a:pt x="155" y="14"/>
                    <a:pt x="141" y="0"/>
                    <a:pt x="119" y="0"/>
                  </a:cubicBezTo>
                  <a:cubicBezTo>
                    <a:pt x="61" y="0"/>
                    <a:pt x="0" y="73"/>
                    <a:pt x="0" y="144"/>
                  </a:cubicBezTo>
                  <a:cubicBezTo>
                    <a:pt x="0" y="190"/>
                    <a:pt x="28" y="222"/>
                    <a:pt x="65" y="222"/>
                  </a:cubicBezTo>
                  <a:cubicBezTo>
                    <a:pt x="75" y="222"/>
                    <a:pt x="100" y="221"/>
                    <a:pt x="130" y="186"/>
                  </a:cubicBezTo>
                  <a:cubicBezTo>
                    <a:pt x="134" y="205"/>
                    <a:pt x="151" y="222"/>
                    <a:pt x="175" y="222"/>
                  </a:cubicBezTo>
                  <a:cubicBezTo>
                    <a:pt x="191" y="222"/>
                    <a:pt x="203" y="211"/>
                    <a:pt x="211" y="196"/>
                  </a:cubicBezTo>
                  <a:cubicBezTo>
                    <a:pt x="219" y="178"/>
                    <a:pt x="225" y="148"/>
                    <a:pt x="225" y="147"/>
                  </a:cubicBezTo>
                  <a:cubicBezTo>
                    <a:pt x="225" y="143"/>
                    <a:pt x="221" y="143"/>
                    <a:pt x="219" y="143"/>
                  </a:cubicBezTo>
                  <a:cubicBezTo>
                    <a:pt x="214" y="143"/>
                    <a:pt x="214" y="144"/>
                    <a:pt x="212" y="151"/>
                  </a:cubicBezTo>
                  <a:cubicBezTo>
                    <a:pt x="204" y="183"/>
                    <a:pt x="196" y="211"/>
                    <a:pt x="175" y="211"/>
                  </a:cubicBezTo>
                  <a:cubicBezTo>
                    <a:pt x="162" y="211"/>
                    <a:pt x="161" y="198"/>
                    <a:pt x="161" y="189"/>
                  </a:cubicBezTo>
                  <a:cubicBezTo>
                    <a:pt x="161" y="178"/>
                    <a:pt x="162" y="175"/>
                    <a:pt x="166" y="152"/>
                  </a:cubicBezTo>
                  <a:cubicBezTo>
                    <a:pt x="172" y="131"/>
                    <a:pt x="173" y="127"/>
                    <a:pt x="177" y="109"/>
                  </a:cubicBezTo>
                  <a:cubicBezTo>
                    <a:pt x="183" y="86"/>
                    <a:pt x="190" y="64"/>
                    <a:pt x="196" y="41"/>
                  </a:cubicBezTo>
                  <a:cubicBezTo>
                    <a:pt x="198" y="27"/>
                    <a:pt x="198" y="25"/>
                    <a:pt x="198" y="24"/>
                  </a:cubicBezTo>
                  <a:cubicBezTo>
                    <a:pt x="198" y="16"/>
                    <a:pt x="193" y="10"/>
                    <a:pt x="184" y="10"/>
                  </a:cubicBezTo>
                  <a:cubicBezTo>
                    <a:pt x="173" y="10"/>
                    <a:pt x="165" y="21"/>
                    <a:pt x="163" y="32"/>
                  </a:cubicBezTo>
                  <a:moveTo>
                    <a:pt x="131" y="158"/>
                  </a:moveTo>
                  <a:cubicBezTo>
                    <a:pt x="130" y="168"/>
                    <a:pt x="130" y="168"/>
                    <a:pt x="121" y="176"/>
                  </a:cubicBezTo>
                  <a:cubicBezTo>
                    <a:pt x="100" y="204"/>
                    <a:pt x="81" y="211"/>
                    <a:pt x="67" y="211"/>
                  </a:cubicBezTo>
                  <a:cubicBezTo>
                    <a:pt x="42" y="211"/>
                    <a:pt x="35" y="184"/>
                    <a:pt x="35" y="165"/>
                  </a:cubicBezTo>
                  <a:cubicBezTo>
                    <a:pt x="35" y="141"/>
                    <a:pt x="50" y="81"/>
                    <a:pt x="63" y="59"/>
                  </a:cubicBezTo>
                  <a:cubicBezTo>
                    <a:pt x="77" y="30"/>
                    <a:pt x="99" y="11"/>
                    <a:pt x="119" y="11"/>
                  </a:cubicBezTo>
                  <a:cubicBezTo>
                    <a:pt x="151" y="11"/>
                    <a:pt x="158" y="52"/>
                    <a:pt x="158" y="55"/>
                  </a:cubicBezTo>
                  <a:cubicBezTo>
                    <a:pt x="158" y="58"/>
                    <a:pt x="156" y="60"/>
                    <a:pt x="156" y="63"/>
                  </a:cubicBezTo>
                  <a:cubicBezTo>
                    <a:pt x="148" y="95"/>
                    <a:pt x="140" y="126"/>
                    <a:pt x="131" y="158"/>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1" name=""/>
            <p:cNvSpPr/>
            <p:nvPr/>
          </p:nvSpPr>
          <p:spPr>
            <a:xfrm>
              <a:off x="5010840" y="5303880"/>
              <a:ext cx="51840" cy="109440"/>
            </a:xfrm>
            <a:custGeom>
              <a:avLst/>
              <a:gdLst>
                <a:gd name="textAreaLeft" fmla="*/ 0 w 51840"/>
                <a:gd name="textAreaRight" fmla="*/ 54360 w 51840"/>
                <a:gd name="textAreaTop" fmla="*/ 0 h 109440"/>
                <a:gd name="textAreaBottom" fmla="*/ 111960 h 109440"/>
              </a:gdLst>
              <a:ahLst/>
              <a:rect l="textAreaLeft" t="textAreaTop" r="textAreaRight" b="textAreaBottom"/>
              <a:pathLst>
                <a:path w="151" h="311">
                  <a:moveTo>
                    <a:pt x="89" y="110"/>
                  </a:moveTo>
                  <a:cubicBezTo>
                    <a:pt x="105" y="110"/>
                    <a:pt x="120" y="110"/>
                    <a:pt x="135" y="110"/>
                  </a:cubicBezTo>
                  <a:cubicBezTo>
                    <a:pt x="145" y="110"/>
                    <a:pt x="151" y="110"/>
                    <a:pt x="151" y="100"/>
                  </a:cubicBezTo>
                  <a:cubicBezTo>
                    <a:pt x="151" y="95"/>
                    <a:pt x="145" y="95"/>
                    <a:pt x="137" y="95"/>
                  </a:cubicBezTo>
                  <a:cubicBezTo>
                    <a:pt x="122" y="95"/>
                    <a:pt x="108" y="95"/>
                    <a:pt x="93" y="95"/>
                  </a:cubicBezTo>
                  <a:cubicBezTo>
                    <a:pt x="112" y="25"/>
                    <a:pt x="114" y="15"/>
                    <a:pt x="114" y="13"/>
                  </a:cubicBezTo>
                  <a:cubicBezTo>
                    <a:pt x="114" y="4"/>
                    <a:pt x="107" y="0"/>
                    <a:pt x="99" y="0"/>
                  </a:cubicBezTo>
                  <a:cubicBezTo>
                    <a:pt x="98" y="0"/>
                    <a:pt x="84" y="0"/>
                    <a:pt x="79" y="17"/>
                  </a:cubicBezTo>
                  <a:cubicBezTo>
                    <a:pt x="73" y="43"/>
                    <a:pt x="67" y="69"/>
                    <a:pt x="61" y="95"/>
                  </a:cubicBezTo>
                  <a:cubicBezTo>
                    <a:pt x="46" y="95"/>
                    <a:pt x="30" y="95"/>
                    <a:pt x="15" y="95"/>
                  </a:cubicBezTo>
                  <a:cubicBezTo>
                    <a:pt x="5" y="95"/>
                    <a:pt x="0" y="95"/>
                    <a:pt x="0" y="105"/>
                  </a:cubicBezTo>
                  <a:cubicBezTo>
                    <a:pt x="0" y="110"/>
                    <a:pt x="4" y="110"/>
                    <a:pt x="14" y="110"/>
                  </a:cubicBezTo>
                  <a:cubicBezTo>
                    <a:pt x="28" y="110"/>
                    <a:pt x="43" y="110"/>
                    <a:pt x="57" y="110"/>
                  </a:cubicBezTo>
                  <a:cubicBezTo>
                    <a:pt x="22" y="248"/>
                    <a:pt x="19" y="257"/>
                    <a:pt x="19" y="267"/>
                  </a:cubicBezTo>
                  <a:cubicBezTo>
                    <a:pt x="19" y="293"/>
                    <a:pt x="37" y="311"/>
                    <a:pt x="64" y="311"/>
                  </a:cubicBezTo>
                  <a:cubicBezTo>
                    <a:pt x="114" y="311"/>
                    <a:pt x="142" y="240"/>
                    <a:pt x="142" y="236"/>
                  </a:cubicBezTo>
                  <a:cubicBezTo>
                    <a:pt x="142" y="232"/>
                    <a:pt x="138" y="232"/>
                    <a:pt x="137" y="232"/>
                  </a:cubicBezTo>
                  <a:cubicBezTo>
                    <a:pt x="133" y="232"/>
                    <a:pt x="133" y="233"/>
                    <a:pt x="130" y="237"/>
                  </a:cubicBezTo>
                  <a:cubicBezTo>
                    <a:pt x="109" y="289"/>
                    <a:pt x="82" y="300"/>
                    <a:pt x="65" y="300"/>
                  </a:cubicBezTo>
                  <a:cubicBezTo>
                    <a:pt x="56" y="300"/>
                    <a:pt x="50" y="294"/>
                    <a:pt x="50" y="278"/>
                  </a:cubicBezTo>
                  <a:cubicBezTo>
                    <a:pt x="50" y="267"/>
                    <a:pt x="51" y="262"/>
                    <a:pt x="53" y="254"/>
                  </a:cubicBezTo>
                  <a:cubicBezTo>
                    <a:pt x="65" y="206"/>
                    <a:pt x="77" y="158"/>
                    <a:pt x="89" y="1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62" name=""/>
            <p:cNvSpPr/>
            <p:nvPr/>
          </p:nvSpPr>
          <p:spPr>
            <a:xfrm>
              <a:off x="5075640" y="5297400"/>
              <a:ext cx="44280" cy="115920"/>
            </a:xfrm>
            <a:custGeom>
              <a:avLst/>
              <a:gdLst>
                <a:gd name="textAreaLeft" fmla="*/ 0 w 44280"/>
                <a:gd name="textAreaRight" fmla="*/ 46800 w 44280"/>
                <a:gd name="textAreaTop" fmla="*/ 0 h 115920"/>
                <a:gd name="textAreaBottom" fmla="*/ 118440 h 115920"/>
              </a:gdLst>
              <a:ahLst/>
              <a:rect l="textAreaLeft" t="textAreaTop" r="textAreaRight" b="textAreaBottom"/>
              <a:pathLst>
                <a:path w="130" h="329">
                  <a:moveTo>
                    <a:pt x="126" y="18"/>
                  </a:moveTo>
                  <a:cubicBezTo>
                    <a:pt x="126" y="8"/>
                    <a:pt x="119" y="0"/>
                    <a:pt x="108" y="0"/>
                  </a:cubicBezTo>
                  <a:cubicBezTo>
                    <a:pt x="94" y="0"/>
                    <a:pt x="81" y="14"/>
                    <a:pt x="81" y="26"/>
                  </a:cubicBezTo>
                  <a:cubicBezTo>
                    <a:pt x="81" y="36"/>
                    <a:pt x="88" y="45"/>
                    <a:pt x="100" y="45"/>
                  </a:cubicBezTo>
                  <a:cubicBezTo>
                    <a:pt x="111" y="45"/>
                    <a:pt x="126" y="33"/>
                    <a:pt x="126" y="18"/>
                  </a:cubicBezTo>
                  <a:moveTo>
                    <a:pt x="88" y="202"/>
                  </a:moveTo>
                  <a:cubicBezTo>
                    <a:pt x="94" y="188"/>
                    <a:pt x="94" y="187"/>
                    <a:pt x="100" y="174"/>
                  </a:cubicBezTo>
                  <a:cubicBezTo>
                    <a:pt x="102" y="165"/>
                    <a:pt x="105" y="158"/>
                    <a:pt x="105" y="148"/>
                  </a:cubicBezTo>
                  <a:cubicBezTo>
                    <a:pt x="105" y="125"/>
                    <a:pt x="90" y="107"/>
                    <a:pt x="65" y="107"/>
                  </a:cubicBezTo>
                  <a:cubicBezTo>
                    <a:pt x="18" y="107"/>
                    <a:pt x="0" y="178"/>
                    <a:pt x="0" y="183"/>
                  </a:cubicBezTo>
                  <a:cubicBezTo>
                    <a:pt x="0" y="188"/>
                    <a:pt x="4" y="186"/>
                    <a:pt x="6" y="188"/>
                  </a:cubicBezTo>
                  <a:cubicBezTo>
                    <a:pt x="11" y="188"/>
                    <a:pt x="11" y="187"/>
                    <a:pt x="14" y="178"/>
                  </a:cubicBezTo>
                  <a:cubicBezTo>
                    <a:pt x="27" y="132"/>
                    <a:pt x="46" y="118"/>
                    <a:pt x="63" y="118"/>
                  </a:cubicBezTo>
                  <a:cubicBezTo>
                    <a:pt x="67" y="118"/>
                    <a:pt x="76" y="118"/>
                    <a:pt x="76" y="134"/>
                  </a:cubicBezTo>
                  <a:cubicBezTo>
                    <a:pt x="76" y="144"/>
                    <a:pt x="73" y="155"/>
                    <a:pt x="70" y="159"/>
                  </a:cubicBezTo>
                  <a:cubicBezTo>
                    <a:pt x="66" y="172"/>
                    <a:pt x="45" y="229"/>
                    <a:pt x="37" y="250"/>
                  </a:cubicBezTo>
                  <a:cubicBezTo>
                    <a:pt x="32" y="262"/>
                    <a:pt x="25" y="279"/>
                    <a:pt x="25" y="289"/>
                  </a:cubicBezTo>
                  <a:cubicBezTo>
                    <a:pt x="25" y="312"/>
                    <a:pt x="42" y="329"/>
                    <a:pt x="66" y="329"/>
                  </a:cubicBezTo>
                  <a:cubicBezTo>
                    <a:pt x="112" y="329"/>
                    <a:pt x="130" y="258"/>
                    <a:pt x="130" y="254"/>
                  </a:cubicBezTo>
                  <a:cubicBezTo>
                    <a:pt x="130" y="250"/>
                    <a:pt x="126" y="250"/>
                    <a:pt x="125" y="250"/>
                  </a:cubicBezTo>
                  <a:cubicBezTo>
                    <a:pt x="119" y="250"/>
                    <a:pt x="119" y="251"/>
                    <a:pt x="116" y="258"/>
                  </a:cubicBezTo>
                  <a:cubicBezTo>
                    <a:pt x="108" y="289"/>
                    <a:pt x="91" y="318"/>
                    <a:pt x="66" y="318"/>
                  </a:cubicBezTo>
                  <a:cubicBezTo>
                    <a:pt x="59" y="318"/>
                    <a:pt x="55" y="314"/>
                    <a:pt x="55" y="303"/>
                  </a:cubicBezTo>
                  <a:cubicBezTo>
                    <a:pt x="55" y="290"/>
                    <a:pt x="58" y="283"/>
                    <a:pt x="69" y="254"/>
                  </a:cubicBezTo>
                  <a:cubicBezTo>
                    <a:pt x="75" y="237"/>
                    <a:pt x="82" y="219"/>
                    <a:pt x="88" y="20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63" name=""/>
            <p:cNvSpPr/>
            <p:nvPr/>
          </p:nvSpPr>
          <p:spPr>
            <a:xfrm>
              <a:off x="5138640" y="5335920"/>
              <a:ext cx="73800" cy="77400"/>
            </a:xfrm>
            <a:custGeom>
              <a:avLst/>
              <a:gdLst>
                <a:gd name="textAreaLeft" fmla="*/ 0 w 73800"/>
                <a:gd name="textAreaRight" fmla="*/ 76320 w 73800"/>
                <a:gd name="textAreaTop" fmla="*/ 0 h 77400"/>
                <a:gd name="textAreaBottom" fmla="*/ 79920 h 77400"/>
              </a:gdLst>
              <a:ahLst/>
              <a:rect l="textAreaLeft" t="textAreaTop" r="textAreaRight" b="textAreaBottom"/>
              <a:pathLst>
                <a:path w="212" h="222">
                  <a:moveTo>
                    <a:pt x="212" y="83"/>
                  </a:moveTo>
                  <a:cubicBezTo>
                    <a:pt x="212" y="32"/>
                    <a:pt x="177" y="0"/>
                    <a:pt x="133" y="0"/>
                  </a:cubicBezTo>
                  <a:cubicBezTo>
                    <a:pt x="66" y="0"/>
                    <a:pt x="0" y="70"/>
                    <a:pt x="0" y="140"/>
                  </a:cubicBezTo>
                  <a:cubicBezTo>
                    <a:pt x="0" y="187"/>
                    <a:pt x="34" y="222"/>
                    <a:pt x="80" y="222"/>
                  </a:cubicBezTo>
                  <a:cubicBezTo>
                    <a:pt x="144" y="222"/>
                    <a:pt x="212" y="155"/>
                    <a:pt x="212" y="83"/>
                  </a:cubicBezTo>
                  <a:moveTo>
                    <a:pt x="80" y="211"/>
                  </a:moveTo>
                  <a:cubicBezTo>
                    <a:pt x="59" y="211"/>
                    <a:pt x="37" y="196"/>
                    <a:pt x="37" y="158"/>
                  </a:cubicBezTo>
                  <a:cubicBezTo>
                    <a:pt x="37" y="134"/>
                    <a:pt x="49" y="81"/>
                    <a:pt x="66" y="56"/>
                  </a:cubicBezTo>
                  <a:cubicBezTo>
                    <a:pt x="90" y="18"/>
                    <a:pt x="118" y="11"/>
                    <a:pt x="132" y="11"/>
                  </a:cubicBezTo>
                  <a:cubicBezTo>
                    <a:pt x="161" y="11"/>
                    <a:pt x="175" y="35"/>
                    <a:pt x="175" y="65"/>
                  </a:cubicBezTo>
                  <a:cubicBezTo>
                    <a:pt x="175" y="83"/>
                    <a:pt x="165" y="134"/>
                    <a:pt x="147" y="166"/>
                  </a:cubicBezTo>
                  <a:cubicBezTo>
                    <a:pt x="129" y="194"/>
                    <a:pt x="102" y="211"/>
                    <a:pt x="80" y="211"/>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4" name=""/>
            <p:cNvSpPr/>
            <p:nvPr/>
          </p:nvSpPr>
          <p:spPr>
            <a:xfrm>
              <a:off x="5222520" y="5335920"/>
              <a:ext cx="93600" cy="77400"/>
            </a:xfrm>
            <a:custGeom>
              <a:avLst/>
              <a:gdLst>
                <a:gd name="textAreaLeft" fmla="*/ 0 w 93600"/>
                <a:gd name="textAreaRight" fmla="*/ 96120 w 93600"/>
                <a:gd name="textAreaTop" fmla="*/ 0 h 77400"/>
                <a:gd name="textAreaBottom" fmla="*/ 79920 h 77400"/>
              </a:gdLst>
              <a:ahLst/>
              <a:rect l="textAreaLeft" t="textAreaTop" r="textAreaRight" b="textAreaBottom"/>
              <a:pathLst>
                <a:path w="267" h="222">
                  <a:moveTo>
                    <a:pt x="29" y="187"/>
                  </a:moveTo>
                  <a:cubicBezTo>
                    <a:pt x="28" y="196"/>
                    <a:pt x="25" y="207"/>
                    <a:pt x="25" y="210"/>
                  </a:cubicBezTo>
                  <a:cubicBezTo>
                    <a:pt x="25" y="218"/>
                    <a:pt x="32" y="222"/>
                    <a:pt x="39" y="222"/>
                  </a:cubicBezTo>
                  <a:cubicBezTo>
                    <a:pt x="44" y="222"/>
                    <a:pt x="54" y="218"/>
                    <a:pt x="57" y="208"/>
                  </a:cubicBezTo>
                  <a:cubicBezTo>
                    <a:pt x="58" y="207"/>
                    <a:pt x="64" y="184"/>
                    <a:pt x="67" y="172"/>
                  </a:cubicBezTo>
                  <a:cubicBezTo>
                    <a:pt x="70" y="158"/>
                    <a:pt x="74" y="143"/>
                    <a:pt x="78" y="129"/>
                  </a:cubicBezTo>
                  <a:cubicBezTo>
                    <a:pt x="81" y="118"/>
                    <a:pt x="83" y="106"/>
                    <a:pt x="86" y="95"/>
                  </a:cubicBezTo>
                  <a:cubicBezTo>
                    <a:pt x="88" y="87"/>
                    <a:pt x="92" y="73"/>
                    <a:pt x="92" y="71"/>
                  </a:cubicBezTo>
                  <a:cubicBezTo>
                    <a:pt x="99" y="56"/>
                    <a:pt x="125" y="11"/>
                    <a:pt x="172" y="11"/>
                  </a:cubicBezTo>
                  <a:cubicBezTo>
                    <a:pt x="194" y="11"/>
                    <a:pt x="198" y="30"/>
                    <a:pt x="198" y="45"/>
                  </a:cubicBezTo>
                  <a:cubicBezTo>
                    <a:pt x="198" y="76"/>
                    <a:pt x="174" y="138"/>
                    <a:pt x="167" y="159"/>
                  </a:cubicBezTo>
                  <a:cubicBezTo>
                    <a:pt x="162" y="171"/>
                    <a:pt x="162" y="176"/>
                    <a:pt x="162" y="182"/>
                  </a:cubicBezTo>
                  <a:cubicBezTo>
                    <a:pt x="162" y="205"/>
                    <a:pt x="179" y="222"/>
                    <a:pt x="202" y="222"/>
                  </a:cubicBezTo>
                  <a:cubicBezTo>
                    <a:pt x="249" y="222"/>
                    <a:pt x="267" y="151"/>
                    <a:pt x="267" y="147"/>
                  </a:cubicBezTo>
                  <a:cubicBezTo>
                    <a:pt x="267" y="143"/>
                    <a:pt x="263" y="143"/>
                    <a:pt x="261" y="143"/>
                  </a:cubicBezTo>
                  <a:cubicBezTo>
                    <a:pt x="256" y="143"/>
                    <a:pt x="256" y="144"/>
                    <a:pt x="253" y="151"/>
                  </a:cubicBezTo>
                  <a:cubicBezTo>
                    <a:pt x="243" y="184"/>
                    <a:pt x="228" y="211"/>
                    <a:pt x="204" y="211"/>
                  </a:cubicBezTo>
                  <a:cubicBezTo>
                    <a:pt x="195" y="211"/>
                    <a:pt x="191" y="207"/>
                    <a:pt x="191" y="196"/>
                  </a:cubicBezTo>
                  <a:cubicBezTo>
                    <a:pt x="191" y="183"/>
                    <a:pt x="195" y="172"/>
                    <a:pt x="200" y="161"/>
                  </a:cubicBezTo>
                  <a:cubicBezTo>
                    <a:pt x="209" y="134"/>
                    <a:pt x="230" y="81"/>
                    <a:pt x="230" y="53"/>
                  </a:cubicBezTo>
                  <a:cubicBezTo>
                    <a:pt x="230" y="20"/>
                    <a:pt x="209" y="0"/>
                    <a:pt x="173" y="0"/>
                  </a:cubicBezTo>
                  <a:cubicBezTo>
                    <a:pt x="130" y="0"/>
                    <a:pt x="106" y="32"/>
                    <a:pt x="97" y="44"/>
                  </a:cubicBezTo>
                  <a:cubicBezTo>
                    <a:pt x="95" y="16"/>
                    <a:pt x="74" y="0"/>
                    <a:pt x="51" y="0"/>
                  </a:cubicBezTo>
                  <a:cubicBezTo>
                    <a:pt x="28" y="0"/>
                    <a:pt x="21" y="20"/>
                    <a:pt x="15" y="28"/>
                  </a:cubicBezTo>
                  <a:cubicBezTo>
                    <a:pt x="7" y="45"/>
                    <a:pt x="0" y="74"/>
                    <a:pt x="0" y="76"/>
                  </a:cubicBezTo>
                  <a:cubicBezTo>
                    <a:pt x="0" y="81"/>
                    <a:pt x="5" y="81"/>
                    <a:pt x="7" y="81"/>
                  </a:cubicBezTo>
                  <a:cubicBezTo>
                    <a:pt x="11" y="81"/>
                    <a:pt x="12" y="80"/>
                    <a:pt x="15" y="70"/>
                  </a:cubicBezTo>
                  <a:cubicBezTo>
                    <a:pt x="23" y="35"/>
                    <a:pt x="33" y="11"/>
                    <a:pt x="50" y="11"/>
                  </a:cubicBezTo>
                  <a:cubicBezTo>
                    <a:pt x="60" y="11"/>
                    <a:pt x="65" y="17"/>
                    <a:pt x="65" y="34"/>
                  </a:cubicBezTo>
                  <a:cubicBezTo>
                    <a:pt x="65" y="44"/>
                    <a:pt x="64" y="49"/>
                    <a:pt x="58" y="74"/>
                  </a:cubicBezTo>
                  <a:cubicBezTo>
                    <a:pt x="49" y="112"/>
                    <a:pt x="39" y="150"/>
                    <a:pt x="29"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5" name=""/>
            <p:cNvSpPr/>
            <p:nvPr/>
          </p:nvSpPr>
          <p:spPr>
            <a:xfrm>
              <a:off x="5333040" y="5289840"/>
              <a:ext cx="85680" cy="157680"/>
            </a:xfrm>
            <a:custGeom>
              <a:avLst/>
              <a:gdLst>
                <a:gd name="textAreaLeft" fmla="*/ 0 w 85680"/>
                <a:gd name="textAreaRight" fmla="*/ 88200 w 85680"/>
                <a:gd name="textAreaTop" fmla="*/ 0 h 157680"/>
                <a:gd name="textAreaBottom" fmla="*/ 160200 h 157680"/>
              </a:gdLst>
              <a:ahLst/>
              <a:rect l="textAreaLeft" t="textAreaTop" r="textAreaRight" b="textAreaBottom"/>
              <a:pathLst>
                <a:path w="245" h="445">
                  <a:moveTo>
                    <a:pt x="154" y="149"/>
                  </a:moveTo>
                  <a:cubicBezTo>
                    <a:pt x="168" y="149"/>
                    <a:pt x="182" y="149"/>
                    <a:pt x="196" y="149"/>
                  </a:cubicBezTo>
                  <a:cubicBezTo>
                    <a:pt x="206" y="149"/>
                    <a:pt x="212" y="149"/>
                    <a:pt x="212" y="139"/>
                  </a:cubicBezTo>
                  <a:cubicBezTo>
                    <a:pt x="212" y="134"/>
                    <a:pt x="206" y="134"/>
                    <a:pt x="198" y="134"/>
                  </a:cubicBezTo>
                  <a:cubicBezTo>
                    <a:pt x="184" y="134"/>
                    <a:pt x="171" y="134"/>
                    <a:pt x="157" y="134"/>
                  </a:cubicBezTo>
                  <a:cubicBezTo>
                    <a:pt x="161" y="115"/>
                    <a:pt x="165" y="97"/>
                    <a:pt x="168" y="78"/>
                  </a:cubicBezTo>
                  <a:cubicBezTo>
                    <a:pt x="170" y="68"/>
                    <a:pt x="177" y="33"/>
                    <a:pt x="180" y="28"/>
                  </a:cubicBezTo>
                  <a:cubicBezTo>
                    <a:pt x="184" y="18"/>
                    <a:pt x="192" y="11"/>
                    <a:pt x="203" y="11"/>
                  </a:cubicBezTo>
                  <a:cubicBezTo>
                    <a:pt x="205" y="11"/>
                    <a:pt x="217" y="11"/>
                    <a:pt x="227" y="20"/>
                  </a:cubicBezTo>
                  <a:cubicBezTo>
                    <a:pt x="205" y="21"/>
                    <a:pt x="201" y="39"/>
                    <a:pt x="201" y="46"/>
                  </a:cubicBezTo>
                  <a:cubicBezTo>
                    <a:pt x="201" y="57"/>
                    <a:pt x="209" y="63"/>
                    <a:pt x="219" y="63"/>
                  </a:cubicBezTo>
                  <a:cubicBezTo>
                    <a:pt x="231" y="63"/>
                    <a:pt x="245" y="53"/>
                    <a:pt x="245" y="33"/>
                  </a:cubicBezTo>
                  <a:cubicBezTo>
                    <a:pt x="245" y="11"/>
                    <a:pt x="223" y="0"/>
                    <a:pt x="203" y="0"/>
                  </a:cubicBezTo>
                  <a:cubicBezTo>
                    <a:pt x="187" y="0"/>
                    <a:pt x="154" y="8"/>
                    <a:pt x="140" y="57"/>
                  </a:cubicBezTo>
                  <a:cubicBezTo>
                    <a:pt x="138" y="67"/>
                    <a:pt x="136" y="73"/>
                    <a:pt x="124" y="134"/>
                  </a:cubicBezTo>
                  <a:cubicBezTo>
                    <a:pt x="112" y="134"/>
                    <a:pt x="101" y="134"/>
                    <a:pt x="90" y="134"/>
                  </a:cubicBezTo>
                  <a:cubicBezTo>
                    <a:pt x="80" y="134"/>
                    <a:pt x="76" y="134"/>
                    <a:pt x="76" y="144"/>
                  </a:cubicBezTo>
                  <a:cubicBezTo>
                    <a:pt x="76" y="149"/>
                    <a:pt x="80" y="149"/>
                    <a:pt x="89" y="149"/>
                  </a:cubicBezTo>
                  <a:cubicBezTo>
                    <a:pt x="100" y="149"/>
                    <a:pt x="111" y="149"/>
                    <a:pt x="122" y="149"/>
                  </a:cubicBezTo>
                  <a:cubicBezTo>
                    <a:pt x="110" y="213"/>
                    <a:pt x="97" y="278"/>
                    <a:pt x="84" y="342"/>
                  </a:cubicBezTo>
                  <a:cubicBezTo>
                    <a:pt x="76" y="389"/>
                    <a:pt x="68" y="434"/>
                    <a:pt x="42" y="434"/>
                  </a:cubicBezTo>
                  <a:cubicBezTo>
                    <a:pt x="40" y="434"/>
                    <a:pt x="27" y="434"/>
                    <a:pt x="19" y="425"/>
                  </a:cubicBezTo>
                  <a:cubicBezTo>
                    <a:pt x="41" y="424"/>
                    <a:pt x="45" y="406"/>
                    <a:pt x="45" y="399"/>
                  </a:cubicBezTo>
                  <a:cubicBezTo>
                    <a:pt x="45" y="388"/>
                    <a:pt x="37" y="382"/>
                    <a:pt x="27" y="382"/>
                  </a:cubicBezTo>
                  <a:cubicBezTo>
                    <a:pt x="14" y="382"/>
                    <a:pt x="0" y="392"/>
                    <a:pt x="0" y="412"/>
                  </a:cubicBezTo>
                  <a:cubicBezTo>
                    <a:pt x="0" y="434"/>
                    <a:pt x="21" y="445"/>
                    <a:pt x="42" y="445"/>
                  </a:cubicBezTo>
                  <a:cubicBezTo>
                    <a:pt x="69" y="445"/>
                    <a:pt x="89" y="416"/>
                    <a:pt x="97" y="398"/>
                  </a:cubicBezTo>
                  <a:cubicBezTo>
                    <a:pt x="114" y="367"/>
                    <a:pt x="125" y="307"/>
                    <a:pt x="125" y="304"/>
                  </a:cubicBezTo>
                  <a:cubicBezTo>
                    <a:pt x="135" y="252"/>
                    <a:pt x="145" y="201"/>
                    <a:pt x="154" y="14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66" name=""/>
            <p:cNvSpPr/>
            <p:nvPr/>
          </p:nvSpPr>
          <p:spPr>
            <a:xfrm>
              <a:off x="5434560" y="5335920"/>
              <a:ext cx="88560" cy="77400"/>
            </a:xfrm>
            <a:custGeom>
              <a:avLst/>
              <a:gdLst>
                <a:gd name="textAreaLeft" fmla="*/ 0 w 88560"/>
                <a:gd name="textAreaRight" fmla="*/ 91080 w 88560"/>
                <a:gd name="textAreaTop" fmla="*/ 0 h 77400"/>
                <a:gd name="textAreaBottom" fmla="*/ 79920 h 77400"/>
              </a:gdLst>
              <a:ahLst/>
              <a:rect l="textAreaLeft" t="textAreaTop" r="textAreaRight" b="textAreaBottom"/>
              <a:pathLst>
                <a:path w="253" h="222">
                  <a:moveTo>
                    <a:pt x="158" y="190"/>
                  </a:moveTo>
                  <a:cubicBezTo>
                    <a:pt x="164" y="210"/>
                    <a:pt x="180" y="222"/>
                    <a:pt x="201" y="222"/>
                  </a:cubicBezTo>
                  <a:cubicBezTo>
                    <a:pt x="220" y="222"/>
                    <a:pt x="231" y="211"/>
                    <a:pt x="238" y="196"/>
                  </a:cubicBezTo>
                  <a:cubicBezTo>
                    <a:pt x="246" y="178"/>
                    <a:pt x="253" y="148"/>
                    <a:pt x="253" y="147"/>
                  </a:cubicBezTo>
                  <a:cubicBezTo>
                    <a:pt x="253" y="143"/>
                    <a:pt x="249" y="143"/>
                    <a:pt x="248" y="143"/>
                  </a:cubicBezTo>
                  <a:cubicBezTo>
                    <a:pt x="242" y="143"/>
                    <a:pt x="242" y="144"/>
                    <a:pt x="241" y="151"/>
                  </a:cubicBezTo>
                  <a:cubicBezTo>
                    <a:pt x="234" y="178"/>
                    <a:pt x="224" y="211"/>
                    <a:pt x="203" y="211"/>
                  </a:cubicBezTo>
                  <a:cubicBezTo>
                    <a:pt x="193" y="211"/>
                    <a:pt x="187" y="205"/>
                    <a:pt x="187" y="189"/>
                  </a:cubicBezTo>
                  <a:cubicBezTo>
                    <a:pt x="187" y="178"/>
                    <a:pt x="194" y="155"/>
                    <a:pt x="197" y="138"/>
                  </a:cubicBezTo>
                  <a:cubicBezTo>
                    <a:pt x="202" y="121"/>
                    <a:pt x="207" y="103"/>
                    <a:pt x="211" y="85"/>
                  </a:cubicBezTo>
                  <a:cubicBezTo>
                    <a:pt x="213" y="78"/>
                    <a:pt x="218" y="59"/>
                    <a:pt x="220" y="52"/>
                  </a:cubicBezTo>
                  <a:cubicBezTo>
                    <a:pt x="222" y="41"/>
                    <a:pt x="228" y="23"/>
                    <a:pt x="228" y="20"/>
                  </a:cubicBezTo>
                  <a:cubicBezTo>
                    <a:pt x="228" y="10"/>
                    <a:pt x="221" y="6"/>
                    <a:pt x="213" y="6"/>
                  </a:cubicBezTo>
                  <a:cubicBezTo>
                    <a:pt x="211" y="6"/>
                    <a:pt x="197" y="6"/>
                    <a:pt x="194" y="23"/>
                  </a:cubicBezTo>
                  <a:cubicBezTo>
                    <a:pt x="185" y="59"/>
                    <a:pt x="164" y="144"/>
                    <a:pt x="157" y="171"/>
                  </a:cubicBezTo>
                  <a:cubicBezTo>
                    <a:pt x="157" y="172"/>
                    <a:pt x="137" y="211"/>
                    <a:pt x="101" y="211"/>
                  </a:cubicBezTo>
                  <a:cubicBezTo>
                    <a:pt x="75" y="211"/>
                    <a:pt x="70" y="190"/>
                    <a:pt x="70" y="172"/>
                  </a:cubicBezTo>
                  <a:cubicBezTo>
                    <a:pt x="70" y="144"/>
                    <a:pt x="84" y="105"/>
                    <a:pt x="96" y="71"/>
                  </a:cubicBezTo>
                  <a:cubicBezTo>
                    <a:pt x="103" y="58"/>
                    <a:pt x="105" y="51"/>
                    <a:pt x="105" y="41"/>
                  </a:cubicBezTo>
                  <a:cubicBezTo>
                    <a:pt x="105" y="18"/>
                    <a:pt x="89" y="0"/>
                    <a:pt x="66" y="0"/>
                  </a:cubicBezTo>
                  <a:cubicBezTo>
                    <a:pt x="18" y="0"/>
                    <a:pt x="0" y="71"/>
                    <a:pt x="0" y="76"/>
                  </a:cubicBezTo>
                  <a:cubicBezTo>
                    <a:pt x="0" y="81"/>
                    <a:pt x="4" y="79"/>
                    <a:pt x="5" y="81"/>
                  </a:cubicBezTo>
                  <a:cubicBezTo>
                    <a:pt x="11" y="81"/>
                    <a:pt x="11" y="80"/>
                    <a:pt x="14" y="71"/>
                  </a:cubicBezTo>
                  <a:cubicBezTo>
                    <a:pt x="26" y="30"/>
                    <a:pt x="45" y="11"/>
                    <a:pt x="64" y="11"/>
                  </a:cubicBezTo>
                  <a:cubicBezTo>
                    <a:pt x="68" y="11"/>
                    <a:pt x="75" y="11"/>
                    <a:pt x="75" y="27"/>
                  </a:cubicBezTo>
                  <a:cubicBezTo>
                    <a:pt x="75" y="39"/>
                    <a:pt x="70" y="53"/>
                    <a:pt x="67" y="60"/>
                  </a:cubicBezTo>
                  <a:cubicBezTo>
                    <a:pt x="49" y="109"/>
                    <a:pt x="39" y="140"/>
                    <a:pt x="39" y="164"/>
                  </a:cubicBezTo>
                  <a:cubicBezTo>
                    <a:pt x="39" y="210"/>
                    <a:pt x="73" y="222"/>
                    <a:pt x="99" y="222"/>
                  </a:cubicBezTo>
                  <a:cubicBezTo>
                    <a:pt x="131" y="222"/>
                    <a:pt x="150" y="200"/>
                    <a:pt x="158" y="190"/>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7" name=""/>
            <p:cNvSpPr/>
            <p:nvPr/>
          </p:nvSpPr>
          <p:spPr>
            <a:xfrm>
              <a:off x="5535720" y="5335920"/>
              <a:ext cx="93960" cy="77400"/>
            </a:xfrm>
            <a:custGeom>
              <a:avLst/>
              <a:gdLst>
                <a:gd name="textAreaLeft" fmla="*/ 0 w 93960"/>
                <a:gd name="textAreaRight" fmla="*/ 96480 w 93960"/>
                <a:gd name="textAreaTop" fmla="*/ 0 h 77400"/>
                <a:gd name="textAreaBottom" fmla="*/ 79920 h 77400"/>
              </a:gdLst>
              <a:ahLst/>
              <a:rect l="textAreaLeft" t="textAreaTop" r="textAreaRight" b="textAreaBottom"/>
              <a:pathLst>
                <a:path w="268" h="222">
                  <a:moveTo>
                    <a:pt x="30" y="187"/>
                  </a:moveTo>
                  <a:cubicBezTo>
                    <a:pt x="28" y="196"/>
                    <a:pt x="25" y="207"/>
                    <a:pt x="25" y="210"/>
                  </a:cubicBezTo>
                  <a:cubicBezTo>
                    <a:pt x="25" y="218"/>
                    <a:pt x="32" y="222"/>
                    <a:pt x="39" y="222"/>
                  </a:cubicBezTo>
                  <a:cubicBezTo>
                    <a:pt x="45" y="222"/>
                    <a:pt x="55" y="218"/>
                    <a:pt x="58" y="208"/>
                  </a:cubicBezTo>
                  <a:cubicBezTo>
                    <a:pt x="59" y="207"/>
                    <a:pt x="65" y="184"/>
                    <a:pt x="67" y="172"/>
                  </a:cubicBezTo>
                  <a:cubicBezTo>
                    <a:pt x="71" y="158"/>
                    <a:pt x="75" y="143"/>
                    <a:pt x="79" y="129"/>
                  </a:cubicBezTo>
                  <a:cubicBezTo>
                    <a:pt x="81" y="118"/>
                    <a:pt x="84" y="106"/>
                    <a:pt x="87" y="95"/>
                  </a:cubicBezTo>
                  <a:cubicBezTo>
                    <a:pt x="88" y="87"/>
                    <a:pt x="93" y="73"/>
                    <a:pt x="93" y="71"/>
                  </a:cubicBezTo>
                  <a:cubicBezTo>
                    <a:pt x="100" y="56"/>
                    <a:pt x="126" y="11"/>
                    <a:pt x="172" y="11"/>
                  </a:cubicBezTo>
                  <a:cubicBezTo>
                    <a:pt x="195" y="11"/>
                    <a:pt x="199" y="30"/>
                    <a:pt x="199" y="45"/>
                  </a:cubicBezTo>
                  <a:cubicBezTo>
                    <a:pt x="199" y="76"/>
                    <a:pt x="175" y="138"/>
                    <a:pt x="168" y="159"/>
                  </a:cubicBezTo>
                  <a:cubicBezTo>
                    <a:pt x="163" y="171"/>
                    <a:pt x="163" y="176"/>
                    <a:pt x="163" y="182"/>
                  </a:cubicBezTo>
                  <a:cubicBezTo>
                    <a:pt x="163" y="205"/>
                    <a:pt x="179" y="222"/>
                    <a:pt x="203" y="222"/>
                  </a:cubicBezTo>
                  <a:cubicBezTo>
                    <a:pt x="249" y="222"/>
                    <a:pt x="268" y="151"/>
                    <a:pt x="268" y="147"/>
                  </a:cubicBezTo>
                  <a:cubicBezTo>
                    <a:pt x="268" y="143"/>
                    <a:pt x="263" y="143"/>
                    <a:pt x="262" y="143"/>
                  </a:cubicBezTo>
                  <a:cubicBezTo>
                    <a:pt x="256" y="143"/>
                    <a:pt x="256" y="144"/>
                    <a:pt x="254" y="151"/>
                  </a:cubicBezTo>
                  <a:cubicBezTo>
                    <a:pt x="244" y="184"/>
                    <a:pt x="228" y="211"/>
                    <a:pt x="205" y="211"/>
                  </a:cubicBezTo>
                  <a:cubicBezTo>
                    <a:pt x="196" y="211"/>
                    <a:pt x="192" y="207"/>
                    <a:pt x="192" y="196"/>
                  </a:cubicBezTo>
                  <a:cubicBezTo>
                    <a:pt x="192" y="183"/>
                    <a:pt x="196" y="172"/>
                    <a:pt x="200" y="161"/>
                  </a:cubicBezTo>
                  <a:cubicBezTo>
                    <a:pt x="210" y="134"/>
                    <a:pt x="231" y="81"/>
                    <a:pt x="231" y="53"/>
                  </a:cubicBezTo>
                  <a:cubicBezTo>
                    <a:pt x="231" y="20"/>
                    <a:pt x="210" y="0"/>
                    <a:pt x="174" y="0"/>
                  </a:cubicBezTo>
                  <a:cubicBezTo>
                    <a:pt x="130" y="0"/>
                    <a:pt x="107" y="32"/>
                    <a:pt x="98" y="44"/>
                  </a:cubicBezTo>
                  <a:cubicBezTo>
                    <a:pt x="95" y="16"/>
                    <a:pt x="74" y="0"/>
                    <a:pt x="52" y="0"/>
                  </a:cubicBezTo>
                  <a:cubicBezTo>
                    <a:pt x="30" y="0"/>
                    <a:pt x="20" y="20"/>
                    <a:pt x="16" y="28"/>
                  </a:cubicBezTo>
                  <a:cubicBezTo>
                    <a:pt x="7" y="45"/>
                    <a:pt x="0" y="74"/>
                    <a:pt x="0" y="76"/>
                  </a:cubicBezTo>
                  <a:cubicBezTo>
                    <a:pt x="0" y="81"/>
                    <a:pt x="6" y="81"/>
                    <a:pt x="7" y="81"/>
                  </a:cubicBezTo>
                  <a:cubicBezTo>
                    <a:pt x="11" y="81"/>
                    <a:pt x="11" y="80"/>
                    <a:pt x="16" y="70"/>
                  </a:cubicBezTo>
                  <a:cubicBezTo>
                    <a:pt x="24" y="35"/>
                    <a:pt x="34" y="11"/>
                    <a:pt x="51" y="11"/>
                  </a:cubicBezTo>
                  <a:cubicBezTo>
                    <a:pt x="60" y="11"/>
                    <a:pt x="66" y="17"/>
                    <a:pt x="66" y="34"/>
                  </a:cubicBezTo>
                  <a:cubicBezTo>
                    <a:pt x="66" y="44"/>
                    <a:pt x="65" y="49"/>
                    <a:pt x="59" y="74"/>
                  </a:cubicBezTo>
                  <a:cubicBezTo>
                    <a:pt x="49" y="112"/>
                    <a:pt x="39" y="150"/>
                    <a:pt x="30"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8" name=""/>
            <p:cNvSpPr/>
            <p:nvPr/>
          </p:nvSpPr>
          <p:spPr>
            <a:xfrm>
              <a:off x="5644800" y="5335920"/>
              <a:ext cx="65880" cy="77400"/>
            </a:xfrm>
            <a:custGeom>
              <a:avLst/>
              <a:gdLst>
                <a:gd name="textAreaLeft" fmla="*/ 0 w 65880"/>
                <a:gd name="textAreaRight" fmla="*/ 68400 w 65880"/>
                <a:gd name="textAreaTop" fmla="*/ 0 h 77400"/>
                <a:gd name="textAreaBottom" fmla="*/ 79920 h 77400"/>
              </a:gdLst>
              <a:ahLst/>
              <a:rect l="textAreaLeft" t="textAreaTop" r="textAreaRight" b="textAreaBottom"/>
              <a:pathLst>
                <a:path w="190" h="222">
                  <a:moveTo>
                    <a:pt x="173" y="31"/>
                  </a:moveTo>
                  <a:cubicBezTo>
                    <a:pt x="166" y="31"/>
                    <a:pt x="159" y="31"/>
                    <a:pt x="152" y="38"/>
                  </a:cubicBezTo>
                  <a:cubicBezTo>
                    <a:pt x="144" y="45"/>
                    <a:pt x="142" y="53"/>
                    <a:pt x="142" y="58"/>
                  </a:cubicBezTo>
                  <a:cubicBezTo>
                    <a:pt x="142" y="69"/>
                    <a:pt x="152" y="74"/>
                    <a:pt x="161" y="74"/>
                  </a:cubicBezTo>
                  <a:cubicBezTo>
                    <a:pt x="176" y="74"/>
                    <a:pt x="189" y="62"/>
                    <a:pt x="189" y="42"/>
                  </a:cubicBezTo>
                  <a:cubicBezTo>
                    <a:pt x="189" y="18"/>
                    <a:pt x="166" y="0"/>
                    <a:pt x="131" y="0"/>
                  </a:cubicBezTo>
                  <a:cubicBezTo>
                    <a:pt x="64" y="0"/>
                    <a:pt x="0" y="70"/>
                    <a:pt x="0" y="140"/>
                  </a:cubicBezTo>
                  <a:cubicBezTo>
                    <a:pt x="0" y="183"/>
                    <a:pt x="28" y="222"/>
                    <a:pt x="78" y="222"/>
                  </a:cubicBezTo>
                  <a:cubicBezTo>
                    <a:pt x="149" y="222"/>
                    <a:pt x="190" y="171"/>
                    <a:pt x="190" y="165"/>
                  </a:cubicBezTo>
                  <a:cubicBezTo>
                    <a:pt x="190" y="162"/>
                    <a:pt x="187" y="158"/>
                    <a:pt x="184" y="158"/>
                  </a:cubicBezTo>
                  <a:cubicBezTo>
                    <a:pt x="182" y="158"/>
                    <a:pt x="182" y="159"/>
                    <a:pt x="177" y="164"/>
                  </a:cubicBezTo>
                  <a:cubicBezTo>
                    <a:pt x="140" y="211"/>
                    <a:pt x="85" y="211"/>
                    <a:pt x="79" y="211"/>
                  </a:cubicBezTo>
                  <a:cubicBezTo>
                    <a:pt x="49" y="211"/>
                    <a:pt x="36" y="187"/>
                    <a:pt x="36" y="158"/>
                  </a:cubicBezTo>
                  <a:cubicBezTo>
                    <a:pt x="36" y="138"/>
                    <a:pt x="46" y="91"/>
                    <a:pt x="63" y="60"/>
                  </a:cubicBezTo>
                  <a:cubicBezTo>
                    <a:pt x="77" y="32"/>
                    <a:pt x="105" y="11"/>
                    <a:pt x="131" y="11"/>
                  </a:cubicBezTo>
                  <a:cubicBezTo>
                    <a:pt x="148" y="11"/>
                    <a:pt x="166" y="17"/>
                    <a:pt x="173" y="31"/>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69" name=""/>
            <p:cNvSpPr/>
            <p:nvPr/>
          </p:nvSpPr>
          <p:spPr>
            <a:xfrm>
              <a:off x="5717880" y="5303880"/>
              <a:ext cx="51840" cy="109440"/>
            </a:xfrm>
            <a:custGeom>
              <a:avLst/>
              <a:gdLst>
                <a:gd name="textAreaLeft" fmla="*/ 0 w 51840"/>
                <a:gd name="textAreaRight" fmla="*/ 54360 w 51840"/>
                <a:gd name="textAreaTop" fmla="*/ 0 h 109440"/>
                <a:gd name="textAreaBottom" fmla="*/ 111960 h 109440"/>
              </a:gdLst>
              <a:ahLst/>
              <a:rect l="textAreaLeft" t="textAreaTop" r="textAreaRight" b="textAreaBottom"/>
              <a:pathLst>
                <a:path w="151" h="311">
                  <a:moveTo>
                    <a:pt x="91" y="110"/>
                  </a:moveTo>
                  <a:cubicBezTo>
                    <a:pt x="106" y="110"/>
                    <a:pt x="121" y="110"/>
                    <a:pt x="137" y="110"/>
                  </a:cubicBezTo>
                  <a:cubicBezTo>
                    <a:pt x="147" y="110"/>
                    <a:pt x="151" y="110"/>
                    <a:pt x="151" y="100"/>
                  </a:cubicBezTo>
                  <a:cubicBezTo>
                    <a:pt x="151" y="95"/>
                    <a:pt x="147" y="95"/>
                    <a:pt x="137" y="95"/>
                  </a:cubicBezTo>
                  <a:cubicBezTo>
                    <a:pt x="122" y="95"/>
                    <a:pt x="108" y="95"/>
                    <a:pt x="93" y="95"/>
                  </a:cubicBezTo>
                  <a:cubicBezTo>
                    <a:pt x="112" y="25"/>
                    <a:pt x="114" y="15"/>
                    <a:pt x="114" y="13"/>
                  </a:cubicBezTo>
                  <a:cubicBezTo>
                    <a:pt x="114" y="4"/>
                    <a:pt x="109" y="0"/>
                    <a:pt x="100" y="0"/>
                  </a:cubicBezTo>
                  <a:cubicBezTo>
                    <a:pt x="99" y="0"/>
                    <a:pt x="85" y="0"/>
                    <a:pt x="81" y="17"/>
                  </a:cubicBezTo>
                  <a:cubicBezTo>
                    <a:pt x="74" y="43"/>
                    <a:pt x="68" y="69"/>
                    <a:pt x="61" y="95"/>
                  </a:cubicBezTo>
                  <a:cubicBezTo>
                    <a:pt x="46" y="95"/>
                    <a:pt x="30" y="95"/>
                    <a:pt x="15" y="95"/>
                  </a:cubicBezTo>
                  <a:cubicBezTo>
                    <a:pt x="5" y="95"/>
                    <a:pt x="0" y="95"/>
                    <a:pt x="0" y="105"/>
                  </a:cubicBezTo>
                  <a:cubicBezTo>
                    <a:pt x="0" y="110"/>
                    <a:pt x="4" y="110"/>
                    <a:pt x="14" y="110"/>
                  </a:cubicBezTo>
                  <a:cubicBezTo>
                    <a:pt x="28" y="110"/>
                    <a:pt x="42" y="110"/>
                    <a:pt x="57" y="110"/>
                  </a:cubicBezTo>
                  <a:cubicBezTo>
                    <a:pt x="22" y="248"/>
                    <a:pt x="19" y="257"/>
                    <a:pt x="19" y="267"/>
                  </a:cubicBezTo>
                  <a:cubicBezTo>
                    <a:pt x="19" y="293"/>
                    <a:pt x="39" y="311"/>
                    <a:pt x="65" y="311"/>
                  </a:cubicBezTo>
                  <a:cubicBezTo>
                    <a:pt x="116" y="311"/>
                    <a:pt x="144" y="240"/>
                    <a:pt x="144" y="236"/>
                  </a:cubicBezTo>
                  <a:cubicBezTo>
                    <a:pt x="144" y="232"/>
                    <a:pt x="140" y="232"/>
                    <a:pt x="137" y="232"/>
                  </a:cubicBezTo>
                  <a:cubicBezTo>
                    <a:pt x="133" y="232"/>
                    <a:pt x="133" y="233"/>
                    <a:pt x="130" y="237"/>
                  </a:cubicBezTo>
                  <a:cubicBezTo>
                    <a:pt x="109" y="289"/>
                    <a:pt x="82" y="300"/>
                    <a:pt x="65" y="300"/>
                  </a:cubicBezTo>
                  <a:cubicBezTo>
                    <a:pt x="56" y="300"/>
                    <a:pt x="50" y="294"/>
                    <a:pt x="50" y="278"/>
                  </a:cubicBezTo>
                  <a:cubicBezTo>
                    <a:pt x="50" y="267"/>
                    <a:pt x="51" y="262"/>
                    <a:pt x="54" y="254"/>
                  </a:cubicBezTo>
                  <a:cubicBezTo>
                    <a:pt x="66" y="206"/>
                    <a:pt x="78" y="158"/>
                    <a:pt x="91" y="11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70" name=""/>
            <p:cNvSpPr/>
            <p:nvPr/>
          </p:nvSpPr>
          <p:spPr>
            <a:xfrm>
              <a:off x="5782680" y="5297400"/>
              <a:ext cx="44280" cy="115920"/>
            </a:xfrm>
            <a:custGeom>
              <a:avLst/>
              <a:gdLst>
                <a:gd name="textAreaLeft" fmla="*/ 0 w 44280"/>
                <a:gd name="textAreaRight" fmla="*/ 46800 w 44280"/>
                <a:gd name="textAreaTop" fmla="*/ 0 h 115920"/>
                <a:gd name="textAreaBottom" fmla="*/ 118440 h 115920"/>
              </a:gdLst>
              <a:ahLst/>
              <a:rect l="textAreaLeft" t="textAreaTop" r="textAreaRight" b="textAreaBottom"/>
              <a:pathLst>
                <a:path w="130" h="329">
                  <a:moveTo>
                    <a:pt x="126" y="18"/>
                  </a:moveTo>
                  <a:cubicBezTo>
                    <a:pt x="126" y="8"/>
                    <a:pt x="119" y="0"/>
                    <a:pt x="108" y="0"/>
                  </a:cubicBezTo>
                  <a:cubicBezTo>
                    <a:pt x="94" y="0"/>
                    <a:pt x="81" y="14"/>
                    <a:pt x="81" y="26"/>
                  </a:cubicBezTo>
                  <a:cubicBezTo>
                    <a:pt x="81" y="36"/>
                    <a:pt x="88" y="45"/>
                    <a:pt x="100" y="45"/>
                  </a:cubicBezTo>
                  <a:cubicBezTo>
                    <a:pt x="111" y="45"/>
                    <a:pt x="126" y="33"/>
                    <a:pt x="126" y="18"/>
                  </a:cubicBezTo>
                  <a:moveTo>
                    <a:pt x="88" y="202"/>
                  </a:moveTo>
                  <a:cubicBezTo>
                    <a:pt x="94" y="188"/>
                    <a:pt x="94" y="187"/>
                    <a:pt x="100" y="174"/>
                  </a:cubicBezTo>
                  <a:cubicBezTo>
                    <a:pt x="104" y="165"/>
                    <a:pt x="105" y="158"/>
                    <a:pt x="105" y="148"/>
                  </a:cubicBezTo>
                  <a:cubicBezTo>
                    <a:pt x="105" y="125"/>
                    <a:pt x="90" y="107"/>
                    <a:pt x="66" y="107"/>
                  </a:cubicBezTo>
                  <a:cubicBezTo>
                    <a:pt x="20" y="107"/>
                    <a:pt x="0" y="178"/>
                    <a:pt x="0" y="183"/>
                  </a:cubicBezTo>
                  <a:cubicBezTo>
                    <a:pt x="0" y="188"/>
                    <a:pt x="6" y="188"/>
                    <a:pt x="7" y="188"/>
                  </a:cubicBezTo>
                  <a:cubicBezTo>
                    <a:pt x="11" y="188"/>
                    <a:pt x="11" y="187"/>
                    <a:pt x="14" y="178"/>
                  </a:cubicBezTo>
                  <a:cubicBezTo>
                    <a:pt x="28" y="132"/>
                    <a:pt x="48" y="118"/>
                    <a:pt x="65" y="118"/>
                  </a:cubicBezTo>
                  <a:cubicBezTo>
                    <a:pt x="67" y="118"/>
                    <a:pt x="76" y="118"/>
                    <a:pt x="76" y="134"/>
                  </a:cubicBezTo>
                  <a:cubicBezTo>
                    <a:pt x="76" y="144"/>
                    <a:pt x="73" y="155"/>
                    <a:pt x="72" y="159"/>
                  </a:cubicBezTo>
                  <a:cubicBezTo>
                    <a:pt x="67" y="172"/>
                    <a:pt x="45" y="229"/>
                    <a:pt x="37" y="250"/>
                  </a:cubicBezTo>
                  <a:cubicBezTo>
                    <a:pt x="32" y="262"/>
                    <a:pt x="25" y="279"/>
                    <a:pt x="25" y="289"/>
                  </a:cubicBezTo>
                  <a:cubicBezTo>
                    <a:pt x="25" y="312"/>
                    <a:pt x="42" y="329"/>
                    <a:pt x="66" y="329"/>
                  </a:cubicBezTo>
                  <a:cubicBezTo>
                    <a:pt x="112" y="329"/>
                    <a:pt x="130" y="258"/>
                    <a:pt x="130" y="254"/>
                  </a:cubicBezTo>
                  <a:cubicBezTo>
                    <a:pt x="130" y="250"/>
                    <a:pt x="126" y="250"/>
                    <a:pt x="125" y="250"/>
                  </a:cubicBezTo>
                  <a:cubicBezTo>
                    <a:pt x="119" y="250"/>
                    <a:pt x="119" y="251"/>
                    <a:pt x="118" y="258"/>
                  </a:cubicBezTo>
                  <a:cubicBezTo>
                    <a:pt x="108" y="289"/>
                    <a:pt x="93" y="318"/>
                    <a:pt x="67" y="318"/>
                  </a:cubicBezTo>
                  <a:cubicBezTo>
                    <a:pt x="59" y="318"/>
                    <a:pt x="55" y="314"/>
                    <a:pt x="55" y="303"/>
                  </a:cubicBezTo>
                  <a:cubicBezTo>
                    <a:pt x="55" y="290"/>
                    <a:pt x="58" y="283"/>
                    <a:pt x="69" y="254"/>
                  </a:cubicBezTo>
                  <a:cubicBezTo>
                    <a:pt x="75" y="237"/>
                    <a:pt x="82" y="219"/>
                    <a:pt x="88" y="20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71" name=""/>
            <p:cNvSpPr/>
            <p:nvPr/>
          </p:nvSpPr>
          <p:spPr>
            <a:xfrm>
              <a:off x="5846040" y="5335920"/>
              <a:ext cx="73080" cy="77400"/>
            </a:xfrm>
            <a:custGeom>
              <a:avLst/>
              <a:gdLst>
                <a:gd name="textAreaLeft" fmla="*/ 0 w 73080"/>
                <a:gd name="textAreaRight" fmla="*/ 75600 w 73080"/>
                <a:gd name="textAreaTop" fmla="*/ 0 h 77400"/>
                <a:gd name="textAreaBottom" fmla="*/ 79920 h 77400"/>
              </a:gdLst>
              <a:ahLst/>
              <a:rect l="textAreaLeft" t="textAreaTop" r="textAreaRight" b="textAreaBottom"/>
              <a:pathLst>
                <a:path w="210" h="222">
                  <a:moveTo>
                    <a:pt x="210" y="83"/>
                  </a:moveTo>
                  <a:cubicBezTo>
                    <a:pt x="210" y="32"/>
                    <a:pt x="175" y="0"/>
                    <a:pt x="132" y="0"/>
                  </a:cubicBezTo>
                  <a:cubicBezTo>
                    <a:pt x="66" y="0"/>
                    <a:pt x="0" y="70"/>
                    <a:pt x="0" y="140"/>
                  </a:cubicBezTo>
                  <a:cubicBezTo>
                    <a:pt x="0" y="187"/>
                    <a:pt x="33" y="222"/>
                    <a:pt x="79" y="222"/>
                  </a:cubicBezTo>
                  <a:cubicBezTo>
                    <a:pt x="145" y="222"/>
                    <a:pt x="210" y="155"/>
                    <a:pt x="210" y="83"/>
                  </a:cubicBezTo>
                  <a:moveTo>
                    <a:pt x="79" y="211"/>
                  </a:moveTo>
                  <a:cubicBezTo>
                    <a:pt x="58" y="211"/>
                    <a:pt x="37" y="196"/>
                    <a:pt x="37" y="158"/>
                  </a:cubicBezTo>
                  <a:cubicBezTo>
                    <a:pt x="37" y="134"/>
                    <a:pt x="49" y="81"/>
                    <a:pt x="65" y="56"/>
                  </a:cubicBezTo>
                  <a:cubicBezTo>
                    <a:pt x="90" y="18"/>
                    <a:pt x="118" y="11"/>
                    <a:pt x="131" y="11"/>
                  </a:cubicBezTo>
                  <a:cubicBezTo>
                    <a:pt x="160" y="11"/>
                    <a:pt x="174" y="35"/>
                    <a:pt x="174" y="65"/>
                  </a:cubicBezTo>
                  <a:cubicBezTo>
                    <a:pt x="174" y="83"/>
                    <a:pt x="164" y="134"/>
                    <a:pt x="146" y="166"/>
                  </a:cubicBezTo>
                  <a:cubicBezTo>
                    <a:pt x="129" y="194"/>
                    <a:pt x="101" y="211"/>
                    <a:pt x="79" y="211"/>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72" name=""/>
            <p:cNvSpPr/>
            <p:nvPr/>
          </p:nvSpPr>
          <p:spPr>
            <a:xfrm>
              <a:off x="5929920" y="5335920"/>
              <a:ext cx="93240" cy="77400"/>
            </a:xfrm>
            <a:custGeom>
              <a:avLst/>
              <a:gdLst>
                <a:gd name="textAreaLeft" fmla="*/ 0 w 93240"/>
                <a:gd name="textAreaRight" fmla="*/ 95760 w 93240"/>
                <a:gd name="textAreaTop" fmla="*/ 0 h 77400"/>
                <a:gd name="textAreaBottom" fmla="*/ 79920 h 77400"/>
              </a:gdLst>
              <a:ahLst/>
              <a:rect l="textAreaLeft" t="textAreaTop" r="textAreaRight" b="textAreaBottom"/>
              <a:pathLst>
                <a:path w="266" h="222">
                  <a:moveTo>
                    <a:pt x="28" y="187"/>
                  </a:moveTo>
                  <a:cubicBezTo>
                    <a:pt x="26" y="196"/>
                    <a:pt x="24" y="207"/>
                    <a:pt x="24" y="210"/>
                  </a:cubicBezTo>
                  <a:cubicBezTo>
                    <a:pt x="24" y="218"/>
                    <a:pt x="31" y="222"/>
                    <a:pt x="38" y="222"/>
                  </a:cubicBezTo>
                  <a:cubicBezTo>
                    <a:pt x="45" y="222"/>
                    <a:pt x="53" y="218"/>
                    <a:pt x="56" y="208"/>
                  </a:cubicBezTo>
                  <a:cubicBezTo>
                    <a:pt x="57" y="207"/>
                    <a:pt x="63" y="184"/>
                    <a:pt x="66" y="172"/>
                  </a:cubicBezTo>
                  <a:cubicBezTo>
                    <a:pt x="69" y="158"/>
                    <a:pt x="73" y="143"/>
                    <a:pt x="77" y="129"/>
                  </a:cubicBezTo>
                  <a:cubicBezTo>
                    <a:pt x="80" y="118"/>
                    <a:pt x="82" y="106"/>
                    <a:pt x="85" y="95"/>
                  </a:cubicBezTo>
                  <a:cubicBezTo>
                    <a:pt x="87" y="87"/>
                    <a:pt x="91" y="73"/>
                    <a:pt x="91" y="71"/>
                  </a:cubicBezTo>
                  <a:cubicBezTo>
                    <a:pt x="99" y="56"/>
                    <a:pt x="124" y="11"/>
                    <a:pt x="172" y="11"/>
                  </a:cubicBezTo>
                  <a:cubicBezTo>
                    <a:pt x="193" y="11"/>
                    <a:pt x="199" y="30"/>
                    <a:pt x="199" y="45"/>
                  </a:cubicBezTo>
                  <a:cubicBezTo>
                    <a:pt x="199" y="76"/>
                    <a:pt x="173" y="138"/>
                    <a:pt x="166" y="159"/>
                  </a:cubicBezTo>
                  <a:cubicBezTo>
                    <a:pt x="162" y="171"/>
                    <a:pt x="161" y="176"/>
                    <a:pt x="161" y="182"/>
                  </a:cubicBezTo>
                  <a:cubicBezTo>
                    <a:pt x="161" y="205"/>
                    <a:pt x="179" y="222"/>
                    <a:pt x="201" y="222"/>
                  </a:cubicBezTo>
                  <a:cubicBezTo>
                    <a:pt x="248" y="222"/>
                    <a:pt x="266" y="151"/>
                    <a:pt x="266" y="147"/>
                  </a:cubicBezTo>
                  <a:cubicBezTo>
                    <a:pt x="266" y="143"/>
                    <a:pt x="262" y="143"/>
                    <a:pt x="260" y="143"/>
                  </a:cubicBezTo>
                  <a:cubicBezTo>
                    <a:pt x="255" y="143"/>
                    <a:pt x="255" y="144"/>
                    <a:pt x="253" y="151"/>
                  </a:cubicBezTo>
                  <a:cubicBezTo>
                    <a:pt x="243" y="184"/>
                    <a:pt x="227" y="211"/>
                    <a:pt x="203" y="211"/>
                  </a:cubicBezTo>
                  <a:cubicBezTo>
                    <a:pt x="194" y="211"/>
                    <a:pt x="190" y="207"/>
                    <a:pt x="190" y="196"/>
                  </a:cubicBezTo>
                  <a:cubicBezTo>
                    <a:pt x="190" y="183"/>
                    <a:pt x="196" y="172"/>
                    <a:pt x="200" y="161"/>
                  </a:cubicBezTo>
                  <a:cubicBezTo>
                    <a:pt x="208" y="134"/>
                    <a:pt x="229" y="81"/>
                    <a:pt x="229" y="53"/>
                  </a:cubicBezTo>
                  <a:cubicBezTo>
                    <a:pt x="229" y="20"/>
                    <a:pt x="208" y="0"/>
                    <a:pt x="173" y="0"/>
                  </a:cubicBezTo>
                  <a:cubicBezTo>
                    <a:pt x="129" y="0"/>
                    <a:pt x="105" y="32"/>
                    <a:pt x="96" y="44"/>
                  </a:cubicBezTo>
                  <a:cubicBezTo>
                    <a:pt x="94" y="16"/>
                    <a:pt x="75" y="0"/>
                    <a:pt x="52" y="0"/>
                  </a:cubicBezTo>
                  <a:cubicBezTo>
                    <a:pt x="29" y="0"/>
                    <a:pt x="19" y="20"/>
                    <a:pt x="14" y="28"/>
                  </a:cubicBezTo>
                  <a:cubicBezTo>
                    <a:pt x="7" y="45"/>
                    <a:pt x="0" y="74"/>
                    <a:pt x="0" y="76"/>
                  </a:cubicBezTo>
                  <a:cubicBezTo>
                    <a:pt x="0" y="81"/>
                    <a:pt x="4" y="81"/>
                    <a:pt x="5" y="81"/>
                  </a:cubicBezTo>
                  <a:cubicBezTo>
                    <a:pt x="10" y="81"/>
                    <a:pt x="11" y="80"/>
                    <a:pt x="14" y="70"/>
                  </a:cubicBezTo>
                  <a:cubicBezTo>
                    <a:pt x="22" y="35"/>
                    <a:pt x="32" y="11"/>
                    <a:pt x="50" y="11"/>
                  </a:cubicBezTo>
                  <a:cubicBezTo>
                    <a:pt x="60" y="11"/>
                    <a:pt x="64" y="17"/>
                    <a:pt x="64" y="34"/>
                  </a:cubicBezTo>
                  <a:cubicBezTo>
                    <a:pt x="64" y="44"/>
                    <a:pt x="63" y="49"/>
                    <a:pt x="57" y="74"/>
                  </a:cubicBezTo>
                  <a:cubicBezTo>
                    <a:pt x="47" y="112"/>
                    <a:pt x="38" y="150"/>
                    <a:pt x="28" y="187"/>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sp>
          <p:nvSpPr>
            <p:cNvPr id="1073" name=""/>
            <p:cNvSpPr/>
            <p:nvPr/>
          </p:nvSpPr>
          <p:spPr>
            <a:xfrm>
              <a:off x="6040080" y="5335920"/>
              <a:ext cx="62640" cy="77400"/>
            </a:xfrm>
            <a:custGeom>
              <a:avLst/>
              <a:gdLst>
                <a:gd name="textAreaLeft" fmla="*/ 0 w 62640"/>
                <a:gd name="textAreaRight" fmla="*/ 65160 w 62640"/>
                <a:gd name="textAreaTop" fmla="*/ 0 h 77400"/>
                <a:gd name="textAreaBottom" fmla="*/ 79920 h 77400"/>
              </a:gdLst>
              <a:ahLst/>
              <a:rect l="textAreaLeft" t="textAreaTop" r="textAreaRight" b="textAreaBottom"/>
              <a:pathLst>
                <a:path w="181" h="222">
                  <a:moveTo>
                    <a:pt x="167" y="34"/>
                  </a:moveTo>
                  <a:cubicBezTo>
                    <a:pt x="153" y="34"/>
                    <a:pt x="143" y="45"/>
                    <a:pt x="143" y="56"/>
                  </a:cubicBezTo>
                  <a:cubicBezTo>
                    <a:pt x="143" y="63"/>
                    <a:pt x="147" y="70"/>
                    <a:pt x="159" y="70"/>
                  </a:cubicBezTo>
                  <a:cubicBezTo>
                    <a:pt x="170" y="70"/>
                    <a:pt x="181" y="62"/>
                    <a:pt x="181" y="42"/>
                  </a:cubicBezTo>
                  <a:cubicBezTo>
                    <a:pt x="181" y="21"/>
                    <a:pt x="160" y="0"/>
                    <a:pt x="122" y="0"/>
                  </a:cubicBezTo>
                  <a:cubicBezTo>
                    <a:pt x="58" y="0"/>
                    <a:pt x="40" y="51"/>
                    <a:pt x="40" y="71"/>
                  </a:cubicBezTo>
                  <a:cubicBezTo>
                    <a:pt x="40" y="111"/>
                    <a:pt x="76" y="118"/>
                    <a:pt x="90" y="120"/>
                  </a:cubicBezTo>
                  <a:cubicBezTo>
                    <a:pt x="115" y="126"/>
                    <a:pt x="142" y="130"/>
                    <a:pt x="142" y="158"/>
                  </a:cubicBezTo>
                  <a:cubicBezTo>
                    <a:pt x="142" y="171"/>
                    <a:pt x="129" y="211"/>
                    <a:pt x="70" y="211"/>
                  </a:cubicBezTo>
                  <a:cubicBezTo>
                    <a:pt x="63" y="211"/>
                    <a:pt x="26" y="211"/>
                    <a:pt x="14" y="186"/>
                  </a:cubicBezTo>
                  <a:cubicBezTo>
                    <a:pt x="34" y="187"/>
                    <a:pt x="45" y="173"/>
                    <a:pt x="45" y="159"/>
                  </a:cubicBezTo>
                  <a:cubicBezTo>
                    <a:pt x="45" y="148"/>
                    <a:pt x="38" y="143"/>
                    <a:pt x="27" y="143"/>
                  </a:cubicBezTo>
                  <a:cubicBezTo>
                    <a:pt x="14" y="143"/>
                    <a:pt x="0" y="152"/>
                    <a:pt x="0" y="175"/>
                  </a:cubicBezTo>
                  <a:cubicBezTo>
                    <a:pt x="0" y="203"/>
                    <a:pt x="28" y="222"/>
                    <a:pt x="70" y="222"/>
                  </a:cubicBezTo>
                  <a:cubicBezTo>
                    <a:pt x="150" y="222"/>
                    <a:pt x="170" y="164"/>
                    <a:pt x="170" y="141"/>
                  </a:cubicBezTo>
                  <a:cubicBezTo>
                    <a:pt x="170" y="123"/>
                    <a:pt x="160" y="111"/>
                    <a:pt x="154" y="105"/>
                  </a:cubicBezTo>
                  <a:cubicBezTo>
                    <a:pt x="140" y="91"/>
                    <a:pt x="126" y="90"/>
                    <a:pt x="105" y="84"/>
                  </a:cubicBezTo>
                  <a:cubicBezTo>
                    <a:pt x="87" y="81"/>
                    <a:pt x="68" y="77"/>
                    <a:pt x="68" y="55"/>
                  </a:cubicBezTo>
                  <a:cubicBezTo>
                    <a:pt x="68" y="41"/>
                    <a:pt x="79" y="11"/>
                    <a:pt x="122" y="11"/>
                  </a:cubicBezTo>
                  <a:cubicBezTo>
                    <a:pt x="135" y="11"/>
                    <a:pt x="160" y="14"/>
                    <a:pt x="167" y="34"/>
                  </a:cubicBezTo>
                  <a:close/>
                </a:path>
              </a:pathLst>
            </a:custGeom>
            <a:solidFill>
              <a:srgbClr val="000000"/>
            </a:solidFill>
            <a:ln w="0">
              <a:noFill/>
            </a:ln>
          </p:spPr>
          <p:style>
            <a:lnRef idx="0"/>
            <a:fillRef idx="0"/>
            <a:effectRef idx="0"/>
            <a:fontRef idx="minor"/>
          </p:style>
          <p:txBody>
            <a:bodyPr lIns="90000" rIns="90000" tIns="34920" bIns="34920" anchor="ctr" anchorCtr="1">
              <a:noAutofit/>
            </a:bodyPr>
            <a:p>
              <a:pPr>
                <a:lnSpc>
                  <a:spcPct val="100000"/>
                </a:lnSpc>
              </a:pPr>
              <a:endParaRPr b="0" lang="en-US" sz="1800" spc="-1" strike="noStrike">
                <a:solidFill>
                  <a:srgbClr val="ffffff"/>
                </a:solidFill>
                <a:latin typeface="Arial"/>
                <a:ea typeface="DejaVu Sans"/>
              </a:endParaRPr>
            </a:p>
          </p:txBody>
        </p:sp>
      </p:grpSp>
      <p:grpSp>
        <p:nvGrpSpPr>
          <p:cNvPr id="1074" name=""/>
          <p:cNvGrpSpPr/>
          <p:nvPr/>
        </p:nvGrpSpPr>
        <p:grpSpPr>
          <a:xfrm>
            <a:off x="6419520" y="5213880"/>
            <a:ext cx="2183400" cy="237240"/>
            <a:chOff x="6419520" y="5213880"/>
            <a:chExt cx="2183400" cy="237240"/>
          </a:xfrm>
        </p:grpSpPr>
        <p:sp>
          <p:nvSpPr>
            <p:cNvPr id="1075" name=""/>
            <p:cNvSpPr/>
            <p:nvPr/>
          </p:nvSpPr>
          <p:spPr>
            <a:xfrm>
              <a:off x="6419520" y="5273640"/>
              <a:ext cx="70560" cy="123840"/>
            </a:xfrm>
            <a:custGeom>
              <a:avLst/>
              <a:gdLst>
                <a:gd name="textAreaLeft" fmla="*/ 0 w 70560"/>
                <a:gd name="textAreaRight" fmla="*/ 73080 w 70560"/>
                <a:gd name="textAreaTop" fmla="*/ 0 h 123840"/>
                <a:gd name="textAreaBottom" fmla="*/ 126360 h 123840"/>
              </a:gdLst>
              <a:ahLst/>
              <a:rect l="textAreaLeft" t="textAreaTop" r="textAreaRight" b="textAreaBottom"/>
              <a:pathLst>
                <a:path w="203" h="351">
                  <a:moveTo>
                    <a:pt x="203" y="101"/>
                  </a:moveTo>
                  <a:cubicBezTo>
                    <a:pt x="203" y="69"/>
                    <a:pt x="195" y="0"/>
                    <a:pt x="144" y="0"/>
                  </a:cubicBezTo>
                  <a:cubicBezTo>
                    <a:pt x="76" y="0"/>
                    <a:pt x="0" y="138"/>
                    <a:pt x="0" y="250"/>
                  </a:cubicBezTo>
                  <a:cubicBezTo>
                    <a:pt x="0" y="296"/>
                    <a:pt x="14" y="351"/>
                    <a:pt x="59" y="351"/>
                  </a:cubicBezTo>
                  <a:cubicBezTo>
                    <a:pt x="129" y="351"/>
                    <a:pt x="203" y="210"/>
                    <a:pt x="203" y="101"/>
                  </a:cubicBezTo>
                  <a:moveTo>
                    <a:pt x="52" y="168"/>
                  </a:moveTo>
                  <a:cubicBezTo>
                    <a:pt x="60" y="137"/>
                    <a:pt x="70" y="98"/>
                    <a:pt x="90" y="63"/>
                  </a:cubicBezTo>
                  <a:cubicBezTo>
                    <a:pt x="104" y="38"/>
                    <a:pt x="122" y="11"/>
                    <a:pt x="144" y="11"/>
                  </a:cubicBezTo>
                  <a:cubicBezTo>
                    <a:pt x="168" y="11"/>
                    <a:pt x="171" y="42"/>
                    <a:pt x="171" y="70"/>
                  </a:cubicBezTo>
                  <a:cubicBezTo>
                    <a:pt x="171" y="94"/>
                    <a:pt x="167" y="119"/>
                    <a:pt x="155" y="168"/>
                  </a:cubicBezTo>
                  <a:cubicBezTo>
                    <a:pt x="121" y="168"/>
                    <a:pt x="86" y="168"/>
                    <a:pt x="52" y="168"/>
                  </a:cubicBezTo>
                  <a:moveTo>
                    <a:pt x="151" y="183"/>
                  </a:moveTo>
                  <a:cubicBezTo>
                    <a:pt x="146" y="205"/>
                    <a:pt x="134" y="247"/>
                    <a:pt x="116" y="282"/>
                  </a:cubicBezTo>
                  <a:cubicBezTo>
                    <a:pt x="99" y="316"/>
                    <a:pt x="80" y="339"/>
                    <a:pt x="59" y="339"/>
                  </a:cubicBezTo>
                  <a:cubicBezTo>
                    <a:pt x="43" y="339"/>
                    <a:pt x="32" y="325"/>
                    <a:pt x="32" y="281"/>
                  </a:cubicBezTo>
                  <a:cubicBezTo>
                    <a:pt x="32" y="260"/>
                    <a:pt x="35" y="232"/>
                    <a:pt x="48" y="183"/>
                  </a:cubicBezTo>
                  <a:cubicBezTo>
                    <a:pt x="82" y="183"/>
                    <a:pt x="117" y="183"/>
                    <a:pt x="151" y="18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76" name=""/>
            <p:cNvSpPr/>
            <p:nvPr/>
          </p:nvSpPr>
          <p:spPr>
            <a:xfrm>
              <a:off x="6559200" y="5333400"/>
              <a:ext cx="115200" cy="38880"/>
            </a:xfrm>
            <a:custGeom>
              <a:avLst/>
              <a:gdLst>
                <a:gd name="textAreaLeft" fmla="*/ 0 w 115200"/>
                <a:gd name="textAreaRight" fmla="*/ 117720 w 115200"/>
                <a:gd name="textAreaTop" fmla="*/ 0 h 38880"/>
                <a:gd name="textAreaBottom" fmla="*/ 41400 h 38880"/>
              </a:gdLst>
              <a:ahLst/>
              <a:rect l="textAreaLeft" t="textAreaTop" r="textAreaRight" b="textAreaBottom"/>
              <a:pathLst>
                <a:path w="327" h="115">
                  <a:moveTo>
                    <a:pt x="310" y="20"/>
                  </a:moveTo>
                  <a:cubicBezTo>
                    <a:pt x="317" y="20"/>
                    <a:pt x="327" y="20"/>
                    <a:pt x="327" y="10"/>
                  </a:cubicBezTo>
                  <a:cubicBezTo>
                    <a:pt x="327" y="0"/>
                    <a:pt x="317" y="0"/>
                    <a:pt x="310" y="0"/>
                  </a:cubicBezTo>
                  <a:cubicBezTo>
                    <a:pt x="212" y="0"/>
                    <a:pt x="114" y="0"/>
                    <a:pt x="17" y="0"/>
                  </a:cubicBezTo>
                  <a:cubicBezTo>
                    <a:pt x="10" y="0"/>
                    <a:pt x="0" y="0"/>
                    <a:pt x="0" y="10"/>
                  </a:cubicBezTo>
                  <a:cubicBezTo>
                    <a:pt x="0" y="20"/>
                    <a:pt x="10" y="20"/>
                    <a:pt x="17" y="20"/>
                  </a:cubicBezTo>
                  <a:cubicBezTo>
                    <a:pt x="114" y="20"/>
                    <a:pt x="212" y="20"/>
                    <a:pt x="310" y="20"/>
                  </a:cubicBezTo>
                  <a:moveTo>
                    <a:pt x="310" y="115"/>
                  </a:moveTo>
                  <a:cubicBezTo>
                    <a:pt x="317" y="115"/>
                    <a:pt x="327" y="115"/>
                    <a:pt x="327" y="105"/>
                  </a:cubicBezTo>
                  <a:cubicBezTo>
                    <a:pt x="327" y="95"/>
                    <a:pt x="317" y="95"/>
                    <a:pt x="310" y="95"/>
                  </a:cubicBezTo>
                  <a:cubicBezTo>
                    <a:pt x="212" y="95"/>
                    <a:pt x="114" y="95"/>
                    <a:pt x="17" y="95"/>
                  </a:cubicBezTo>
                  <a:cubicBezTo>
                    <a:pt x="10" y="95"/>
                    <a:pt x="0" y="95"/>
                    <a:pt x="0" y="105"/>
                  </a:cubicBezTo>
                  <a:cubicBezTo>
                    <a:pt x="0" y="115"/>
                    <a:pt x="10" y="115"/>
                    <a:pt x="17" y="115"/>
                  </a:cubicBezTo>
                  <a:cubicBezTo>
                    <a:pt x="114" y="115"/>
                    <a:pt x="212" y="115"/>
                    <a:pt x="310" y="115"/>
                  </a:cubicBezTo>
                  <a:close/>
                </a:path>
              </a:pathLst>
            </a:custGeom>
            <a:solidFill>
              <a:srgbClr val="000000"/>
            </a:solidFill>
            <a:ln w="0">
              <a:noFill/>
            </a:ln>
          </p:spPr>
          <p:style>
            <a:lnRef idx="0"/>
            <a:fillRef idx="0"/>
            <a:effectRef idx="0"/>
            <a:fontRef idx="minor"/>
          </p:style>
          <p:txBody>
            <a:bodyPr lIns="90000" rIns="90000" tIns="-3600" bIns="-3600" anchor="ctr" anchorCtr="1">
              <a:noAutofit/>
            </a:bodyPr>
            <a:p>
              <a:pPr>
                <a:lnSpc>
                  <a:spcPct val="100000"/>
                </a:lnSpc>
              </a:pPr>
              <a:endParaRPr b="0" lang="en-US" sz="1800" spc="-1" strike="noStrike">
                <a:solidFill>
                  <a:srgbClr val="ffffff"/>
                </a:solidFill>
                <a:latin typeface="Arial"/>
                <a:ea typeface="DejaVu Sans"/>
              </a:endParaRPr>
            </a:p>
          </p:txBody>
        </p:sp>
        <p:sp>
          <p:nvSpPr>
            <p:cNvPr id="1077" name=""/>
            <p:cNvSpPr/>
            <p:nvPr/>
          </p:nvSpPr>
          <p:spPr>
            <a:xfrm>
              <a:off x="6748920" y="5265720"/>
              <a:ext cx="60480" cy="173880"/>
            </a:xfrm>
            <a:custGeom>
              <a:avLst/>
              <a:gdLst>
                <a:gd name="textAreaLeft" fmla="*/ 0 w 60480"/>
                <a:gd name="textAreaRight" fmla="*/ 63000 w 60480"/>
                <a:gd name="textAreaTop" fmla="*/ 0 h 173880"/>
                <a:gd name="textAreaBottom" fmla="*/ 176400 h 173880"/>
              </a:gdLst>
              <a:ahLst/>
              <a:rect l="textAreaLeft" t="textAreaTop" r="textAreaRight" b="textAreaBottom"/>
              <a:pathLst>
                <a:path w="175" h="490">
                  <a:moveTo>
                    <a:pt x="104" y="65"/>
                  </a:moveTo>
                  <a:cubicBezTo>
                    <a:pt x="104" y="46"/>
                    <a:pt x="117" y="15"/>
                    <a:pt x="170" y="11"/>
                  </a:cubicBezTo>
                  <a:cubicBezTo>
                    <a:pt x="173" y="11"/>
                    <a:pt x="175" y="8"/>
                    <a:pt x="175" y="5"/>
                  </a:cubicBezTo>
                  <a:cubicBezTo>
                    <a:pt x="175" y="0"/>
                    <a:pt x="171" y="0"/>
                    <a:pt x="166" y="0"/>
                  </a:cubicBezTo>
                  <a:cubicBezTo>
                    <a:pt x="117" y="0"/>
                    <a:pt x="72" y="25"/>
                    <a:pt x="70" y="61"/>
                  </a:cubicBezTo>
                  <a:cubicBezTo>
                    <a:pt x="70" y="98"/>
                    <a:pt x="70" y="136"/>
                    <a:pt x="70" y="173"/>
                  </a:cubicBezTo>
                  <a:cubicBezTo>
                    <a:pt x="70" y="192"/>
                    <a:pt x="70" y="208"/>
                    <a:pt x="51" y="225"/>
                  </a:cubicBezTo>
                  <a:cubicBezTo>
                    <a:pt x="34" y="239"/>
                    <a:pt x="16" y="239"/>
                    <a:pt x="5" y="240"/>
                  </a:cubicBezTo>
                  <a:cubicBezTo>
                    <a:pt x="2" y="240"/>
                    <a:pt x="0" y="241"/>
                    <a:pt x="0" y="246"/>
                  </a:cubicBezTo>
                  <a:cubicBezTo>
                    <a:pt x="0" y="250"/>
                    <a:pt x="3" y="250"/>
                    <a:pt x="7" y="250"/>
                  </a:cubicBezTo>
                  <a:cubicBezTo>
                    <a:pt x="41" y="253"/>
                    <a:pt x="63" y="269"/>
                    <a:pt x="69" y="294"/>
                  </a:cubicBezTo>
                  <a:cubicBezTo>
                    <a:pt x="70" y="299"/>
                    <a:pt x="70" y="300"/>
                    <a:pt x="70" y="318"/>
                  </a:cubicBezTo>
                  <a:cubicBezTo>
                    <a:pt x="70" y="350"/>
                    <a:pt x="70" y="382"/>
                    <a:pt x="70" y="415"/>
                  </a:cubicBezTo>
                  <a:cubicBezTo>
                    <a:pt x="70" y="435"/>
                    <a:pt x="70" y="451"/>
                    <a:pt x="94" y="469"/>
                  </a:cubicBezTo>
                  <a:cubicBezTo>
                    <a:pt x="114" y="484"/>
                    <a:pt x="146" y="490"/>
                    <a:pt x="166" y="490"/>
                  </a:cubicBezTo>
                  <a:cubicBezTo>
                    <a:pt x="171" y="490"/>
                    <a:pt x="175" y="490"/>
                    <a:pt x="175" y="484"/>
                  </a:cubicBezTo>
                  <a:cubicBezTo>
                    <a:pt x="175" y="479"/>
                    <a:pt x="171" y="479"/>
                    <a:pt x="167" y="479"/>
                  </a:cubicBezTo>
                  <a:cubicBezTo>
                    <a:pt x="136" y="477"/>
                    <a:pt x="112" y="461"/>
                    <a:pt x="105" y="437"/>
                  </a:cubicBezTo>
                  <a:cubicBezTo>
                    <a:pt x="104" y="431"/>
                    <a:pt x="104" y="431"/>
                    <a:pt x="104" y="413"/>
                  </a:cubicBezTo>
                  <a:cubicBezTo>
                    <a:pt x="104" y="379"/>
                    <a:pt x="104" y="345"/>
                    <a:pt x="104" y="311"/>
                  </a:cubicBezTo>
                  <a:cubicBezTo>
                    <a:pt x="104" y="287"/>
                    <a:pt x="100" y="279"/>
                    <a:pt x="84" y="264"/>
                  </a:cubicBezTo>
                  <a:cubicBezTo>
                    <a:pt x="74" y="253"/>
                    <a:pt x="59" y="248"/>
                    <a:pt x="45" y="246"/>
                  </a:cubicBezTo>
                  <a:cubicBezTo>
                    <a:pt x="86" y="234"/>
                    <a:pt x="104" y="211"/>
                    <a:pt x="104" y="183"/>
                  </a:cubicBezTo>
                  <a:cubicBezTo>
                    <a:pt x="104" y="144"/>
                    <a:pt x="104" y="105"/>
                    <a:pt x="104" y="6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78" name=""/>
            <p:cNvSpPr/>
            <p:nvPr/>
          </p:nvSpPr>
          <p:spPr>
            <a:xfrm>
              <a:off x="6834600" y="5277600"/>
              <a:ext cx="172800" cy="121680"/>
            </a:xfrm>
            <a:custGeom>
              <a:avLst/>
              <a:gdLst>
                <a:gd name="textAreaLeft" fmla="*/ 0 w 172800"/>
                <a:gd name="textAreaRight" fmla="*/ 175320 w 172800"/>
                <a:gd name="textAreaTop" fmla="*/ 0 h 121680"/>
                <a:gd name="textAreaBottom" fmla="*/ 124200 h 121680"/>
              </a:gdLst>
              <a:ahLst/>
              <a:rect l="textAreaLeft" t="textAreaTop" r="textAreaRight" b="textAreaBottom"/>
              <a:pathLst>
                <a:path w="487" h="345">
                  <a:moveTo>
                    <a:pt x="423" y="58"/>
                  </a:moveTo>
                  <a:cubicBezTo>
                    <a:pt x="436" y="35"/>
                    <a:pt x="448" y="17"/>
                    <a:pt x="479" y="16"/>
                  </a:cubicBezTo>
                  <a:cubicBezTo>
                    <a:pt x="483" y="14"/>
                    <a:pt x="487" y="14"/>
                    <a:pt x="487" y="6"/>
                  </a:cubicBezTo>
                  <a:cubicBezTo>
                    <a:pt x="487" y="3"/>
                    <a:pt x="486" y="0"/>
                    <a:pt x="482" y="0"/>
                  </a:cubicBezTo>
                  <a:cubicBezTo>
                    <a:pt x="471" y="0"/>
                    <a:pt x="457" y="2"/>
                    <a:pt x="444" y="2"/>
                  </a:cubicBezTo>
                  <a:cubicBezTo>
                    <a:pt x="427" y="2"/>
                    <a:pt x="409" y="0"/>
                    <a:pt x="394" y="0"/>
                  </a:cubicBezTo>
                  <a:cubicBezTo>
                    <a:pt x="391" y="0"/>
                    <a:pt x="384" y="0"/>
                    <a:pt x="384" y="10"/>
                  </a:cubicBezTo>
                  <a:cubicBezTo>
                    <a:pt x="384" y="14"/>
                    <a:pt x="388" y="16"/>
                    <a:pt x="391" y="16"/>
                  </a:cubicBezTo>
                  <a:cubicBezTo>
                    <a:pt x="403" y="16"/>
                    <a:pt x="420" y="20"/>
                    <a:pt x="420" y="34"/>
                  </a:cubicBezTo>
                  <a:cubicBezTo>
                    <a:pt x="420" y="39"/>
                    <a:pt x="417" y="44"/>
                    <a:pt x="413" y="51"/>
                  </a:cubicBezTo>
                  <a:cubicBezTo>
                    <a:pt x="369" y="127"/>
                    <a:pt x="326" y="204"/>
                    <a:pt x="282" y="281"/>
                  </a:cubicBezTo>
                  <a:cubicBezTo>
                    <a:pt x="275" y="200"/>
                    <a:pt x="269" y="119"/>
                    <a:pt x="262" y="38"/>
                  </a:cubicBezTo>
                  <a:cubicBezTo>
                    <a:pt x="262" y="28"/>
                    <a:pt x="261" y="16"/>
                    <a:pt x="297" y="16"/>
                  </a:cubicBezTo>
                  <a:cubicBezTo>
                    <a:pt x="306" y="16"/>
                    <a:pt x="311" y="16"/>
                    <a:pt x="311" y="6"/>
                  </a:cubicBezTo>
                  <a:cubicBezTo>
                    <a:pt x="311" y="0"/>
                    <a:pt x="306" y="0"/>
                    <a:pt x="303" y="0"/>
                  </a:cubicBezTo>
                  <a:cubicBezTo>
                    <a:pt x="283" y="0"/>
                    <a:pt x="262" y="2"/>
                    <a:pt x="243" y="2"/>
                  </a:cubicBezTo>
                  <a:cubicBezTo>
                    <a:pt x="231" y="2"/>
                    <a:pt x="203" y="0"/>
                    <a:pt x="192" y="0"/>
                  </a:cubicBezTo>
                  <a:cubicBezTo>
                    <a:pt x="188" y="0"/>
                    <a:pt x="182" y="0"/>
                    <a:pt x="182" y="10"/>
                  </a:cubicBezTo>
                  <a:cubicBezTo>
                    <a:pt x="182" y="16"/>
                    <a:pt x="187" y="16"/>
                    <a:pt x="194" y="16"/>
                  </a:cubicBezTo>
                  <a:cubicBezTo>
                    <a:pt x="216" y="16"/>
                    <a:pt x="219" y="18"/>
                    <a:pt x="220" y="27"/>
                  </a:cubicBezTo>
                  <a:cubicBezTo>
                    <a:pt x="221" y="39"/>
                    <a:pt x="222" y="52"/>
                    <a:pt x="223" y="65"/>
                  </a:cubicBezTo>
                  <a:cubicBezTo>
                    <a:pt x="181" y="137"/>
                    <a:pt x="140" y="209"/>
                    <a:pt x="98" y="281"/>
                  </a:cubicBezTo>
                  <a:cubicBezTo>
                    <a:pt x="92" y="198"/>
                    <a:pt x="86" y="115"/>
                    <a:pt x="80" y="32"/>
                  </a:cubicBezTo>
                  <a:cubicBezTo>
                    <a:pt x="80" y="27"/>
                    <a:pt x="80" y="16"/>
                    <a:pt x="117" y="16"/>
                  </a:cubicBezTo>
                  <a:cubicBezTo>
                    <a:pt x="122" y="16"/>
                    <a:pt x="128" y="16"/>
                    <a:pt x="128" y="6"/>
                  </a:cubicBezTo>
                  <a:cubicBezTo>
                    <a:pt x="128" y="0"/>
                    <a:pt x="122" y="0"/>
                    <a:pt x="121" y="0"/>
                  </a:cubicBezTo>
                  <a:cubicBezTo>
                    <a:pt x="101" y="0"/>
                    <a:pt x="80" y="2"/>
                    <a:pt x="61" y="2"/>
                  </a:cubicBezTo>
                  <a:cubicBezTo>
                    <a:pt x="42" y="2"/>
                    <a:pt x="26" y="0"/>
                    <a:pt x="9" y="0"/>
                  </a:cubicBezTo>
                  <a:cubicBezTo>
                    <a:pt x="6" y="0"/>
                    <a:pt x="0" y="0"/>
                    <a:pt x="0" y="10"/>
                  </a:cubicBezTo>
                  <a:cubicBezTo>
                    <a:pt x="0" y="16"/>
                    <a:pt x="5" y="16"/>
                    <a:pt x="12" y="16"/>
                  </a:cubicBezTo>
                  <a:cubicBezTo>
                    <a:pt x="37" y="16"/>
                    <a:pt x="37" y="20"/>
                    <a:pt x="38" y="34"/>
                  </a:cubicBezTo>
                  <a:cubicBezTo>
                    <a:pt x="46" y="133"/>
                    <a:pt x="53" y="233"/>
                    <a:pt x="61" y="333"/>
                  </a:cubicBezTo>
                  <a:cubicBezTo>
                    <a:pt x="61" y="341"/>
                    <a:pt x="61" y="345"/>
                    <a:pt x="68" y="345"/>
                  </a:cubicBezTo>
                  <a:cubicBezTo>
                    <a:pt x="75" y="345"/>
                    <a:pt x="76" y="342"/>
                    <a:pt x="80" y="335"/>
                  </a:cubicBezTo>
                  <a:cubicBezTo>
                    <a:pt x="128" y="252"/>
                    <a:pt x="176" y="169"/>
                    <a:pt x="224" y="85"/>
                  </a:cubicBezTo>
                  <a:cubicBezTo>
                    <a:pt x="230" y="168"/>
                    <a:pt x="236" y="250"/>
                    <a:pt x="243" y="333"/>
                  </a:cubicBezTo>
                  <a:cubicBezTo>
                    <a:pt x="244" y="342"/>
                    <a:pt x="244" y="345"/>
                    <a:pt x="251" y="345"/>
                  </a:cubicBezTo>
                  <a:cubicBezTo>
                    <a:pt x="257" y="345"/>
                    <a:pt x="259" y="340"/>
                    <a:pt x="262" y="335"/>
                  </a:cubicBezTo>
                  <a:cubicBezTo>
                    <a:pt x="316" y="243"/>
                    <a:pt x="369" y="150"/>
                    <a:pt x="423" y="5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79" name=""/>
            <p:cNvSpPr/>
            <p:nvPr/>
          </p:nvSpPr>
          <p:spPr>
            <a:xfrm>
              <a:off x="7030800" y="5213880"/>
              <a:ext cx="29520" cy="120600"/>
            </a:xfrm>
            <a:custGeom>
              <a:avLst/>
              <a:gdLst>
                <a:gd name="textAreaLeft" fmla="*/ 0 w 29520"/>
                <a:gd name="textAreaRight" fmla="*/ 32040 w 29520"/>
                <a:gd name="textAreaTop" fmla="*/ 0 h 120600"/>
                <a:gd name="textAreaBottom" fmla="*/ 123120 h 120600"/>
              </a:gdLst>
              <a:ahLst/>
              <a:rect l="textAreaLeft" t="textAreaTop" r="textAreaRight" b="textAreaBottom"/>
              <a:pathLst>
                <a:path w="89" h="342">
                  <a:moveTo>
                    <a:pt x="82" y="0"/>
                  </a:moveTo>
                  <a:cubicBezTo>
                    <a:pt x="17" y="46"/>
                    <a:pt x="0" y="119"/>
                    <a:pt x="0" y="172"/>
                  </a:cubicBezTo>
                  <a:cubicBezTo>
                    <a:pt x="0" y="219"/>
                    <a:pt x="14" y="295"/>
                    <a:pt x="82" y="342"/>
                  </a:cubicBezTo>
                  <a:cubicBezTo>
                    <a:pt x="85" y="342"/>
                    <a:pt x="89" y="342"/>
                    <a:pt x="89" y="338"/>
                  </a:cubicBezTo>
                  <a:cubicBezTo>
                    <a:pt x="89" y="336"/>
                    <a:pt x="88" y="335"/>
                    <a:pt x="87" y="334"/>
                  </a:cubicBezTo>
                  <a:cubicBezTo>
                    <a:pt x="40" y="292"/>
                    <a:pt x="24" y="233"/>
                    <a:pt x="24" y="172"/>
                  </a:cubicBezTo>
                  <a:cubicBezTo>
                    <a:pt x="24" y="80"/>
                    <a:pt x="59" y="33"/>
                    <a:pt x="87" y="8"/>
                  </a:cubicBezTo>
                  <a:cubicBezTo>
                    <a:pt x="88"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80" name=""/>
            <p:cNvSpPr/>
            <p:nvPr/>
          </p:nvSpPr>
          <p:spPr>
            <a:xfrm>
              <a:off x="7077600" y="5252040"/>
              <a:ext cx="60840" cy="77040"/>
            </a:xfrm>
            <a:custGeom>
              <a:avLst/>
              <a:gdLst>
                <a:gd name="textAreaLeft" fmla="*/ 0 w 60840"/>
                <a:gd name="textAreaRight" fmla="*/ 63360 w 60840"/>
                <a:gd name="textAreaTop" fmla="*/ 0 h 77040"/>
                <a:gd name="textAreaBottom" fmla="*/ 79560 h 77040"/>
              </a:gdLst>
              <a:ahLst/>
              <a:rect l="textAreaLeft" t="textAreaTop" r="textAreaRight" b="textAreaBottom"/>
              <a:pathLst>
                <a:path w="176" h="221">
                  <a:moveTo>
                    <a:pt x="175" y="22"/>
                  </a:moveTo>
                  <a:cubicBezTo>
                    <a:pt x="176" y="17"/>
                    <a:pt x="176" y="17"/>
                    <a:pt x="176" y="14"/>
                  </a:cubicBezTo>
                  <a:cubicBezTo>
                    <a:pt x="176" y="7"/>
                    <a:pt x="171" y="3"/>
                    <a:pt x="165" y="3"/>
                  </a:cubicBezTo>
                  <a:cubicBezTo>
                    <a:pt x="162" y="3"/>
                    <a:pt x="155" y="6"/>
                    <a:pt x="151" y="11"/>
                  </a:cubicBezTo>
                  <a:cubicBezTo>
                    <a:pt x="150" y="14"/>
                    <a:pt x="148" y="25"/>
                    <a:pt x="146" y="32"/>
                  </a:cubicBezTo>
                  <a:cubicBezTo>
                    <a:pt x="143" y="42"/>
                    <a:pt x="141" y="51"/>
                    <a:pt x="139" y="60"/>
                  </a:cubicBezTo>
                  <a:cubicBezTo>
                    <a:pt x="137" y="69"/>
                    <a:pt x="126" y="112"/>
                    <a:pt x="125" y="115"/>
                  </a:cubicBezTo>
                  <a:cubicBezTo>
                    <a:pt x="111" y="125"/>
                    <a:pt x="109" y="145"/>
                    <a:pt x="83" y="145"/>
                  </a:cubicBezTo>
                  <a:cubicBezTo>
                    <a:pt x="59" y="145"/>
                    <a:pt x="59" y="123"/>
                    <a:pt x="59" y="116"/>
                  </a:cubicBezTo>
                  <a:cubicBezTo>
                    <a:pt x="59" y="98"/>
                    <a:pt x="67" y="77"/>
                    <a:pt x="77" y="50"/>
                  </a:cubicBezTo>
                  <a:cubicBezTo>
                    <a:pt x="81" y="39"/>
                    <a:pt x="84" y="35"/>
                    <a:pt x="84" y="29"/>
                  </a:cubicBezTo>
                  <a:cubicBezTo>
                    <a:pt x="84" y="13"/>
                    <a:pt x="69" y="0"/>
                    <a:pt x="50" y="0"/>
                  </a:cubicBezTo>
                  <a:cubicBezTo>
                    <a:pt x="15" y="0"/>
                    <a:pt x="0" y="46"/>
                    <a:pt x="0" y="53"/>
                  </a:cubicBezTo>
                  <a:cubicBezTo>
                    <a:pt x="0" y="57"/>
                    <a:pt x="4" y="56"/>
                    <a:pt x="6" y="57"/>
                  </a:cubicBezTo>
                  <a:cubicBezTo>
                    <a:pt x="11" y="57"/>
                    <a:pt x="11" y="55"/>
                    <a:pt x="13" y="52"/>
                  </a:cubicBezTo>
                  <a:cubicBezTo>
                    <a:pt x="21" y="22"/>
                    <a:pt x="36" y="10"/>
                    <a:pt x="49" y="10"/>
                  </a:cubicBezTo>
                  <a:cubicBezTo>
                    <a:pt x="56" y="10"/>
                    <a:pt x="59" y="14"/>
                    <a:pt x="59" y="21"/>
                  </a:cubicBezTo>
                  <a:cubicBezTo>
                    <a:pt x="59" y="29"/>
                    <a:pt x="55" y="36"/>
                    <a:pt x="53" y="42"/>
                  </a:cubicBezTo>
                  <a:cubicBezTo>
                    <a:pt x="36" y="84"/>
                    <a:pt x="34" y="96"/>
                    <a:pt x="34" y="110"/>
                  </a:cubicBezTo>
                  <a:cubicBezTo>
                    <a:pt x="34" y="117"/>
                    <a:pt x="34" y="133"/>
                    <a:pt x="46" y="144"/>
                  </a:cubicBezTo>
                  <a:cubicBezTo>
                    <a:pt x="57" y="152"/>
                    <a:pt x="71" y="155"/>
                    <a:pt x="81" y="155"/>
                  </a:cubicBezTo>
                  <a:cubicBezTo>
                    <a:pt x="95" y="155"/>
                    <a:pt x="108" y="150"/>
                    <a:pt x="119" y="140"/>
                  </a:cubicBezTo>
                  <a:cubicBezTo>
                    <a:pt x="115" y="158"/>
                    <a:pt x="111" y="172"/>
                    <a:pt x="97" y="190"/>
                  </a:cubicBezTo>
                  <a:cubicBezTo>
                    <a:pt x="87" y="200"/>
                    <a:pt x="73" y="211"/>
                    <a:pt x="55" y="211"/>
                  </a:cubicBezTo>
                  <a:cubicBezTo>
                    <a:pt x="52" y="211"/>
                    <a:pt x="36" y="211"/>
                    <a:pt x="29" y="200"/>
                  </a:cubicBezTo>
                  <a:cubicBezTo>
                    <a:pt x="48" y="198"/>
                    <a:pt x="42" y="188"/>
                    <a:pt x="48" y="182"/>
                  </a:cubicBezTo>
                  <a:cubicBezTo>
                    <a:pt x="48" y="170"/>
                    <a:pt x="38" y="168"/>
                    <a:pt x="34" y="168"/>
                  </a:cubicBezTo>
                  <a:cubicBezTo>
                    <a:pt x="25" y="168"/>
                    <a:pt x="14" y="175"/>
                    <a:pt x="14" y="191"/>
                  </a:cubicBezTo>
                  <a:cubicBezTo>
                    <a:pt x="14" y="208"/>
                    <a:pt x="31" y="221"/>
                    <a:pt x="55" y="221"/>
                  </a:cubicBezTo>
                  <a:cubicBezTo>
                    <a:pt x="90" y="221"/>
                    <a:pt x="132" y="194"/>
                    <a:pt x="143" y="151"/>
                  </a:cubicBezTo>
                  <a:cubicBezTo>
                    <a:pt x="154" y="108"/>
                    <a:pt x="164" y="65"/>
                    <a:pt x="175" y="22"/>
                  </a:cubicBezTo>
                  <a:close/>
                </a:path>
              </a:pathLst>
            </a:custGeom>
            <a:solidFill>
              <a:srgbClr val="000000"/>
            </a:solidFill>
            <a:ln w="0">
              <a:noFill/>
            </a:ln>
          </p:spPr>
          <p:style>
            <a:lnRef idx="0"/>
            <a:fillRef idx="0"/>
            <a:effectRef idx="0"/>
            <a:fontRef idx="minor"/>
          </p:style>
          <p:txBody>
            <a:bodyPr lIns="90000" rIns="90000" tIns="34560" bIns="34560" anchor="ctr" anchorCtr="1">
              <a:noAutofit/>
            </a:bodyPr>
            <a:p>
              <a:pPr>
                <a:lnSpc>
                  <a:spcPct val="100000"/>
                </a:lnSpc>
              </a:pPr>
              <a:endParaRPr b="0" lang="en-US" sz="1800" spc="-1" strike="noStrike">
                <a:solidFill>
                  <a:srgbClr val="ffffff"/>
                </a:solidFill>
                <a:latin typeface="Arial"/>
                <a:ea typeface="DejaVu Sans"/>
              </a:endParaRPr>
            </a:p>
          </p:txBody>
        </p:sp>
        <p:sp>
          <p:nvSpPr>
            <p:cNvPr id="1081" name=""/>
            <p:cNvSpPr/>
            <p:nvPr/>
          </p:nvSpPr>
          <p:spPr>
            <a:xfrm>
              <a:off x="7156800" y="5213880"/>
              <a:ext cx="29520" cy="120600"/>
            </a:xfrm>
            <a:custGeom>
              <a:avLst/>
              <a:gdLst>
                <a:gd name="textAreaLeft" fmla="*/ 0 w 29520"/>
                <a:gd name="textAreaRight" fmla="*/ 32040 w 29520"/>
                <a:gd name="textAreaTop" fmla="*/ 0 h 120600"/>
                <a:gd name="textAreaBottom" fmla="*/ 123120 h 120600"/>
              </a:gdLst>
              <a:ahLst/>
              <a:rect l="textAreaLeft" t="textAreaTop" r="textAreaRight" b="textAreaBottom"/>
              <a:pathLst>
                <a:path w="89" h="342">
                  <a:moveTo>
                    <a:pt x="7" y="0"/>
                  </a:moveTo>
                  <a:cubicBezTo>
                    <a:pt x="4" y="0"/>
                    <a:pt x="0" y="0"/>
                    <a:pt x="0" y="4"/>
                  </a:cubicBezTo>
                  <a:cubicBezTo>
                    <a:pt x="0" y="6"/>
                    <a:pt x="1" y="7"/>
                    <a:pt x="4" y="10"/>
                  </a:cubicBezTo>
                  <a:cubicBezTo>
                    <a:pt x="33" y="36"/>
                    <a:pt x="66" y="82"/>
                    <a:pt x="66" y="172"/>
                  </a:cubicBezTo>
                  <a:cubicBezTo>
                    <a:pt x="66" y="243"/>
                    <a:pt x="43" y="297"/>
                    <a:pt x="7" y="331"/>
                  </a:cubicBezTo>
                  <a:cubicBezTo>
                    <a:pt x="1" y="336"/>
                    <a:pt x="0" y="336"/>
                    <a:pt x="0" y="338"/>
                  </a:cubicBezTo>
                  <a:cubicBezTo>
                    <a:pt x="0" y="340"/>
                    <a:pt x="1" y="342"/>
                    <a:pt x="5" y="342"/>
                  </a:cubicBezTo>
                  <a:cubicBezTo>
                    <a:pt x="10" y="342"/>
                    <a:pt x="42" y="320"/>
                    <a:pt x="64" y="276"/>
                  </a:cubicBezTo>
                  <a:cubicBezTo>
                    <a:pt x="80" y="249"/>
                    <a:pt x="89" y="212"/>
                    <a:pt x="89" y="172"/>
                  </a:cubicBezTo>
                  <a:cubicBezTo>
                    <a:pt x="89" y="123"/>
                    <a:pt x="75" y="49"/>
                    <a:pt x="7"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82" name=""/>
            <p:cNvSpPr/>
            <p:nvPr/>
          </p:nvSpPr>
          <p:spPr>
            <a:xfrm>
              <a:off x="6998400" y="5369040"/>
              <a:ext cx="55080" cy="82080"/>
            </a:xfrm>
            <a:custGeom>
              <a:avLst/>
              <a:gdLst>
                <a:gd name="textAreaLeft" fmla="*/ 0 w 55080"/>
                <a:gd name="textAreaRight" fmla="*/ 57600 w 55080"/>
                <a:gd name="textAreaTop" fmla="*/ 0 h 82080"/>
                <a:gd name="textAreaBottom" fmla="*/ 84600 h 82080"/>
              </a:gdLst>
              <a:ahLst/>
              <a:rect l="textAreaLeft" t="textAreaTop" r="textAreaRight" b="textAreaBottom"/>
              <a:pathLst>
                <a:path w="160" h="235">
                  <a:moveTo>
                    <a:pt x="160" y="119"/>
                  </a:moveTo>
                  <a:cubicBezTo>
                    <a:pt x="160" y="81"/>
                    <a:pt x="156" y="54"/>
                    <a:pt x="139" y="30"/>
                  </a:cubicBezTo>
                  <a:cubicBezTo>
                    <a:pt x="129" y="14"/>
                    <a:pt x="108" y="0"/>
                    <a:pt x="80" y="0"/>
                  </a:cubicBezTo>
                  <a:cubicBezTo>
                    <a:pt x="0" y="0"/>
                    <a:pt x="0" y="94"/>
                    <a:pt x="0" y="119"/>
                  </a:cubicBezTo>
                  <a:cubicBezTo>
                    <a:pt x="0" y="143"/>
                    <a:pt x="0" y="235"/>
                    <a:pt x="80" y="235"/>
                  </a:cubicBezTo>
                  <a:cubicBezTo>
                    <a:pt x="160" y="235"/>
                    <a:pt x="160" y="143"/>
                    <a:pt x="160" y="119"/>
                  </a:cubicBezTo>
                  <a:moveTo>
                    <a:pt x="80" y="225"/>
                  </a:moveTo>
                  <a:cubicBezTo>
                    <a:pt x="65" y="225"/>
                    <a:pt x="44" y="215"/>
                    <a:pt x="37" y="188"/>
                  </a:cubicBezTo>
                  <a:cubicBezTo>
                    <a:pt x="31" y="168"/>
                    <a:pt x="31" y="140"/>
                    <a:pt x="31" y="114"/>
                  </a:cubicBezTo>
                  <a:cubicBezTo>
                    <a:pt x="31" y="90"/>
                    <a:pt x="31" y="63"/>
                    <a:pt x="37" y="44"/>
                  </a:cubicBezTo>
                  <a:cubicBezTo>
                    <a:pt x="44" y="17"/>
                    <a:pt x="66" y="10"/>
                    <a:pt x="80" y="10"/>
                  </a:cubicBezTo>
                  <a:cubicBezTo>
                    <a:pt x="98" y="10"/>
                    <a:pt x="116" y="21"/>
                    <a:pt x="122" y="41"/>
                  </a:cubicBezTo>
                  <a:cubicBezTo>
                    <a:pt x="128" y="59"/>
                    <a:pt x="129" y="84"/>
                    <a:pt x="129" y="114"/>
                  </a:cubicBezTo>
                  <a:cubicBezTo>
                    <a:pt x="129" y="140"/>
                    <a:pt x="129" y="165"/>
                    <a:pt x="123" y="186"/>
                  </a:cubicBezTo>
                  <a:cubicBezTo>
                    <a:pt x="116" y="218"/>
                    <a:pt x="94" y="225"/>
                    <a:pt x="80" y="225"/>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083" name=""/>
            <p:cNvSpPr/>
            <p:nvPr/>
          </p:nvSpPr>
          <p:spPr>
            <a:xfrm>
              <a:off x="7075440" y="5397840"/>
              <a:ext cx="11880" cy="50760"/>
            </a:xfrm>
            <a:custGeom>
              <a:avLst/>
              <a:gdLst>
                <a:gd name="textAreaLeft" fmla="*/ 0 w 11880"/>
                <a:gd name="textAreaRight" fmla="*/ 14400 w 11880"/>
                <a:gd name="textAreaTop" fmla="*/ 0 h 50760"/>
                <a:gd name="textAreaBottom" fmla="*/ 53280 h 50760"/>
              </a:gdLst>
              <a:ahLst/>
              <a:rect l="textAreaLeft" t="textAreaTop" r="textAreaRight" b="textAreaBottom"/>
              <a:pathLst>
                <a:path w="40" h="148">
                  <a:moveTo>
                    <a:pt x="40" y="20"/>
                  </a:moveTo>
                  <a:cubicBezTo>
                    <a:pt x="40" y="8"/>
                    <a:pt x="30" y="0"/>
                    <a:pt x="20" y="0"/>
                  </a:cubicBezTo>
                  <a:cubicBezTo>
                    <a:pt x="7" y="0"/>
                    <a:pt x="0" y="10"/>
                    <a:pt x="0" y="20"/>
                  </a:cubicBezTo>
                  <a:cubicBezTo>
                    <a:pt x="0" y="32"/>
                    <a:pt x="10" y="39"/>
                    <a:pt x="20" y="39"/>
                  </a:cubicBezTo>
                  <a:cubicBezTo>
                    <a:pt x="31" y="39"/>
                    <a:pt x="40" y="31"/>
                    <a:pt x="40" y="20"/>
                  </a:cubicBezTo>
                  <a:moveTo>
                    <a:pt x="40" y="129"/>
                  </a:moveTo>
                  <a:cubicBezTo>
                    <a:pt x="40" y="116"/>
                    <a:pt x="30" y="109"/>
                    <a:pt x="20" y="109"/>
                  </a:cubicBezTo>
                  <a:cubicBezTo>
                    <a:pt x="7" y="109"/>
                    <a:pt x="0" y="119"/>
                    <a:pt x="0" y="129"/>
                  </a:cubicBezTo>
                  <a:cubicBezTo>
                    <a:pt x="0" y="140"/>
                    <a:pt x="10" y="148"/>
                    <a:pt x="20" y="148"/>
                  </a:cubicBezTo>
                  <a:cubicBezTo>
                    <a:pt x="31" y="148"/>
                    <a:pt x="40" y="138"/>
                    <a:pt x="40" y="129"/>
                  </a:cubicBezTo>
                  <a:close/>
                </a:path>
              </a:pathLst>
            </a:custGeom>
            <a:solidFill>
              <a:srgbClr val="000000"/>
            </a:solidFill>
            <a:ln w="0">
              <a:noFill/>
            </a:ln>
          </p:spPr>
          <p:style>
            <a:lnRef idx="0"/>
            <a:fillRef idx="0"/>
            <a:effectRef idx="0"/>
            <a:fontRef idx="minor"/>
          </p:style>
          <p:txBody>
            <a:bodyPr lIns="90000" rIns="90000" tIns="8280" bIns="8280" anchor="ctr" anchorCtr="1">
              <a:noAutofit/>
            </a:bodyPr>
            <a:p>
              <a:pPr>
                <a:lnSpc>
                  <a:spcPct val="100000"/>
                </a:lnSpc>
              </a:pPr>
              <a:endParaRPr b="0" lang="en-US" sz="1800" spc="-1" strike="noStrike">
                <a:solidFill>
                  <a:srgbClr val="ffffff"/>
                </a:solidFill>
                <a:latin typeface="Arial"/>
                <a:ea typeface="DejaVu Sans"/>
              </a:endParaRPr>
            </a:p>
          </p:txBody>
        </p:sp>
        <p:sp>
          <p:nvSpPr>
            <p:cNvPr id="1084" name=""/>
            <p:cNvSpPr/>
            <p:nvPr/>
          </p:nvSpPr>
          <p:spPr>
            <a:xfrm>
              <a:off x="7111800" y="5365800"/>
              <a:ext cx="58680" cy="83880"/>
            </a:xfrm>
            <a:custGeom>
              <a:avLst/>
              <a:gdLst>
                <a:gd name="textAreaLeft" fmla="*/ 0 w 58680"/>
                <a:gd name="textAreaRight" fmla="*/ 61200 w 58680"/>
                <a:gd name="textAreaTop" fmla="*/ 0 h 83880"/>
                <a:gd name="textAreaBottom" fmla="*/ 86400 h 83880"/>
              </a:gdLst>
              <a:ahLst/>
              <a:rect l="textAreaLeft" t="textAreaTop" r="textAreaRight" b="textAreaBottom"/>
              <a:pathLst>
                <a:path w="170" h="240">
                  <a:moveTo>
                    <a:pt x="83" y="9"/>
                  </a:moveTo>
                  <a:cubicBezTo>
                    <a:pt x="83" y="8"/>
                    <a:pt x="84" y="6"/>
                    <a:pt x="84" y="4"/>
                  </a:cubicBezTo>
                  <a:cubicBezTo>
                    <a:pt x="84" y="2"/>
                    <a:pt x="83" y="0"/>
                    <a:pt x="79" y="0"/>
                  </a:cubicBezTo>
                  <a:cubicBezTo>
                    <a:pt x="72" y="0"/>
                    <a:pt x="42" y="2"/>
                    <a:pt x="34" y="2"/>
                  </a:cubicBezTo>
                  <a:cubicBezTo>
                    <a:pt x="31" y="2"/>
                    <a:pt x="27" y="4"/>
                    <a:pt x="27" y="11"/>
                  </a:cubicBezTo>
                  <a:cubicBezTo>
                    <a:pt x="27" y="15"/>
                    <a:pt x="31" y="15"/>
                    <a:pt x="35" y="15"/>
                  </a:cubicBezTo>
                  <a:cubicBezTo>
                    <a:pt x="52" y="15"/>
                    <a:pt x="52" y="18"/>
                    <a:pt x="52" y="21"/>
                  </a:cubicBezTo>
                  <a:cubicBezTo>
                    <a:pt x="52" y="23"/>
                    <a:pt x="52" y="25"/>
                    <a:pt x="51" y="28"/>
                  </a:cubicBezTo>
                  <a:cubicBezTo>
                    <a:pt x="34" y="92"/>
                    <a:pt x="18" y="157"/>
                    <a:pt x="2" y="222"/>
                  </a:cubicBezTo>
                  <a:cubicBezTo>
                    <a:pt x="0" y="229"/>
                    <a:pt x="0" y="229"/>
                    <a:pt x="0" y="230"/>
                  </a:cubicBezTo>
                  <a:cubicBezTo>
                    <a:pt x="0" y="234"/>
                    <a:pt x="4" y="240"/>
                    <a:pt x="11" y="240"/>
                  </a:cubicBezTo>
                  <a:cubicBezTo>
                    <a:pt x="21" y="240"/>
                    <a:pt x="25" y="233"/>
                    <a:pt x="28" y="226"/>
                  </a:cubicBezTo>
                  <a:cubicBezTo>
                    <a:pt x="28" y="224"/>
                    <a:pt x="44" y="164"/>
                    <a:pt x="45" y="159"/>
                  </a:cubicBezTo>
                  <a:cubicBezTo>
                    <a:pt x="69" y="162"/>
                    <a:pt x="88" y="170"/>
                    <a:pt x="88" y="188"/>
                  </a:cubicBezTo>
                  <a:cubicBezTo>
                    <a:pt x="88" y="190"/>
                    <a:pt x="88" y="191"/>
                    <a:pt x="88" y="194"/>
                  </a:cubicBezTo>
                  <a:cubicBezTo>
                    <a:pt x="87" y="199"/>
                    <a:pt x="87" y="201"/>
                    <a:pt x="87" y="205"/>
                  </a:cubicBezTo>
                  <a:cubicBezTo>
                    <a:pt x="87" y="230"/>
                    <a:pt x="107" y="240"/>
                    <a:pt x="123" y="240"/>
                  </a:cubicBezTo>
                  <a:cubicBezTo>
                    <a:pt x="157" y="240"/>
                    <a:pt x="152" y="205"/>
                    <a:pt x="167" y="188"/>
                  </a:cubicBezTo>
                  <a:cubicBezTo>
                    <a:pt x="167" y="184"/>
                    <a:pt x="163" y="184"/>
                    <a:pt x="161" y="184"/>
                  </a:cubicBezTo>
                  <a:cubicBezTo>
                    <a:pt x="157" y="184"/>
                    <a:pt x="157" y="185"/>
                    <a:pt x="154" y="192"/>
                  </a:cubicBezTo>
                  <a:cubicBezTo>
                    <a:pt x="150" y="206"/>
                    <a:pt x="142" y="230"/>
                    <a:pt x="125" y="230"/>
                  </a:cubicBezTo>
                  <a:cubicBezTo>
                    <a:pt x="115" y="230"/>
                    <a:pt x="112" y="222"/>
                    <a:pt x="112" y="213"/>
                  </a:cubicBezTo>
                  <a:cubicBezTo>
                    <a:pt x="112" y="208"/>
                    <a:pt x="112" y="206"/>
                    <a:pt x="115" y="198"/>
                  </a:cubicBezTo>
                  <a:cubicBezTo>
                    <a:pt x="115" y="197"/>
                    <a:pt x="116" y="191"/>
                    <a:pt x="116" y="187"/>
                  </a:cubicBezTo>
                  <a:cubicBezTo>
                    <a:pt x="116" y="156"/>
                    <a:pt x="74" y="152"/>
                    <a:pt x="60" y="150"/>
                  </a:cubicBezTo>
                  <a:cubicBezTo>
                    <a:pt x="70" y="145"/>
                    <a:pt x="83" y="134"/>
                    <a:pt x="88" y="128"/>
                  </a:cubicBezTo>
                  <a:cubicBezTo>
                    <a:pt x="107" y="111"/>
                    <a:pt x="123" y="96"/>
                    <a:pt x="143" y="96"/>
                  </a:cubicBezTo>
                  <a:cubicBezTo>
                    <a:pt x="147" y="96"/>
                    <a:pt x="151" y="96"/>
                    <a:pt x="154" y="100"/>
                  </a:cubicBezTo>
                  <a:cubicBezTo>
                    <a:pt x="139" y="103"/>
                    <a:pt x="136" y="114"/>
                    <a:pt x="136" y="120"/>
                  </a:cubicBezTo>
                  <a:cubicBezTo>
                    <a:pt x="136" y="127"/>
                    <a:pt x="142" y="132"/>
                    <a:pt x="150" y="132"/>
                  </a:cubicBezTo>
                  <a:cubicBezTo>
                    <a:pt x="160" y="132"/>
                    <a:pt x="170" y="124"/>
                    <a:pt x="170" y="110"/>
                  </a:cubicBezTo>
                  <a:cubicBezTo>
                    <a:pt x="170" y="99"/>
                    <a:pt x="161" y="86"/>
                    <a:pt x="143" y="86"/>
                  </a:cubicBezTo>
                  <a:cubicBezTo>
                    <a:pt x="123" y="86"/>
                    <a:pt x="105" y="100"/>
                    <a:pt x="88" y="116"/>
                  </a:cubicBezTo>
                  <a:cubicBezTo>
                    <a:pt x="74" y="130"/>
                    <a:pt x="62" y="141"/>
                    <a:pt x="48" y="146"/>
                  </a:cubicBezTo>
                  <a:cubicBezTo>
                    <a:pt x="59" y="101"/>
                    <a:pt x="71" y="55"/>
                    <a:pt x="83" y="9"/>
                  </a:cubicBezTo>
                  <a:close/>
                </a:path>
              </a:pathLst>
            </a:custGeom>
            <a:solidFill>
              <a:srgbClr val="000000"/>
            </a:solidFill>
            <a:ln w="0">
              <a:noFill/>
            </a:ln>
          </p:spPr>
          <p:style>
            <a:lnRef idx="0"/>
            <a:fillRef idx="0"/>
            <a:effectRef idx="0"/>
            <a:fontRef idx="minor"/>
          </p:style>
          <p:txBody>
            <a:bodyPr lIns="90000" rIns="90000" tIns="41400" bIns="41400" anchor="ctr" anchorCtr="1">
              <a:noAutofit/>
            </a:bodyPr>
            <a:p>
              <a:pPr>
                <a:lnSpc>
                  <a:spcPct val="100000"/>
                </a:lnSpc>
              </a:pPr>
              <a:endParaRPr b="0" lang="en-US" sz="1800" spc="-1" strike="noStrike">
                <a:solidFill>
                  <a:srgbClr val="ffffff"/>
                </a:solidFill>
                <a:latin typeface="Arial"/>
                <a:ea typeface="DejaVu Sans"/>
              </a:endParaRPr>
            </a:p>
          </p:txBody>
        </p:sp>
        <p:sp>
          <p:nvSpPr>
            <p:cNvPr id="1085" name=""/>
            <p:cNvSpPr/>
            <p:nvPr/>
          </p:nvSpPr>
          <p:spPr>
            <a:xfrm>
              <a:off x="7194600" y="5416920"/>
              <a:ext cx="81000" cy="3600"/>
            </a:xfrm>
            <a:custGeom>
              <a:avLst/>
              <a:gdLst>
                <a:gd name="textAreaLeft" fmla="*/ 0 w 81000"/>
                <a:gd name="textAreaRight" fmla="*/ 83520 w 81000"/>
                <a:gd name="textAreaTop" fmla="*/ 0 h 3600"/>
                <a:gd name="textAreaBottom" fmla="*/ 6120 h 3600"/>
              </a:gdLst>
              <a:ahLst/>
              <a:rect l="textAreaLeft" t="textAreaTop" r="textAreaRight" b="textAreaBottom"/>
              <a:pathLst>
                <a:path w="232" h="17">
                  <a:moveTo>
                    <a:pt x="218" y="17"/>
                  </a:moveTo>
                  <a:cubicBezTo>
                    <a:pt x="224" y="17"/>
                    <a:pt x="232" y="17"/>
                    <a:pt x="232" y="10"/>
                  </a:cubicBezTo>
                  <a:cubicBezTo>
                    <a:pt x="232" y="0"/>
                    <a:pt x="224" y="0"/>
                    <a:pt x="218" y="0"/>
                  </a:cubicBezTo>
                  <a:cubicBezTo>
                    <a:pt x="150" y="0"/>
                    <a:pt x="81" y="0"/>
                    <a:pt x="12" y="0"/>
                  </a:cubicBezTo>
                  <a:cubicBezTo>
                    <a:pt x="7" y="0"/>
                    <a:pt x="0" y="0"/>
                    <a:pt x="0" y="8"/>
                  </a:cubicBezTo>
                  <a:cubicBezTo>
                    <a:pt x="0" y="17"/>
                    <a:pt x="7" y="17"/>
                    <a:pt x="12" y="17"/>
                  </a:cubicBezTo>
                  <a:cubicBezTo>
                    <a:pt x="81" y="17"/>
                    <a:pt x="150" y="17"/>
                    <a:pt x="218" y="17"/>
                  </a:cubicBezTo>
                  <a:close/>
                </a:path>
              </a:pathLst>
            </a:custGeom>
            <a:solidFill>
              <a:srgbClr val="000000"/>
            </a:solidFill>
            <a:ln w="0">
              <a:noFill/>
            </a:ln>
          </p:spPr>
          <p:style>
            <a:lnRef idx="0"/>
            <a:fillRef idx="0"/>
            <a:effectRef idx="0"/>
            <a:fontRef idx="minor"/>
          </p:style>
          <p:txBody>
            <a:bodyPr lIns="90000" rIns="90000" tIns="-38880" bIns="-38880" anchor="ctr" anchorCtr="1">
              <a:noAutofit/>
            </a:bodyPr>
            <a:p>
              <a:pPr>
                <a:lnSpc>
                  <a:spcPct val="100000"/>
                </a:lnSpc>
              </a:pPr>
              <a:endParaRPr b="0" lang="en-US" sz="1800" spc="-1" strike="noStrike">
                <a:solidFill>
                  <a:srgbClr val="ffffff"/>
                </a:solidFill>
                <a:latin typeface="Arial"/>
                <a:ea typeface="DejaVu Sans"/>
              </a:endParaRPr>
            </a:p>
          </p:txBody>
        </p:sp>
        <p:sp>
          <p:nvSpPr>
            <p:cNvPr id="1086" name=""/>
            <p:cNvSpPr/>
            <p:nvPr/>
          </p:nvSpPr>
          <p:spPr>
            <a:xfrm>
              <a:off x="7304760" y="5369040"/>
              <a:ext cx="42840" cy="79560"/>
            </a:xfrm>
            <a:custGeom>
              <a:avLst/>
              <a:gdLst>
                <a:gd name="textAreaLeft" fmla="*/ 0 w 42840"/>
                <a:gd name="textAreaRight" fmla="*/ 45360 w 42840"/>
                <a:gd name="textAreaTop" fmla="*/ 0 h 79560"/>
                <a:gd name="textAreaBottom" fmla="*/ 82080 h 79560"/>
              </a:gdLst>
              <a:ahLst/>
              <a:rect l="textAreaLeft" t="textAreaTop" r="textAreaRight" b="textAreaBottom"/>
              <a:pathLst>
                <a:path w="126" h="228">
                  <a:moveTo>
                    <a:pt x="79" y="10"/>
                  </a:moveTo>
                  <a:cubicBezTo>
                    <a:pt x="79" y="0"/>
                    <a:pt x="79" y="0"/>
                    <a:pt x="69" y="0"/>
                  </a:cubicBezTo>
                  <a:cubicBezTo>
                    <a:pt x="47" y="21"/>
                    <a:pt x="16" y="23"/>
                    <a:pt x="0" y="23"/>
                  </a:cubicBezTo>
                  <a:cubicBezTo>
                    <a:pt x="0" y="27"/>
                    <a:pt x="0" y="31"/>
                    <a:pt x="0" y="35"/>
                  </a:cubicBezTo>
                  <a:cubicBezTo>
                    <a:pt x="9" y="35"/>
                    <a:pt x="33" y="35"/>
                    <a:pt x="51" y="26"/>
                  </a:cubicBezTo>
                  <a:cubicBezTo>
                    <a:pt x="51" y="84"/>
                    <a:pt x="51" y="142"/>
                    <a:pt x="51" y="200"/>
                  </a:cubicBezTo>
                  <a:cubicBezTo>
                    <a:pt x="51" y="211"/>
                    <a:pt x="51" y="215"/>
                    <a:pt x="17" y="215"/>
                  </a:cubicBezTo>
                  <a:cubicBezTo>
                    <a:pt x="12" y="215"/>
                    <a:pt x="8" y="215"/>
                    <a:pt x="3" y="215"/>
                  </a:cubicBezTo>
                  <a:cubicBezTo>
                    <a:pt x="3" y="220"/>
                    <a:pt x="3" y="224"/>
                    <a:pt x="3" y="228"/>
                  </a:cubicBezTo>
                  <a:cubicBezTo>
                    <a:pt x="10" y="228"/>
                    <a:pt x="52" y="227"/>
                    <a:pt x="65" y="227"/>
                  </a:cubicBezTo>
                  <a:cubicBezTo>
                    <a:pt x="76" y="227"/>
                    <a:pt x="119" y="228"/>
                    <a:pt x="126" y="228"/>
                  </a:cubicBezTo>
                  <a:cubicBezTo>
                    <a:pt x="126" y="224"/>
                    <a:pt x="126" y="220"/>
                    <a:pt x="126" y="215"/>
                  </a:cubicBezTo>
                  <a:cubicBezTo>
                    <a:pt x="122" y="215"/>
                    <a:pt x="118" y="215"/>
                    <a:pt x="114" y="215"/>
                  </a:cubicBezTo>
                  <a:cubicBezTo>
                    <a:pt x="79" y="215"/>
                    <a:pt x="79" y="211"/>
                    <a:pt x="79" y="200"/>
                  </a:cubicBezTo>
                  <a:cubicBezTo>
                    <a:pt x="79" y="137"/>
                    <a:pt x="79" y="74"/>
                    <a:pt x="79"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087" name=""/>
            <p:cNvSpPr/>
            <p:nvPr/>
          </p:nvSpPr>
          <p:spPr>
            <a:xfrm>
              <a:off x="7386120" y="5379120"/>
              <a:ext cx="18360" cy="50400"/>
            </a:xfrm>
            <a:custGeom>
              <a:avLst/>
              <a:gdLst>
                <a:gd name="textAreaLeft" fmla="*/ 0 w 18360"/>
                <a:gd name="textAreaRight" fmla="*/ 20880 w 18360"/>
                <a:gd name="textAreaTop" fmla="*/ 0 h 50400"/>
                <a:gd name="textAreaBottom" fmla="*/ 52920 h 50400"/>
              </a:gdLst>
              <a:ahLst/>
              <a:rect l="textAreaLeft" t="textAreaTop" r="textAreaRight" b="textAreaBottom"/>
              <a:pathLst>
                <a:path w="58" h="147">
                  <a:moveTo>
                    <a:pt x="58" y="52"/>
                  </a:moveTo>
                  <a:cubicBezTo>
                    <a:pt x="58" y="20"/>
                    <a:pt x="46" y="0"/>
                    <a:pt x="26" y="0"/>
                  </a:cubicBezTo>
                  <a:cubicBezTo>
                    <a:pt x="11" y="0"/>
                    <a:pt x="0" y="13"/>
                    <a:pt x="0" y="27"/>
                  </a:cubicBezTo>
                  <a:cubicBezTo>
                    <a:pt x="0" y="39"/>
                    <a:pt x="11" y="52"/>
                    <a:pt x="26" y="52"/>
                  </a:cubicBezTo>
                  <a:cubicBezTo>
                    <a:pt x="32" y="52"/>
                    <a:pt x="39" y="51"/>
                    <a:pt x="43" y="46"/>
                  </a:cubicBezTo>
                  <a:cubicBezTo>
                    <a:pt x="44" y="45"/>
                    <a:pt x="45" y="46"/>
                    <a:pt x="46" y="45"/>
                  </a:cubicBezTo>
                  <a:cubicBezTo>
                    <a:pt x="47" y="45"/>
                    <a:pt x="47" y="45"/>
                    <a:pt x="47" y="52"/>
                  </a:cubicBezTo>
                  <a:cubicBezTo>
                    <a:pt x="47" y="88"/>
                    <a:pt x="30" y="117"/>
                    <a:pt x="14" y="133"/>
                  </a:cubicBezTo>
                  <a:cubicBezTo>
                    <a:pt x="8" y="138"/>
                    <a:pt x="8" y="140"/>
                    <a:pt x="8" y="141"/>
                  </a:cubicBezTo>
                  <a:cubicBezTo>
                    <a:pt x="8" y="144"/>
                    <a:pt x="11" y="147"/>
                    <a:pt x="14" y="147"/>
                  </a:cubicBezTo>
                  <a:cubicBezTo>
                    <a:pt x="18" y="147"/>
                    <a:pt x="58" y="109"/>
                    <a:pt x="58" y="52"/>
                  </a:cubicBezTo>
                  <a:close/>
                </a:path>
              </a:pathLst>
            </a:custGeom>
            <a:solidFill>
              <a:srgbClr val="000000"/>
            </a:solidFill>
            <a:ln w="0">
              <a:noFill/>
            </a:ln>
          </p:spPr>
          <p:style>
            <a:lnRef idx="0"/>
            <a:fillRef idx="0"/>
            <a:effectRef idx="0"/>
            <a:fontRef idx="minor"/>
          </p:style>
          <p:txBody>
            <a:bodyPr lIns="90000" rIns="90000" tIns="7920" bIns="7920" anchor="ctr" anchorCtr="1">
              <a:noAutofit/>
            </a:bodyPr>
            <a:p>
              <a:pPr>
                <a:lnSpc>
                  <a:spcPct val="100000"/>
                </a:lnSpc>
              </a:pPr>
              <a:endParaRPr b="0" lang="en-US" sz="1800" spc="-1" strike="noStrike">
                <a:solidFill>
                  <a:srgbClr val="ffffff"/>
                </a:solidFill>
                <a:latin typeface="Arial"/>
                <a:ea typeface="DejaVu Sans"/>
              </a:endParaRPr>
            </a:p>
          </p:txBody>
        </p:sp>
        <p:sp>
          <p:nvSpPr>
            <p:cNvPr id="1088" name=""/>
            <p:cNvSpPr/>
            <p:nvPr/>
          </p:nvSpPr>
          <p:spPr>
            <a:xfrm>
              <a:off x="7459560" y="5277600"/>
              <a:ext cx="173520" cy="121680"/>
            </a:xfrm>
            <a:custGeom>
              <a:avLst/>
              <a:gdLst>
                <a:gd name="textAreaLeft" fmla="*/ 0 w 173520"/>
                <a:gd name="textAreaRight" fmla="*/ 176040 w 173520"/>
                <a:gd name="textAreaTop" fmla="*/ 0 h 121680"/>
                <a:gd name="textAreaBottom" fmla="*/ 124200 h 121680"/>
              </a:gdLst>
              <a:ahLst/>
              <a:rect l="textAreaLeft" t="textAreaTop" r="textAreaRight" b="textAreaBottom"/>
              <a:pathLst>
                <a:path w="489" h="345">
                  <a:moveTo>
                    <a:pt x="424" y="58"/>
                  </a:moveTo>
                  <a:cubicBezTo>
                    <a:pt x="435" y="35"/>
                    <a:pt x="448" y="17"/>
                    <a:pt x="479" y="16"/>
                  </a:cubicBezTo>
                  <a:cubicBezTo>
                    <a:pt x="483" y="14"/>
                    <a:pt x="489" y="14"/>
                    <a:pt x="489" y="6"/>
                  </a:cubicBezTo>
                  <a:cubicBezTo>
                    <a:pt x="489" y="3"/>
                    <a:pt x="486" y="0"/>
                    <a:pt x="482" y="0"/>
                  </a:cubicBezTo>
                  <a:cubicBezTo>
                    <a:pt x="470" y="0"/>
                    <a:pt x="456" y="2"/>
                    <a:pt x="444" y="2"/>
                  </a:cubicBezTo>
                  <a:cubicBezTo>
                    <a:pt x="427" y="2"/>
                    <a:pt x="409" y="0"/>
                    <a:pt x="393" y="0"/>
                  </a:cubicBezTo>
                  <a:cubicBezTo>
                    <a:pt x="391" y="0"/>
                    <a:pt x="384" y="0"/>
                    <a:pt x="384" y="10"/>
                  </a:cubicBezTo>
                  <a:cubicBezTo>
                    <a:pt x="384" y="14"/>
                    <a:pt x="388" y="16"/>
                    <a:pt x="391" y="16"/>
                  </a:cubicBezTo>
                  <a:cubicBezTo>
                    <a:pt x="403" y="16"/>
                    <a:pt x="420" y="20"/>
                    <a:pt x="420" y="34"/>
                  </a:cubicBezTo>
                  <a:cubicBezTo>
                    <a:pt x="420" y="39"/>
                    <a:pt x="417" y="44"/>
                    <a:pt x="414" y="51"/>
                  </a:cubicBezTo>
                  <a:cubicBezTo>
                    <a:pt x="370" y="127"/>
                    <a:pt x="326" y="204"/>
                    <a:pt x="281" y="281"/>
                  </a:cubicBezTo>
                  <a:cubicBezTo>
                    <a:pt x="275" y="200"/>
                    <a:pt x="269" y="119"/>
                    <a:pt x="263" y="38"/>
                  </a:cubicBezTo>
                  <a:cubicBezTo>
                    <a:pt x="262" y="28"/>
                    <a:pt x="262" y="16"/>
                    <a:pt x="297" y="16"/>
                  </a:cubicBezTo>
                  <a:cubicBezTo>
                    <a:pt x="305" y="16"/>
                    <a:pt x="311" y="16"/>
                    <a:pt x="311" y="6"/>
                  </a:cubicBezTo>
                  <a:cubicBezTo>
                    <a:pt x="311" y="0"/>
                    <a:pt x="305" y="0"/>
                    <a:pt x="304" y="0"/>
                  </a:cubicBezTo>
                  <a:cubicBezTo>
                    <a:pt x="284" y="0"/>
                    <a:pt x="263" y="2"/>
                    <a:pt x="244" y="2"/>
                  </a:cubicBezTo>
                  <a:cubicBezTo>
                    <a:pt x="232" y="2"/>
                    <a:pt x="203" y="0"/>
                    <a:pt x="192" y="0"/>
                  </a:cubicBezTo>
                  <a:cubicBezTo>
                    <a:pt x="189" y="0"/>
                    <a:pt x="182" y="0"/>
                    <a:pt x="182" y="10"/>
                  </a:cubicBezTo>
                  <a:cubicBezTo>
                    <a:pt x="182" y="16"/>
                    <a:pt x="188" y="16"/>
                    <a:pt x="195" y="16"/>
                  </a:cubicBezTo>
                  <a:cubicBezTo>
                    <a:pt x="216" y="16"/>
                    <a:pt x="218" y="18"/>
                    <a:pt x="220" y="27"/>
                  </a:cubicBezTo>
                  <a:cubicBezTo>
                    <a:pt x="221" y="39"/>
                    <a:pt x="222" y="52"/>
                    <a:pt x="223" y="65"/>
                  </a:cubicBezTo>
                  <a:cubicBezTo>
                    <a:pt x="181" y="137"/>
                    <a:pt x="140" y="209"/>
                    <a:pt x="98" y="281"/>
                  </a:cubicBezTo>
                  <a:cubicBezTo>
                    <a:pt x="92" y="198"/>
                    <a:pt x="86" y="115"/>
                    <a:pt x="80" y="32"/>
                  </a:cubicBezTo>
                  <a:cubicBezTo>
                    <a:pt x="80" y="27"/>
                    <a:pt x="80" y="16"/>
                    <a:pt x="118" y="16"/>
                  </a:cubicBezTo>
                  <a:cubicBezTo>
                    <a:pt x="122" y="16"/>
                    <a:pt x="127" y="16"/>
                    <a:pt x="127" y="6"/>
                  </a:cubicBezTo>
                  <a:cubicBezTo>
                    <a:pt x="127" y="0"/>
                    <a:pt x="122" y="0"/>
                    <a:pt x="120" y="0"/>
                  </a:cubicBezTo>
                  <a:cubicBezTo>
                    <a:pt x="101" y="0"/>
                    <a:pt x="80" y="2"/>
                    <a:pt x="60" y="2"/>
                  </a:cubicBezTo>
                  <a:cubicBezTo>
                    <a:pt x="43" y="2"/>
                    <a:pt x="25" y="0"/>
                    <a:pt x="8" y="0"/>
                  </a:cubicBezTo>
                  <a:cubicBezTo>
                    <a:pt x="6" y="0"/>
                    <a:pt x="0" y="0"/>
                    <a:pt x="0" y="10"/>
                  </a:cubicBezTo>
                  <a:cubicBezTo>
                    <a:pt x="0" y="16"/>
                    <a:pt x="4" y="16"/>
                    <a:pt x="13" y="16"/>
                  </a:cubicBezTo>
                  <a:cubicBezTo>
                    <a:pt x="36" y="16"/>
                    <a:pt x="36" y="20"/>
                    <a:pt x="38" y="34"/>
                  </a:cubicBezTo>
                  <a:cubicBezTo>
                    <a:pt x="45" y="133"/>
                    <a:pt x="53" y="233"/>
                    <a:pt x="60" y="333"/>
                  </a:cubicBezTo>
                  <a:cubicBezTo>
                    <a:pt x="60" y="341"/>
                    <a:pt x="62" y="345"/>
                    <a:pt x="69" y="345"/>
                  </a:cubicBezTo>
                  <a:cubicBezTo>
                    <a:pt x="74" y="345"/>
                    <a:pt x="76" y="342"/>
                    <a:pt x="80" y="335"/>
                  </a:cubicBezTo>
                  <a:cubicBezTo>
                    <a:pt x="128" y="252"/>
                    <a:pt x="176" y="169"/>
                    <a:pt x="224" y="85"/>
                  </a:cubicBezTo>
                  <a:cubicBezTo>
                    <a:pt x="230" y="168"/>
                    <a:pt x="236" y="250"/>
                    <a:pt x="242" y="333"/>
                  </a:cubicBezTo>
                  <a:cubicBezTo>
                    <a:pt x="244" y="342"/>
                    <a:pt x="245" y="345"/>
                    <a:pt x="251" y="345"/>
                  </a:cubicBezTo>
                  <a:cubicBezTo>
                    <a:pt x="258" y="345"/>
                    <a:pt x="260" y="340"/>
                    <a:pt x="262" y="335"/>
                  </a:cubicBezTo>
                  <a:cubicBezTo>
                    <a:pt x="316" y="243"/>
                    <a:pt x="370" y="150"/>
                    <a:pt x="424" y="5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89" name=""/>
            <p:cNvSpPr/>
            <p:nvPr/>
          </p:nvSpPr>
          <p:spPr>
            <a:xfrm>
              <a:off x="7655760" y="5213880"/>
              <a:ext cx="29520" cy="120600"/>
            </a:xfrm>
            <a:custGeom>
              <a:avLst/>
              <a:gdLst>
                <a:gd name="textAreaLeft" fmla="*/ 0 w 29520"/>
                <a:gd name="textAreaRight" fmla="*/ 32040 w 29520"/>
                <a:gd name="textAreaTop" fmla="*/ 0 h 120600"/>
                <a:gd name="textAreaBottom" fmla="*/ 123120 h 120600"/>
              </a:gdLst>
              <a:ahLst/>
              <a:rect l="textAreaLeft" t="textAreaTop" r="textAreaRight" b="textAreaBottom"/>
              <a:pathLst>
                <a:path w="89" h="342">
                  <a:moveTo>
                    <a:pt x="82" y="0"/>
                  </a:moveTo>
                  <a:cubicBezTo>
                    <a:pt x="18" y="46"/>
                    <a:pt x="0" y="119"/>
                    <a:pt x="0" y="172"/>
                  </a:cubicBezTo>
                  <a:cubicBezTo>
                    <a:pt x="0" y="219"/>
                    <a:pt x="15" y="295"/>
                    <a:pt x="82" y="342"/>
                  </a:cubicBezTo>
                  <a:cubicBezTo>
                    <a:pt x="85" y="342"/>
                    <a:pt x="89" y="342"/>
                    <a:pt x="89" y="338"/>
                  </a:cubicBezTo>
                  <a:cubicBezTo>
                    <a:pt x="89" y="336"/>
                    <a:pt x="89" y="335"/>
                    <a:pt x="86" y="334"/>
                  </a:cubicBezTo>
                  <a:cubicBezTo>
                    <a:pt x="40" y="292"/>
                    <a:pt x="23" y="233"/>
                    <a:pt x="23" y="172"/>
                  </a:cubicBezTo>
                  <a:cubicBezTo>
                    <a:pt x="23" y="80"/>
                    <a:pt x="58" y="33"/>
                    <a:pt x="88" y="8"/>
                  </a:cubicBezTo>
                  <a:cubicBezTo>
                    <a:pt x="89" y="7"/>
                    <a:pt x="89" y="6"/>
                    <a:pt x="89" y="4"/>
                  </a:cubicBezTo>
                  <a:cubicBezTo>
                    <a:pt x="89" y="0"/>
                    <a:pt x="85" y="0"/>
                    <a:pt x="82"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90" name=""/>
            <p:cNvSpPr/>
            <p:nvPr/>
          </p:nvSpPr>
          <p:spPr>
            <a:xfrm>
              <a:off x="7704360" y="5252040"/>
              <a:ext cx="54360" cy="53280"/>
            </a:xfrm>
            <a:custGeom>
              <a:avLst/>
              <a:gdLst>
                <a:gd name="textAreaLeft" fmla="*/ 0 w 54360"/>
                <a:gd name="textAreaRight" fmla="*/ 56880 w 54360"/>
                <a:gd name="textAreaTop" fmla="*/ 0 h 53280"/>
                <a:gd name="textAreaBottom" fmla="*/ 55800 h 53280"/>
              </a:gdLst>
              <a:ahLst/>
              <a:rect l="textAreaLeft" t="textAreaTop" r="textAreaRight" b="textAreaBottom"/>
              <a:pathLst>
                <a:path w="158" h="155">
                  <a:moveTo>
                    <a:pt x="37" y="122"/>
                  </a:moveTo>
                  <a:cubicBezTo>
                    <a:pt x="46" y="112"/>
                    <a:pt x="52" y="106"/>
                    <a:pt x="81" y="82"/>
                  </a:cubicBezTo>
                  <a:cubicBezTo>
                    <a:pt x="88" y="77"/>
                    <a:pt x="115" y="56"/>
                    <a:pt x="125" y="46"/>
                  </a:cubicBezTo>
                  <a:cubicBezTo>
                    <a:pt x="146" y="25"/>
                    <a:pt x="158" y="8"/>
                    <a:pt x="158" y="4"/>
                  </a:cubicBezTo>
                  <a:cubicBezTo>
                    <a:pt x="158" y="0"/>
                    <a:pt x="154" y="0"/>
                    <a:pt x="153" y="0"/>
                  </a:cubicBezTo>
                  <a:cubicBezTo>
                    <a:pt x="150" y="0"/>
                    <a:pt x="149" y="0"/>
                    <a:pt x="147" y="3"/>
                  </a:cubicBezTo>
                  <a:cubicBezTo>
                    <a:pt x="136" y="20"/>
                    <a:pt x="129" y="24"/>
                    <a:pt x="121" y="24"/>
                  </a:cubicBezTo>
                  <a:cubicBezTo>
                    <a:pt x="116" y="24"/>
                    <a:pt x="111" y="24"/>
                    <a:pt x="101" y="14"/>
                  </a:cubicBezTo>
                  <a:cubicBezTo>
                    <a:pt x="90" y="3"/>
                    <a:pt x="81" y="0"/>
                    <a:pt x="74" y="0"/>
                  </a:cubicBezTo>
                  <a:cubicBezTo>
                    <a:pt x="46" y="0"/>
                    <a:pt x="28" y="29"/>
                    <a:pt x="28" y="41"/>
                  </a:cubicBezTo>
                  <a:cubicBezTo>
                    <a:pt x="28" y="43"/>
                    <a:pt x="31" y="45"/>
                    <a:pt x="34" y="45"/>
                  </a:cubicBezTo>
                  <a:cubicBezTo>
                    <a:pt x="38" y="45"/>
                    <a:pt x="38" y="43"/>
                    <a:pt x="39" y="39"/>
                  </a:cubicBezTo>
                  <a:cubicBezTo>
                    <a:pt x="45" y="28"/>
                    <a:pt x="65" y="27"/>
                    <a:pt x="70" y="27"/>
                  </a:cubicBezTo>
                  <a:cubicBezTo>
                    <a:pt x="77" y="27"/>
                    <a:pt x="87" y="29"/>
                    <a:pt x="91" y="29"/>
                  </a:cubicBezTo>
                  <a:cubicBezTo>
                    <a:pt x="111" y="34"/>
                    <a:pt x="112" y="34"/>
                    <a:pt x="122" y="34"/>
                  </a:cubicBezTo>
                  <a:cubicBezTo>
                    <a:pt x="112" y="43"/>
                    <a:pt x="107" y="49"/>
                    <a:pt x="73" y="75"/>
                  </a:cubicBezTo>
                  <a:cubicBezTo>
                    <a:pt x="46" y="96"/>
                    <a:pt x="38" y="105"/>
                    <a:pt x="31" y="112"/>
                  </a:cubicBezTo>
                  <a:cubicBezTo>
                    <a:pt x="10" y="133"/>
                    <a:pt x="0" y="147"/>
                    <a:pt x="0" y="151"/>
                  </a:cubicBezTo>
                  <a:cubicBezTo>
                    <a:pt x="0" y="155"/>
                    <a:pt x="4" y="155"/>
                    <a:pt x="6" y="155"/>
                  </a:cubicBezTo>
                  <a:cubicBezTo>
                    <a:pt x="10" y="155"/>
                    <a:pt x="10" y="154"/>
                    <a:pt x="11" y="151"/>
                  </a:cubicBezTo>
                  <a:cubicBezTo>
                    <a:pt x="21" y="138"/>
                    <a:pt x="32" y="130"/>
                    <a:pt x="44" y="130"/>
                  </a:cubicBezTo>
                  <a:cubicBezTo>
                    <a:pt x="48" y="130"/>
                    <a:pt x="53" y="130"/>
                    <a:pt x="62" y="140"/>
                  </a:cubicBezTo>
                  <a:cubicBezTo>
                    <a:pt x="73" y="150"/>
                    <a:pt x="80" y="155"/>
                    <a:pt x="91" y="155"/>
                  </a:cubicBezTo>
                  <a:cubicBezTo>
                    <a:pt x="128" y="155"/>
                    <a:pt x="150" y="113"/>
                    <a:pt x="150" y="102"/>
                  </a:cubicBezTo>
                  <a:cubicBezTo>
                    <a:pt x="150" y="98"/>
                    <a:pt x="147" y="96"/>
                    <a:pt x="144" y="96"/>
                  </a:cubicBezTo>
                  <a:cubicBezTo>
                    <a:pt x="140" y="96"/>
                    <a:pt x="140" y="99"/>
                    <a:pt x="139" y="102"/>
                  </a:cubicBezTo>
                  <a:cubicBezTo>
                    <a:pt x="132" y="120"/>
                    <a:pt x="112" y="127"/>
                    <a:pt x="95" y="127"/>
                  </a:cubicBezTo>
                  <a:cubicBezTo>
                    <a:pt x="87" y="127"/>
                    <a:pt x="79" y="126"/>
                    <a:pt x="70" y="124"/>
                  </a:cubicBezTo>
                  <a:cubicBezTo>
                    <a:pt x="53" y="120"/>
                    <a:pt x="51" y="120"/>
                    <a:pt x="45" y="120"/>
                  </a:cubicBezTo>
                  <a:cubicBezTo>
                    <a:pt x="44" y="120"/>
                    <a:pt x="39" y="120"/>
                    <a:pt x="37" y="122"/>
                  </a:cubicBezTo>
                  <a:close/>
                </a:path>
              </a:pathLst>
            </a:custGeom>
            <a:solidFill>
              <a:srgbClr val="000000"/>
            </a:solidFill>
            <a:ln w="0">
              <a:noFill/>
            </a:ln>
          </p:spPr>
          <p:style>
            <a:lnRef idx="0"/>
            <a:fillRef idx="0"/>
            <a:effectRef idx="0"/>
            <a:fontRef idx="minor"/>
          </p:style>
          <p:txBody>
            <a:bodyPr lIns="90000" rIns="90000" tIns="10800" bIns="10800" anchor="ctr" anchorCtr="1">
              <a:noAutofit/>
            </a:bodyPr>
            <a:p>
              <a:pPr>
                <a:lnSpc>
                  <a:spcPct val="100000"/>
                </a:lnSpc>
              </a:pPr>
              <a:endParaRPr b="0" lang="en-US" sz="1800" spc="-1" strike="noStrike">
                <a:solidFill>
                  <a:srgbClr val="ffffff"/>
                </a:solidFill>
                <a:latin typeface="Arial"/>
                <a:ea typeface="DejaVu Sans"/>
              </a:endParaRPr>
            </a:p>
          </p:txBody>
        </p:sp>
        <p:sp>
          <p:nvSpPr>
            <p:cNvPr id="1091" name=""/>
            <p:cNvSpPr/>
            <p:nvPr/>
          </p:nvSpPr>
          <p:spPr>
            <a:xfrm>
              <a:off x="7778520" y="5213880"/>
              <a:ext cx="29160" cy="120600"/>
            </a:xfrm>
            <a:custGeom>
              <a:avLst/>
              <a:gdLst>
                <a:gd name="textAreaLeft" fmla="*/ 0 w 29160"/>
                <a:gd name="textAreaRight" fmla="*/ 31680 w 29160"/>
                <a:gd name="textAreaTop" fmla="*/ 0 h 120600"/>
                <a:gd name="textAreaBottom" fmla="*/ 123120 h 120600"/>
              </a:gdLst>
              <a:ahLst/>
              <a:rect l="textAreaLeft" t="textAreaTop" r="textAreaRight" b="textAreaBottom"/>
              <a:pathLst>
                <a:path w="88" h="342">
                  <a:moveTo>
                    <a:pt x="6" y="0"/>
                  </a:moveTo>
                  <a:cubicBezTo>
                    <a:pt x="4" y="0"/>
                    <a:pt x="0" y="0"/>
                    <a:pt x="0" y="4"/>
                  </a:cubicBezTo>
                  <a:cubicBezTo>
                    <a:pt x="0" y="6"/>
                    <a:pt x="0" y="7"/>
                    <a:pt x="3" y="10"/>
                  </a:cubicBezTo>
                  <a:cubicBezTo>
                    <a:pt x="32" y="36"/>
                    <a:pt x="66" y="82"/>
                    <a:pt x="66" y="172"/>
                  </a:cubicBezTo>
                  <a:cubicBezTo>
                    <a:pt x="66" y="243"/>
                    <a:pt x="43" y="297"/>
                    <a:pt x="6" y="331"/>
                  </a:cubicBezTo>
                  <a:cubicBezTo>
                    <a:pt x="0" y="336"/>
                    <a:pt x="0" y="336"/>
                    <a:pt x="0" y="338"/>
                  </a:cubicBezTo>
                  <a:cubicBezTo>
                    <a:pt x="0" y="340"/>
                    <a:pt x="0" y="342"/>
                    <a:pt x="4" y="342"/>
                  </a:cubicBezTo>
                  <a:cubicBezTo>
                    <a:pt x="8" y="342"/>
                    <a:pt x="41" y="320"/>
                    <a:pt x="63" y="276"/>
                  </a:cubicBezTo>
                  <a:cubicBezTo>
                    <a:pt x="78" y="249"/>
                    <a:pt x="88" y="212"/>
                    <a:pt x="88" y="172"/>
                  </a:cubicBezTo>
                  <a:cubicBezTo>
                    <a:pt x="88" y="123"/>
                    <a:pt x="74" y="49"/>
                    <a:pt x="6"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92" name=""/>
            <p:cNvSpPr/>
            <p:nvPr/>
          </p:nvSpPr>
          <p:spPr>
            <a:xfrm>
              <a:off x="7630560" y="5369040"/>
              <a:ext cx="42840" cy="79560"/>
            </a:xfrm>
            <a:custGeom>
              <a:avLst/>
              <a:gdLst>
                <a:gd name="textAreaLeft" fmla="*/ 0 w 42840"/>
                <a:gd name="textAreaRight" fmla="*/ 45360 w 42840"/>
                <a:gd name="textAreaTop" fmla="*/ 0 h 79560"/>
                <a:gd name="textAreaBottom" fmla="*/ 82080 h 79560"/>
              </a:gdLst>
              <a:ahLst/>
              <a:rect l="textAreaLeft" t="textAreaTop" r="textAreaRight" b="textAreaBottom"/>
              <a:pathLst>
                <a:path w="126" h="228">
                  <a:moveTo>
                    <a:pt x="78" y="10"/>
                  </a:moveTo>
                  <a:cubicBezTo>
                    <a:pt x="78" y="0"/>
                    <a:pt x="77" y="0"/>
                    <a:pt x="67" y="0"/>
                  </a:cubicBezTo>
                  <a:cubicBezTo>
                    <a:pt x="46" y="21"/>
                    <a:pt x="14" y="23"/>
                    <a:pt x="0" y="23"/>
                  </a:cubicBezTo>
                  <a:cubicBezTo>
                    <a:pt x="0" y="27"/>
                    <a:pt x="0" y="31"/>
                    <a:pt x="0" y="35"/>
                  </a:cubicBezTo>
                  <a:cubicBezTo>
                    <a:pt x="8" y="35"/>
                    <a:pt x="30" y="35"/>
                    <a:pt x="50" y="26"/>
                  </a:cubicBezTo>
                  <a:cubicBezTo>
                    <a:pt x="50" y="84"/>
                    <a:pt x="50" y="142"/>
                    <a:pt x="50" y="200"/>
                  </a:cubicBezTo>
                  <a:cubicBezTo>
                    <a:pt x="50" y="211"/>
                    <a:pt x="50" y="215"/>
                    <a:pt x="15" y="215"/>
                  </a:cubicBezTo>
                  <a:cubicBezTo>
                    <a:pt x="11" y="215"/>
                    <a:pt x="7" y="215"/>
                    <a:pt x="2" y="215"/>
                  </a:cubicBezTo>
                  <a:cubicBezTo>
                    <a:pt x="2" y="220"/>
                    <a:pt x="2" y="224"/>
                    <a:pt x="2" y="228"/>
                  </a:cubicBezTo>
                  <a:cubicBezTo>
                    <a:pt x="8" y="228"/>
                    <a:pt x="51" y="227"/>
                    <a:pt x="64" y="227"/>
                  </a:cubicBezTo>
                  <a:cubicBezTo>
                    <a:pt x="74" y="227"/>
                    <a:pt x="117" y="228"/>
                    <a:pt x="126" y="228"/>
                  </a:cubicBezTo>
                  <a:cubicBezTo>
                    <a:pt x="126" y="224"/>
                    <a:pt x="126" y="220"/>
                    <a:pt x="126" y="215"/>
                  </a:cubicBezTo>
                  <a:cubicBezTo>
                    <a:pt x="121" y="215"/>
                    <a:pt x="116" y="215"/>
                    <a:pt x="112" y="215"/>
                  </a:cubicBezTo>
                  <a:cubicBezTo>
                    <a:pt x="78" y="215"/>
                    <a:pt x="78" y="211"/>
                    <a:pt x="78" y="200"/>
                  </a:cubicBezTo>
                  <a:cubicBezTo>
                    <a:pt x="78" y="137"/>
                    <a:pt x="78" y="74"/>
                    <a:pt x="78"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093" name=""/>
            <p:cNvSpPr/>
            <p:nvPr/>
          </p:nvSpPr>
          <p:spPr>
            <a:xfrm>
              <a:off x="7700400" y="5397840"/>
              <a:ext cx="11520" cy="50760"/>
            </a:xfrm>
            <a:custGeom>
              <a:avLst/>
              <a:gdLst>
                <a:gd name="textAreaLeft" fmla="*/ 0 w 11520"/>
                <a:gd name="textAreaRight" fmla="*/ 14040 w 11520"/>
                <a:gd name="textAreaTop" fmla="*/ 0 h 50760"/>
                <a:gd name="textAreaBottom" fmla="*/ 53280 h 50760"/>
              </a:gdLst>
              <a:ahLst/>
              <a:rect l="textAreaLeft" t="textAreaTop" r="textAreaRight" b="textAreaBottom"/>
              <a:pathLst>
                <a:path w="39" h="148">
                  <a:moveTo>
                    <a:pt x="39" y="20"/>
                  </a:moveTo>
                  <a:cubicBezTo>
                    <a:pt x="39" y="8"/>
                    <a:pt x="29" y="0"/>
                    <a:pt x="20" y="0"/>
                  </a:cubicBezTo>
                  <a:cubicBezTo>
                    <a:pt x="8" y="0"/>
                    <a:pt x="0" y="10"/>
                    <a:pt x="0" y="20"/>
                  </a:cubicBezTo>
                  <a:cubicBezTo>
                    <a:pt x="0" y="32"/>
                    <a:pt x="10" y="39"/>
                    <a:pt x="20" y="39"/>
                  </a:cubicBezTo>
                  <a:cubicBezTo>
                    <a:pt x="32" y="39"/>
                    <a:pt x="39" y="31"/>
                    <a:pt x="39" y="20"/>
                  </a:cubicBezTo>
                  <a:moveTo>
                    <a:pt x="39" y="129"/>
                  </a:moveTo>
                  <a:cubicBezTo>
                    <a:pt x="39" y="116"/>
                    <a:pt x="29" y="109"/>
                    <a:pt x="20" y="109"/>
                  </a:cubicBezTo>
                  <a:cubicBezTo>
                    <a:pt x="8" y="109"/>
                    <a:pt x="0" y="119"/>
                    <a:pt x="0" y="129"/>
                  </a:cubicBezTo>
                  <a:cubicBezTo>
                    <a:pt x="0" y="140"/>
                    <a:pt x="10" y="148"/>
                    <a:pt x="20" y="148"/>
                  </a:cubicBezTo>
                  <a:cubicBezTo>
                    <a:pt x="32" y="148"/>
                    <a:pt x="39" y="138"/>
                    <a:pt x="39" y="129"/>
                  </a:cubicBezTo>
                  <a:close/>
                </a:path>
              </a:pathLst>
            </a:custGeom>
            <a:solidFill>
              <a:srgbClr val="000000"/>
            </a:solidFill>
            <a:ln w="0">
              <a:noFill/>
            </a:ln>
          </p:spPr>
          <p:style>
            <a:lnRef idx="0"/>
            <a:fillRef idx="0"/>
            <a:effectRef idx="0"/>
            <a:fontRef idx="minor"/>
          </p:style>
          <p:txBody>
            <a:bodyPr lIns="90000" rIns="90000" tIns="8280" bIns="8280" anchor="ctr" anchorCtr="1">
              <a:noAutofit/>
            </a:bodyPr>
            <a:p>
              <a:pPr>
                <a:lnSpc>
                  <a:spcPct val="100000"/>
                </a:lnSpc>
              </a:pPr>
              <a:endParaRPr b="0" lang="en-US" sz="1800" spc="-1" strike="noStrike">
                <a:solidFill>
                  <a:srgbClr val="ffffff"/>
                </a:solidFill>
                <a:latin typeface="Arial"/>
                <a:ea typeface="DejaVu Sans"/>
              </a:endParaRPr>
            </a:p>
          </p:txBody>
        </p:sp>
        <p:sp>
          <p:nvSpPr>
            <p:cNvPr id="1094" name=""/>
            <p:cNvSpPr/>
            <p:nvPr/>
          </p:nvSpPr>
          <p:spPr>
            <a:xfrm>
              <a:off x="7736760" y="5365800"/>
              <a:ext cx="58320" cy="83880"/>
            </a:xfrm>
            <a:custGeom>
              <a:avLst/>
              <a:gdLst>
                <a:gd name="textAreaLeft" fmla="*/ 0 w 58320"/>
                <a:gd name="textAreaRight" fmla="*/ 60840 w 58320"/>
                <a:gd name="textAreaTop" fmla="*/ 0 h 83880"/>
                <a:gd name="textAreaBottom" fmla="*/ 86400 h 83880"/>
              </a:gdLst>
              <a:ahLst/>
              <a:rect l="textAreaLeft" t="textAreaTop" r="textAreaRight" b="textAreaBottom"/>
              <a:pathLst>
                <a:path w="169" h="240">
                  <a:moveTo>
                    <a:pt x="82" y="9"/>
                  </a:moveTo>
                  <a:cubicBezTo>
                    <a:pt x="83" y="8"/>
                    <a:pt x="83" y="6"/>
                    <a:pt x="84" y="4"/>
                  </a:cubicBezTo>
                  <a:cubicBezTo>
                    <a:pt x="84" y="2"/>
                    <a:pt x="82" y="0"/>
                    <a:pt x="78" y="0"/>
                  </a:cubicBezTo>
                  <a:cubicBezTo>
                    <a:pt x="71" y="0"/>
                    <a:pt x="43" y="2"/>
                    <a:pt x="33" y="2"/>
                  </a:cubicBezTo>
                  <a:cubicBezTo>
                    <a:pt x="32" y="2"/>
                    <a:pt x="26" y="4"/>
                    <a:pt x="26" y="11"/>
                  </a:cubicBezTo>
                  <a:cubicBezTo>
                    <a:pt x="26" y="15"/>
                    <a:pt x="32" y="15"/>
                    <a:pt x="35" y="15"/>
                  </a:cubicBezTo>
                  <a:cubicBezTo>
                    <a:pt x="52" y="15"/>
                    <a:pt x="52" y="18"/>
                    <a:pt x="52" y="21"/>
                  </a:cubicBezTo>
                  <a:cubicBezTo>
                    <a:pt x="52" y="23"/>
                    <a:pt x="52" y="25"/>
                    <a:pt x="50" y="28"/>
                  </a:cubicBezTo>
                  <a:cubicBezTo>
                    <a:pt x="34" y="92"/>
                    <a:pt x="19" y="157"/>
                    <a:pt x="3" y="222"/>
                  </a:cubicBezTo>
                  <a:cubicBezTo>
                    <a:pt x="0" y="229"/>
                    <a:pt x="0" y="229"/>
                    <a:pt x="0" y="230"/>
                  </a:cubicBezTo>
                  <a:cubicBezTo>
                    <a:pt x="0" y="234"/>
                    <a:pt x="4" y="240"/>
                    <a:pt x="12" y="240"/>
                  </a:cubicBezTo>
                  <a:cubicBezTo>
                    <a:pt x="21" y="240"/>
                    <a:pt x="26" y="233"/>
                    <a:pt x="28" y="226"/>
                  </a:cubicBezTo>
                  <a:cubicBezTo>
                    <a:pt x="29" y="224"/>
                    <a:pt x="43" y="164"/>
                    <a:pt x="45" y="159"/>
                  </a:cubicBezTo>
                  <a:cubicBezTo>
                    <a:pt x="70" y="162"/>
                    <a:pt x="89" y="170"/>
                    <a:pt x="89" y="188"/>
                  </a:cubicBezTo>
                  <a:cubicBezTo>
                    <a:pt x="89" y="190"/>
                    <a:pt x="89" y="191"/>
                    <a:pt x="88" y="194"/>
                  </a:cubicBezTo>
                  <a:cubicBezTo>
                    <a:pt x="87" y="199"/>
                    <a:pt x="87" y="201"/>
                    <a:pt x="87" y="205"/>
                  </a:cubicBezTo>
                  <a:cubicBezTo>
                    <a:pt x="87" y="230"/>
                    <a:pt x="106" y="240"/>
                    <a:pt x="123" y="240"/>
                  </a:cubicBezTo>
                  <a:cubicBezTo>
                    <a:pt x="157" y="240"/>
                    <a:pt x="152" y="205"/>
                    <a:pt x="166" y="188"/>
                  </a:cubicBezTo>
                  <a:cubicBezTo>
                    <a:pt x="166" y="184"/>
                    <a:pt x="164" y="185"/>
                    <a:pt x="162" y="184"/>
                  </a:cubicBezTo>
                  <a:cubicBezTo>
                    <a:pt x="157" y="184"/>
                    <a:pt x="157" y="185"/>
                    <a:pt x="155" y="192"/>
                  </a:cubicBezTo>
                  <a:cubicBezTo>
                    <a:pt x="151" y="206"/>
                    <a:pt x="141" y="230"/>
                    <a:pt x="124" y="230"/>
                  </a:cubicBezTo>
                  <a:cubicBezTo>
                    <a:pt x="115" y="230"/>
                    <a:pt x="112" y="222"/>
                    <a:pt x="112" y="213"/>
                  </a:cubicBezTo>
                  <a:cubicBezTo>
                    <a:pt x="112" y="208"/>
                    <a:pt x="112" y="206"/>
                    <a:pt x="115" y="198"/>
                  </a:cubicBezTo>
                  <a:cubicBezTo>
                    <a:pt x="115" y="197"/>
                    <a:pt x="116" y="191"/>
                    <a:pt x="116" y="187"/>
                  </a:cubicBezTo>
                  <a:cubicBezTo>
                    <a:pt x="116" y="156"/>
                    <a:pt x="75" y="152"/>
                    <a:pt x="60" y="150"/>
                  </a:cubicBezTo>
                  <a:cubicBezTo>
                    <a:pt x="70" y="145"/>
                    <a:pt x="82" y="134"/>
                    <a:pt x="89" y="128"/>
                  </a:cubicBezTo>
                  <a:cubicBezTo>
                    <a:pt x="106" y="111"/>
                    <a:pt x="123" y="96"/>
                    <a:pt x="143" y="96"/>
                  </a:cubicBezTo>
                  <a:cubicBezTo>
                    <a:pt x="147" y="96"/>
                    <a:pt x="151" y="96"/>
                    <a:pt x="154" y="100"/>
                  </a:cubicBezTo>
                  <a:cubicBezTo>
                    <a:pt x="140" y="103"/>
                    <a:pt x="137" y="114"/>
                    <a:pt x="137" y="120"/>
                  </a:cubicBezTo>
                  <a:cubicBezTo>
                    <a:pt x="137" y="127"/>
                    <a:pt x="143" y="132"/>
                    <a:pt x="150" y="132"/>
                  </a:cubicBezTo>
                  <a:cubicBezTo>
                    <a:pt x="159" y="132"/>
                    <a:pt x="169" y="124"/>
                    <a:pt x="169" y="110"/>
                  </a:cubicBezTo>
                  <a:cubicBezTo>
                    <a:pt x="169" y="99"/>
                    <a:pt x="162" y="86"/>
                    <a:pt x="143" y="86"/>
                  </a:cubicBezTo>
                  <a:cubicBezTo>
                    <a:pt x="123" y="86"/>
                    <a:pt x="106" y="100"/>
                    <a:pt x="88" y="116"/>
                  </a:cubicBezTo>
                  <a:cubicBezTo>
                    <a:pt x="74" y="130"/>
                    <a:pt x="63" y="141"/>
                    <a:pt x="49" y="146"/>
                  </a:cubicBezTo>
                  <a:cubicBezTo>
                    <a:pt x="60" y="101"/>
                    <a:pt x="71" y="55"/>
                    <a:pt x="82" y="9"/>
                  </a:cubicBezTo>
                  <a:close/>
                </a:path>
              </a:pathLst>
            </a:custGeom>
            <a:solidFill>
              <a:srgbClr val="000000"/>
            </a:solidFill>
            <a:ln w="0">
              <a:noFill/>
            </a:ln>
          </p:spPr>
          <p:style>
            <a:lnRef idx="0"/>
            <a:fillRef idx="0"/>
            <a:effectRef idx="0"/>
            <a:fontRef idx="minor"/>
          </p:style>
          <p:txBody>
            <a:bodyPr lIns="90000" rIns="90000" tIns="41400" bIns="41400" anchor="ctr" anchorCtr="1">
              <a:noAutofit/>
            </a:bodyPr>
            <a:p>
              <a:pPr>
                <a:lnSpc>
                  <a:spcPct val="100000"/>
                </a:lnSpc>
              </a:pPr>
              <a:endParaRPr b="0" lang="en-US" sz="1800" spc="-1" strike="noStrike">
                <a:solidFill>
                  <a:srgbClr val="ffffff"/>
                </a:solidFill>
                <a:latin typeface="Arial"/>
                <a:ea typeface="DejaVu Sans"/>
              </a:endParaRPr>
            </a:p>
          </p:txBody>
        </p:sp>
        <p:sp>
          <p:nvSpPr>
            <p:cNvPr id="1095" name=""/>
            <p:cNvSpPr/>
            <p:nvPr/>
          </p:nvSpPr>
          <p:spPr>
            <a:xfrm>
              <a:off x="7819200" y="5416920"/>
              <a:ext cx="81360" cy="3600"/>
            </a:xfrm>
            <a:custGeom>
              <a:avLst/>
              <a:gdLst>
                <a:gd name="textAreaLeft" fmla="*/ 0 w 81360"/>
                <a:gd name="textAreaRight" fmla="*/ 83880 w 81360"/>
                <a:gd name="textAreaTop" fmla="*/ 0 h 3600"/>
                <a:gd name="textAreaBottom" fmla="*/ 6120 h 3600"/>
              </a:gdLst>
              <a:ahLst/>
              <a:rect l="textAreaLeft" t="textAreaTop" r="textAreaRight" b="textAreaBottom"/>
              <a:pathLst>
                <a:path w="233" h="17">
                  <a:moveTo>
                    <a:pt x="219" y="17"/>
                  </a:moveTo>
                  <a:cubicBezTo>
                    <a:pt x="224" y="17"/>
                    <a:pt x="233" y="17"/>
                    <a:pt x="233" y="10"/>
                  </a:cubicBezTo>
                  <a:cubicBezTo>
                    <a:pt x="233" y="0"/>
                    <a:pt x="224" y="0"/>
                    <a:pt x="219" y="0"/>
                  </a:cubicBezTo>
                  <a:cubicBezTo>
                    <a:pt x="151" y="0"/>
                    <a:pt x="83" y="0"/>
                    <a:pt x="14" y="0"/>
                  </a:cubicBezTo>
                  <a:cubicBezTo>
                    <a:pt x="9" y="0"/>
                    <a:pt x="0" y="0"/>
                    <a:pt x="0" y="8"/>
                  </a:cubicBezTo>
                  <a:cubicBezTo>
                    <a:pt x="0" y="17"/>
                    <a:pt x="7" y="17"/>
                    <a:pt x="14" y="17"/>
                  </a:cubicBezTo>
                  <a:cubicBezTo>
                    <a:pt x="83" y="17"/>
                    <a:pt x="151" y="17"/>
                    <a:pt x="219" y="17"/>
                  </a:cubicBezTo>
                  <a:close/>
                </a:path>
              </a:pathLst>
            </a:custGeom>
            <a:solidFill>
              <a:srgbClr val="000000"/>
            </a:solidFill>
            <a:ln w="0">
              <a:noFill/>
            </a:ln>
          </p:spPr>
          <p:style>
            <a:lnRef idx="0"/>
            <a:fillRef idx="0"/>
            <a:effectRef idx="0"/>
            <a:fontRef idx="minor"/>
          </p:style>
          <p:txBody>
            <a:bodyPr lIns="90000" rIns="90000" tIns="-38880" bIns="-38880" anchor="ctr" anchorCtr="1">
              <a:noAutofit/>
            </a:bodyPr>
            <a:p>
              <a:pPr>
                <a:lnSpc>
                  <a:spcPct val="100000"/>
                </a:lnSpc>
              </a:pPr>
              <a:endParaRPr b="0" lang="en-US" sz="1800" spc="-1" strike="noStrike">
                <a:solidFill>
                  <a:srgbClr val="ffffff"/>
                </a:solidFill>
                <a:latin typeface="Arial"/>
                <a:ea typeface="DejaVu Sans"/>
              </a:endParaRPr>
            </a:p>
          </p:txBody>
        </p:sp>
        <p:sp>
          <p:nvSpPr>
            <p:cNvPr id="1096" name=""/>
            <p:cNvSpPr/>
            <p:nvPr/>
          </p:nvSpPr>
          <p:spPr>
            <a:xfrm>
              <a:off x="7930080" y="5369040"/>
              <a:ext cx="42480" cy="79560"/>
            </a:xfrm>
            <a:custGeom>
              <a:avLst/>
              <a:gdLst>
                <a:gd name="textAreaLeft" fmla="*/ 0 w 42480"/>
                <a:gd name="textAreaRight" fmla="*/ 45000 w 42480"/>
                <a:gd name="textAreaTop" fmla="*/ 0 h 79560"/>
                <a:gd name="textAreaBottom" fmla="*/ 82080 h 79560"/>
              </a:gdLst>
              <a:ahLst/>
              <a:rect l="textAreaLeft" t="textAreaTop" r="textAreaRight" b="textAreaBottom"/>
              <a:pathLst>
                <a:path w="125" h="228">
                  <a:moveTo>
                    <a:pt x="77" y="10"/>
                  </a:moveTo>
                  <a:cubicBezTo>
                    <a:pt x="77" y="0"/>
                    <a:pt x="77" y="0"/>
                    <a:pt x="68" y="0"/>
                  </a:cubicBezTo>
                  <a:cubicBezTo>
                    <a:pt x="45" y="21"/>
                    <a:pt x="14" y="23"/>
                    <a:pt x="0" y="23"/>
                  </a:cubicBezTo>
                  <a:cubicBezTo>
                    <a:pt x="0" y="27"/>
                    <a:pt x="0" y="31"/>
                    <a:pt x="0" y="35"/>
                  </a:cubicBezTo>
                  <a:cubicBezTo>
                    <a:pt x="9" y="35"/>
                    <a:pt x="31" y="35"/>
                    <a:pt x="49" y="26"/>
                  </a:cubicBezTo>
                  <a:cubicBezTo>
                    <a:pt x="49" y="84"/>
                    <a:pt x="49" y="142"/>
                    <a:pt x="49" y="200"/>
                  </a:cubicBezTo>
                  <a:cubicBezTo>
                    <a:pt x="49" y="211"/>
                    <a:pt x="49" y="215"/>
                    <a:pt x="16" y="215"/>
                  </a:cubicBezTo>
                  <a:cubicBezTo>
                    <a:pt x="11" y="215"/>
                    <a:pt x="6" y="215"/>
                    <a:pt x="2" y="215"/>
                  </a:cubicBezTo>
                  <a:cubicBezTo>
                    <a:pt x="2" y="220"/>
                    <a:pt x="2" y="224"/>
                    <a:pt x="2" y="228"/>
                  </a:cubicBezTo>
                  <a:cubicBezTo>
                    <a:pt x="9" y="228"/>
                    <a:pt x="51" y="227"/>
                    <a:pt x="63" y="227"/>
                  </a:cubicBezTo>
                  <a:cubicBezTo>
                    <a:pt x="75" y="227"/>
                    <a:pt x="118" y="228"/>
                    <a:pt x="125" y="228"/>
                  </a:cubicBezTo>
                  <a:cubicBezTo>
                    <a:pt x="125" y="224"/>
                    <a:pt x="125" y="220"/>
                    <a:pt x="125" y="215"/>
                  </a:cubicBezTo>
                  <a:cubicBezTo>
                    <a:pt x="121" y="215"/>
                    <a:pt x="117" y="215"/>
                    <a:pt x="112" y="215"/>
                  </a:cubicBezTo>
                  <a:cubicBezTo>
                    <a:pt x="77" y="215"/>
                    <a:pt x="77" y="211"/>
                    <a:pt x="77" y="200"/>
                  </a:cubicBezTo>
                  <a:cubicBezTo>
                    <a:pt x="77" y="137"/>
                    <a:pt x="77" y="74"/>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097" name=""/>
            <p:cNvSpPr/>
            <p:nvPr/>
          </p:nvSpPr>
          <p:spPr>
            <a:xfrm>
              <a:off x="8011440" y="5379120"/>
              <a:ext cx="18000" cy="50400"/>
            </a:xfrm>
            <a:custGeom>
              <a:avLst/>
              <a:gdLst>
                <a:gd name="textAreaLeft" fmla="*/ 0 w 18000"/>
                <a:gd name="textAreaRight" fmla="*/ 20520 w 18000"/>
                <a:gd name="textAreaTop" fmla="*/ 0 h 50400"/>
                <a:gd name="textAreaBottom" fmla="*/ 52920 h 50400"/>
              </a:gdLst>
              <a:ahLst/>
              <a:rect l="textAreaLeft" t="textAreaTop" r="textAreaRight" b="textAreaBottom"/>
              <a:pathLst>
                <a:path w="57" h="147">
                  <a:moveTo>
                    <a:pt x="57" y="52"/>
                  </a:moveTo>
                  <a:cubicBezTo>
                    <a:pt x="57" y="20"/>
                    <a:pt x="45" y="0"/>
                    <a:pt x="25" y="0"/>
                  </a:cubicBezTo>
                  <a:cubicBezTo>
                    <a:pt x="10" y="0"/>
                    <a:pt x="0" y="13"/>
                    <a:pt x="0" y="27"/>
                  </a:cubicBezTo>
                  <a:cubicBezTo>
                    <a:pt x="0" y="39"/>
                    <a:pt x="10" y="52"/>
                    <a:pt x="25" y="52"/>
                  </a:cubicBezTo>
                  <a:cubicBezTo>
                    <a:pt x="32" y="52"/>
                    <a:pt x="38" y="51"/>
                    <a:pt x="43" y="46"/>
                  </a:cubicBezTo>
                  <a:cubicBezTo>
                    <a:pt x="45" y="45"/>
                    <a:pt x="44" y="46"/>
                    <a:pt x="45" y="45"/>
                  </a:cubicBezTo>
                  <a:cubicBezTo>
                    <a:pt x="46" y="45"/>
                    <a:pt x="46" y="45"/>
                    <a:pt x="46" y="52"/>
                  </a:cubicBezTo>
                  <a:cubicBezTo>
                    <a:pt x="46" y="88"/>
                    <a:pt x="29" y="118"/>
                    <a:pt x="12" y="133"/>
                  </a:cubicBezTo>
                  <a:cubicBezTo>
                    <a:pt x="7" y="139"/>
                    <a:pt x="7" y="140"/>
                    <a:pt x="7" y="141"/>
                  </a:cubicBezTo>
                  <a:cubicBezTo>
                    <a:pt x="7" y="144"/>
                    <a:pt x="10" y="147"/>
                    <a:pt x="12" y="147"/>
                  </a:cubicBezTo>
                  <a:cubicBezTo>
                    <a:pt x="18" y="147"/>
                    <a:pt x="57" y="109"/>
                    <a:pt x="57" y="52"/>
                  </a:cubicBezTo>
                  <a:close/>
                </a:path>
              </a:pathLst>
            </a:custGeom>
            <a:solidFill>
              <a:srgbClr val="000000"/>
            </a:solidFill>
            <a:ln w="0">
              <a:noFill/>
            </a:ln>
          </p:spPr>
          <p:style>
            <a:lnRef idx="0"/>
            <a:fillRef idx="0"/>
            <a:effectRef idx="0"/>
            <a:fontRef idx="minor"/>
          </p:style>
          <p:txBody>
            <a:bodyPr lIns="90000" rIns="90000" tIns="7920" bIns="7920" anchor="ctr" anchorCtr="1">
              <a:noAutofit/>
            </a:bodyPr>
            <a:p>
              <a:pPr>
                <a:lnSpc>
                  <a:spcPct val="100000"/>
                </a:lnSpc>
              </a:pPr>
              <a:endParaRPr b="0" lang="en-US" sz="1800" spc="-1" strike="noStrike">
                <a:solidFill>
                  <a:srgbClr val="ffffff"/>
                </a:solidFill>
                <a:latin typeface="Arial"/>
                <a:ea typeface="DejaVu Sans"/>
              </a:endParaRPr>
            </a:p>
          </p:txBody>
        </p:sp>
        <p:sp>
          <p:nvSpPr>
            <p:cNvPr id="1098" name=""/>
            <p:cNvSpPr/>
            <p:nvPr/>
          </p:nvSpPr>
          <p:spPr>
            <a:xfrm>
              <a:off x="8082720" y="5275800"/>
              <a:ext cx="63000" cy="121680"/>
            </a:xfrm>
            <a:custGeom>
              <a:avLst/>
              <a:gdLst>
                <a:gd name="textAreaLeft" fmla="*/ 0 w 63000"/>
                <a:gd name="textAreaRight" fmla="*/ 65520 w 63000"/>
                <a:gd name="textAreaTop" fmla="*/ 0 h 121680"/>
                <a:gd name="textAreaBottom" fmla="*/ 124200 h 121680"/>
              </a:gdLst>
              <a:ahLst/>
              <a:rect l="textAreaLeft" t="textAreaTop" r="textAreaRight" b="textAreaBottom"/>
              <a:pathLst>
                <a:path w="182" h="345">
                  <a:moveTo>
                    <a:pt x="96" y="5"/>
                  </a:moveTo>
                  <a:cubicBezTo>
                    <a:pt x="93" y="3"/>
                    <a:pt x="96" y="0"/>
                    <a:pt x="89" y="0"/>
                  </a:cubicBezTo>
                  <a:cubicBezTo>
                    <a:pt x="77" y="0"/>
                    <a:pt x="41" y="4"/>
                    <a:pt x="28" y="5"/>
                  </a:cubicBezTo>
                  <a:cubicBezTo>
                    <a:pt x="24" y="5"/>
                    <a:pt x="20" y="5"/>
                    <a:pt x="20" y="15"/>
                  </a:cubicBezTo>
                  <a:cubicBezTo>
                    <a:pt x="20" y="21"/>
                    <a:pt x="24" y="21"/>
                    <a:pt x="31" y="21"/>
                  </a:cubicBezTo>
                  <a:cubicBezTo>
                    <a:pt x="55" y="21"/>
                    <a:pt x="56" y="23"/>
                    <a:pt x="56" y="29"/>
                  </a:cubicBezTo>
                  <a:cubicBezTo>
                    <a:pt x="56" y="32"/>
                    <a:pt x="51" y="49"/>
                    <a:pt x="49" y="58"/>
                  </a:cubicBezTo>
                  <a:cubicBezTo>
                    <a:pt x="36" y="112"/>
                    <a:pt x="22" y="165"/>
                    <a:pt x="9" y="219"/>
                  </a:cubicBezTo>
                  <a:cubicBezTo>
                    <a:pt x="3" y="243"/>
                    <a:pt x="0" y="251"/>
                    <a:pt x="0" y="268"/>
                  </a:cubicBezTo>
                  <a:cubicBezTo>
                    <a:pt x="0" y="314"/>
                    <a:pt x="27" y="345"/>
                    <a:pt x="63" y="345"/>
                  </a:cubicBezTo>
                  <a:cubicBezTo>
                    <a:pt x="121" y="345"/>
                    <a:pt x="182" y="272"/>
                    <a:pt x="182" y="201"/>
                  </a:cubicBezTo>
                  <a:cubicBezTo>
                    <a:pt x="182" y="156"/>
                    <a:pt x="156" y="123"/>
                    <a:pt x="117" y="123"/>
                  </a:cubicBezTo>
                  <a:cubicBezTo>
                    <a:pt x="94" y="123"/>
                    <a:pt x="73" y="137"/>
                    <a:pt x="59" y="152"/>
                  </a:cubicBezTo>
                  <a:cubicBezTo>
                    <a:pt x="71" y="103"/>
                    <a:pt x="84" y="54"/>
                    <a:pt x="96" y="5"/>
                  </a:cubicBezTo>
                  <a:moveTo>
                    <a:pt x="49" y="190"/>
                  </a:moveTo>
                  <a:cubicBezTo>
                    <a:pt x="52" y="180"/>
                    <a:pt x="52" y="178"/>
                    <a:pt x="56" y="173"/>
                  </a:cubicBezTo>
                  <a:cubicBezTo>
                    <a:pt x="80" y="141"/>
                    <a:pt x="103" y="134"/>
                    <a:pt x="115" y="134"/>
                  </a:cubicBezTo>
                  <a:cubicBezTo>
                    <a:pt x="133" y="134"/>
                    <a:pt x="146" y="149"/>
                    <a:pt x="146" y="180"/>
                  </a:cubicBezTo>
                  <a:cubicBezTo>
                    <a:pt x="146" y="209"/>
                    <a:pt x="131" y="265"/>
                    <a:pt x="121" y="283"/>
                  </a:cubicBezTo>
                  <a:cubicBezTo>
                    <a:pt x="105" y="317"/>
                    <a:pt x="83" y="333"/>
                    <a:pt x="63" y="333"/>
                  </a:cubicBezTo>
                  <a:cubicBezTo>
                    <a:pt x="47" y="333"/>
                    <a:pt x="30" y="321"/>
                    <a:pt x="30" y="285"/>
                  </a:cubicBezTo>
                  <a:cubicBezTo>
                    <a:pt x="30" y="275"/>
                    <a:pt x="30" y="266"/>
                    <a:pt x="38" y="236"/>
                  </a:cubicBezTo>
                  <a:cubicBezTo>
                    <a:pt x="42" y="220"/>
                    <a:pt x="46" y="205"/>
                    <a:pt x="49" y="19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sp>
          <p:nvSpPr>
            <p:cNvPr id="1099" name=""/>
            <p:cNvSpPr/>
            <p:nvPr/>
          </p:nvSpPr>
          <p:spPr>
            <a:xfrm>
              <a:off x="8156880" y="5342400"/>
              <a:ext cx="55080" cy="82080"/>
            </a:xfrm>
            <a:custGeom>
              <a:avLst/>
              <a:gdLst>
                <a:gd name="textAreaLeft" fmla="*/ 0 w 55080"/>
                <a:gd name="textAreaRight" fmla="*/ 57600 w 55080"/>
                <a:gd name="textAreaTop" fmla="*/ 0 h 82080"/>
                <a:gd name="textAreaBottom" fmla="*/ 84600 h 82080"/>
              </a:gdLst>
              <a:ahLst/>
              <a:rect l="textAreaLeft" t="textAreaTop" r="textAreaRight" b="textAreaBottom"/>
              <a:pathLst>
                <a:path w="160" h="235">
                  <a:moveTo>
                    <a:pt x="160" y="119"/>
                  </a:moveTo>
                  <a:cubicBezTo>
                    <a:pt x="160" y="81"/>
                    <a:pt x="156" y="54"/>
                    <a:pt x="140" y="30"/>
                  </a:cubicBezTo>
                  <a:cubicBezTo>
                    <a:pt x="129" y="14"/>
                    <a:pt x="108" y="0"/>
                    <a:pt x="80" y="0"/>
                  </a:cubicBezTo>
                  <a:cubicBezTo>
                    <a:pt x="0" y="0"/>
                    <a:pt x="0" y="95"/>
                    <a:pt x="0" y="119"/>
                  </a:cubicBezTo>
                  <a:cubicBezTo>
                    <a:pt x="0" y="144"/>
                    <a:pt x="0" y="235"/>
                    <a:pt x="80" y="235"/>
                  </a:cubicBezTo>
                  <a:cubicBezTo>
                    <a:pt x="160" y="235"/>
                    <a:pt x="160" y="143"/>
                    <a:pt x="160" y="119"/>
                  </a:cubicBezTo>
                  <a:moveTo>
                    <a:pt x="80" y="225"/>
                  </a:moveTo>
                  <a:cubicBezTo>
                    <a:pt x="65" y="225"/>
                    <a:pt x="44" y="215"/>
                    <a:pt x="37" y="188"/>
                  </a:cubicBezTo>
                  <a:cubicBezTo>
                    <a:pt x="32" y="168"/>
                    <a:pt x="32" y="139"/>
                    <a:pt x="32" y="114"/>
                  </a:cubicBezTo>
                  <a:cubicBezTo>
                    <a:pt x="32" y="88"/>
                    <a:pt x="32" y="63"/>
                    <a:pt x="37" y="44"/>
                  </a:cubicBezTo>
                  <a:cubicBezTo>
                    <a:pt x="45" y="17"/>
                    <a:pt x="66" y="10"/>
                    <a:pt x="80" y="10"/>
                  </a:cubicBezTo>
                  <a:cubicBezTo>
                    <a:pt x="100" y="10"/>
                    <a:pt x="116" y="21"/>
                    <a:pt x="123" y="41"/>
                  </a:cubicBezTo>
                  <a:cubicBezTo>
                    <a:pt x="129" y="59"/>
                    <a:pt x="129" y="84"/>
                    <a:pt x="129" y="114"/>
                  </a:cubicBezTo>
                  <a:cubicBezTo>
                    <a:pt x="129" y="139"/>
                    <a:pt x="129" y="165"/>
                    <a:pt x="125" y="186"/>
                  </a:cubicBezTo>
                  <a:cubicBezTo>
                    <a:pt x="118" y="217"/>
                    <a:pt x="94" y="225"/>
                    <a:pt x="80" y="225"/>
                  </a:cubicBezTo>
                  <a:close/>
                </a:path>
              </a:pathLst>
            </a:custGeom>
            <a:solidFill>
              <a:srgbClr val="000000"/>
            </a:solidFill>
            <a:ln w="0">
              <a:noFill/>
            </a:ln>
          </p:spPr>
          <p:style>
            <a:lnRef idx="0"/>
            <a:fillRef idx="0"/>
            <a:effectRef idx="0"/>
            <a:fontRef idx="minor"/>
          </p:style>
          <p:txBody>
            <a:bodyPr lIns="90000" rIns="90000" tIns="39600" bIns="39600" anchor="ctr" anchorCtr="1">
              <a:noAutofit/>
            </a:bodyPr>
            <a:p>
              <a:pPr>
                <a:lnSpc>
                  <a:spcPct val="100000"/>
                </a:lnSpc>
              </a:pPr>
              <a:endParaRPr b="0" lang="en-US" sz="1800" spc="-1" strike="noStrike">
                <a:solidFill>
                  <a:srgbClr val="ffffff"/>
                </a:solidFill>
                <a:latin typeface="Arial"/>
                <a:ea typeface="DejaVu Sans"/>
              </a:endParaRPr>
            </a:p>
          </p:txBody>
        </p:sp>
        <p:sp>
          <p:nvSpPr>
            <p:cNvPr id="1100" name=""/>
            <p:cNvSpPr/>
            <p:nvPr/>
          </p:nvSpPr>
          <p:spPr>
            <a:xfrm>
              <a:off x="8233920" y="5371200"/>
              <a:ext cx="11880" cy="50760"/>
            </a:xfrm>
            <a:custGeom>
              <a:avLst/>
              <a:gdLst>
                <a:gd name="textAreaLeft" fmla="*/ 0 w 11880"/>
                <a:gd name="textAreaRight" fmla="*/ 14400 w 11880"/>
                <a:gd name="textAreaTop" fmla="*/ 0 h 50760"/>
                <a:gd name="textAreaBottom" fmla="*/ 53280 h 50760"/>
              </a:gdLst>
              <a:ahLst/>
              <a:rect l="textAreaLeft" t="textAreaTop" r="textAreaRight" b="textAreaBottom"/>
              <a:pathLst>
                <a:path w="40" h="148">
                  <a:moveTo>
                    <a:pt x="40" y="20"/>
                  </a:moveTo>
                  <a:cubicBezTo>
                    <a:pt x="40" y="8"/>
                    <a:pt x="31" y="0"/>
                    <a:pt x="20" y="0"/>
                  </a:cubicBezTo>
                  <a:cubicBezTo>
                    <a:pt x="9" y="0"/>
                    <a:pt x="0" y="10"/>
                    <a:pt x="0" y="20"/>
                  </a:cubicBezTo>
                  <a:cubicBezTo>
                    <a:pt x="0" y="32"/>
                    <a:pt x="10" y="39"/>
                    <a:pt x="20" y="39"/>
                  </a:cubicBezTo>
                  <a:cubicBezTo>
                    <a:pt x="33" y="39"/>
                    <a:pt x="40" y="29"/>
                    <a:pt x="40" y="20"/>
                  </a:cubicBezTo>
                  <a:moveTo>
                    <a:pt x="40" y="128"/>
                  </a:moveTo>
                  <a:cubicBezTo>
                    <a:pt x="40" y="116"/>
                    <a:pt x="31" y="109"/>
                    <a:pt x="20" y="109"/>
                  </a:cubicBezTo>
                  <a:cubicBezTo>
                    <a:pt x="9" y="109"/>
                    <a:pt x="0" y="117"/>
                    <a:pt x="0" y="128"/>
                  </a:cubicBezTo>
                  <a:cubicBezTo>
                    <a:pt x="0" y="140"/>
                    <a:pt x="10" y="148"/>
                    <a:pt x="20" y="148"/>
                  </a:cubicBezTo>
                  <a:cubicBezTo>
                    <a:pt x="33" y="148"/>
                    <a:pt x="40" y="138"/>
                    <a:pt x="40" y="128"/>
                  </a:cubicBezTo>
                  <a:close/>
                </a:path>
              </a:pathLst>
            </a:custGeom>
            <a:solidFill>
              <a:srgbClr val="000000"/>
            </a:solidFill>
            <a:ln w="0">
              <a:noFill/>
            </a:ln>
          </p:spPr>
          <p:style>
            <a:lnRef idx="0"/>
            <a:fillRef idx="0"/>
            <a:effectRef idx="0"/>
            <a:fontRef idx="minor"/>
          </p:style>
          <p:txBody>
            <a:bodyPr lIns="90000" rIns="90000" tIns="8280" bIns="8280" anchor="ctr" anchorCtr="1">
              <a:noAutofit/>
            </a:bodyPr>
            <a:p>
              <a:pPr>
                <a:lnSpc>
                  <a:spcPct val="100000"/>
                </a:lnSpc>
              </a:pPr>
              <a:endParaRPr b="0" lang="en-US" sz="1800" spc="-1" strike="noStrike">
                <a:solidFill>
                  <a:srgbClr val="ffffff"/>
                </a:solidFill>
                <a:latin typeface="Arial"/>
                <a:ea typeface="DejaVu Sans"/>
              </a:endParaRPr>
            </a:p>
          </p:txBody>
        </p:sp>
        <p:sp>
          <p:nvSpPr>
            <p:cNvPr id="1101" name=""/>
            <p:cNvSpPr/>
            <p:nvPr/>
          </p:nvSpPr>
          <p:spPr>
            <a:xfrm>
              <a:off x="8271000" y="5339160"/>
              <a:ext cx="58320" cy="83880"/>
            </a:xfrm>
            <a:custGeom>
              <a:avLst/>
              <a:gdLst>
                <a:gd name="textAreaLeft" fmla="*/ 0 w 58320"/>
                <a:gd name="textAreaRight" fmla="*/ 60840 w 58320"/>
                <a:gd name="textAreaTop" fmla="*/ 0 h 83880"/>
                <a:gd name="textAreaBottom" fmla="*/ 86400 h 83880"/>
              </a:gdLst>
              <a:ahLst/>
              <a:rect l="textAreaLeft" t="textAreaTop" r="textAreaRight" b="textAreaBottom"/>
              <a:pathLst>
                <a:path w="169" h="240">
                  <a:moveTo>
                    <a:pt x="81" y="9"/>
                  </a:moveTo>
                  <a:cubicBezTo>
                    <a:pt x="81" y="8"/>
                    <a:pt x="82" y="6"/>
                    <a:pt x="82" y="4"/>
                  </a:cubicBezTo>
                  <a:cubicBezTo>
                    <a:pt x="82" y="2"/>
                    <a:pt x="81" y="0"/>
                    <a:pt x="77" y="0"/>
                  </a:cubicBezTo>
                  <a:cubicBezTo>
                    <a:pt x="70" y="0"/>
                    <a:pt x="42" y="1"/>
                    <a:pt x="33" y="2"/>
                  </a:cubicBezTo>
                  <a:cubicBezTo>
                    <a:pt x="30" y="2"/>
                    <a:pt x="25" y="2"/>
                    <a:pt x="25" y="11"/>
                  </a:cubicBezTo>
                  <a:cubicBezTo>
                    <a:pt x="25" y="15"/>
                    <a:pt x="30" y="15"/>
                    <a:pt x="35" y="15"/>
                  </a:cubicBezTo>
                  <a:cubicBezTo>
                    <a:pt x="50" y="15"/>
                    <a:pt x="50" y="18"/>
                    <a:pt x="50" y="21"/>
                  </a:cubicBezTo>
                  <a:cubicBezTo>
                    <a:pt x="50" y="22"/>
                    <a:pt x="50" y="25"/>
                    <a:pt x="49" y="28"/>
                  </a:cubicBezTo>
                  <a:cubicBezTo>
                    <a:pt x="33" y="92"/>
                    <a:pt x="17" y="157"/>
                    <a:pt x="1" y="222"/>
                  </a:cubicBezTo>
                  <a:cubicBezTo>
                    <a:pt x="0" y="227"/>
                    <a:pt x="0" y="226"/>
                    <a:pt x="0" y="229"/>
                  </a:cubicBezTo>
                  <a:cubicBezTo>
                    <a:pt x="0" y="234"/>
                    <a:pt x="4" y="240"/>
                    <a:pt x="11" y="240"/>
                  </a:cubicBezTo>
                  <a:cubicBezTo>
                    <a:pt x="21" y="240"/>
                    <a:pt x="25" y="233"/>
                    <a:pt x="26" y="226"/>
                  </a:cubicBezTo>
                  <a:cubicBezTo>
                    <a:pt x="28" y="224"/>
                    <a:pt x="42" y="164"/>
                    <a:pt x="43" y="159"/>
                  </a:cubicBezTo>
                  <a:cubicBezTo>
                    <a:pt x="68" y="162"/>
                    <a:pt x="88" y="170"/>
                    <a:pt x="88" y="187"/>
                  </a:cubicBezTo>
                  <a:cubicBezTo>
                    <a:pt x="88" y="190"/>
                    <a:pt x="88" y="191"/>
                    <a:pt x="86" y="194"/>
                  </a:cubicBezTo>
                  <a:cubicBezTo>
                    <a:pt x="85" y="199"/>
                    <a:pt x="85" y="201"/>
                    <a:pt x="85" y="205"/>
                  </a:cubicBezTo>
                  <a:cubicBezTo>
                    <a:pt x="85" y="229"/>
                    <a:pt x="106" y="240"/>
                    <a:pt x="121" y="240"/>
                  </a:cubicBezTo>
                  <a:cubicBezTo>
                    <a:pt x="155" y="240"/>
                    <a:pt x="151" y="205"/>
                    <a:pt x="166" y="188"/>
                  </a:cubicBezTo>
                  <a:cubicBezTo>
                    <a:pt x="166" y="183"/>
                    <a:pt x="162" y="184"/>
                    <a:pt x="161" y="183"/>
                  </a:cubicBezTo>
                  <a:cubicBezTo>
                    <a:pt x="155" y="183"/>
                    <a:pt x="155" y="185"/>
                    <a:pt x="154" y="191"/>
                  </a:cubicBezTo>
                  <a:cubicBezTo>
                    <a:pt x="149" y="206"/>
                    <a:pt x="140" y="230"/>
                    <a:pt x="123" y="230"/>
                  </a:cubicBezTo>
                  <a:cubicBezTo>
                    <a:pt x="113" y="230"/>
                    <a:pt x="112" y="222"/>
                    <a:pt x="112" y="213"/>
                  </a:cubicBezTo>
                  <a:cubicBezTo>
                    <a:pt x="112" y="206"/>
                    <a:pt x="112" y="206"/>
                    <a:pt x="113" y="198"/>
                  </a:cubicBezTo>
                  <a:cubicBezTo>
                    <a:pt x="113" y="197"/>
                    <a:pt x="114" y="191"/>
                    <a:pt x="114" y="187"/>
                  </a:cubicBezTo>
                  <a:cubicBezTo>
                    <a:pt x="114" y="156"/>
                    <a:pt x="74" y="152"/>
                    <a:pt x="58" y="150"/>
                  </a:cubicBezTo>
                  <a:cubicBezTo>
                    <a:pt x="70" y="145"/>
                    <a:pt x="82" y="132"/>
                    <a:pt x="88" y="128"/>
                  </a:cubicBezTo>
                  <a:cubicBezTo>
                    <a:pt x="105" y="111"/>
                    <a:pt x="123" y="95"/>
                    <a:pt x="141" y="95"/>
                  </a:cubicBezTo>
                  <a:cubicBezTo>
                    <a:pt x="145" y="95"/>
                    <a:pt x="151" y="96"/>
                    <a:pt x="154" y="100"/>
                  </a:cubicBezTo>
                  <a:cubicBezTo>
                    <a:pt x="138" y="102"/>
                    <a:pt x="135" y="114"/>
                    <a:pt x="135" y="118"/>
                  </a:cubicBezTo>
                  <a:cubicBezTo>
                    <a:pt x="135" y="127"/>
                    <a:pt x="141" y="131"/>
                    <a:pt x="149" y="131"/>
                  </a:cubicBezTo>
                  <a:cubicBezTo>
                    <a:pt x="158" y="131"/>
                    <a:pt x="169" y="124"/>
                    <a:pt x="169" y="110"/>
                  </a:cubicBezTo>
                  <a:cubicBezTo>
                    <a:pt x="169" y="99"/>
                    <a:pt x="161" y="86"/>
                    <a:pt x="142" y="86"/>
                  </a:cubicBezTo>
                  <a:cubicBezTo>
                    <a:pt x="123" y="86"/>
                    <a:pt x="105" y="100"/>
                    <a:pt x="86" y="116"/>
                  </a:cubicBezTo>
                  <a:cubicBezTo>
                    <a:pt x="72" y="130"/>
                    <a:pt x="61" y="141"/>
                    <a:pt x="47" y="146"/>
                  </a:cubicBezTo>
                  <a:cubicBezTo>
                    <a:pt x="58" y="101"/>
                    <a:pt x="70" y="55"/>
                    <a:pt x="81" y="9"/>
                  </a:cubicBezTo>
                  <a:close/>
                </a:path>
              </a:pathLst>
            </a:custGeom>
            <a:solidFill>
              <a:srgbClr val="000000"/>
            </a:solidFill>
            <a:ln w="0">
              <a:noFill/>
            </a:ln>
          </p:spPr>
          <p:style>
            <a:lnRef idx="0"/>
            <a:fillRef idx="0"/>
            <a:effectRef idx="0"/>
            <a:fontRef idx="minor"/>
          </p:style>
          <p:txBody>
            <a:bodyPr lIns="90000" rIns="90000" tIns="41400" bIns="41400" anchor="ctr" anchorCtr="1">
              <a:noAutofit/>
            </a:bodyPr>
            <a:p>
              <a:pPr>
                <a:lnSpc>
                  <a:spcPct val="100000"/>
                </a:lnSpc>
              </a:pPr>
              <a:endParaRPr b="0" lang="en-US" sz="1800" spc="-1" strike="noStrike">
                <a:solidFill>
                  <a:srgbClr val="ffffff"/>
                </a:solidFill>
                <a:latin typeface="Arial"/>
                <a:ea typeface="DejaVu Sans"/>
              </a:endParaRPr>
            </a:p>
          </p:txBody>
        </p:sp>
        <p:sp>
          <p:nvSpPr>
            <p:cNvPr id="1102" name=""/>
            <p:cNvSpPr/>
            <p:nvPr/>
          </p:nvSpPr>
          <p:spPr>
            <a:xfrm>
              <a:off x="8353080" y="5390280"/>
              <a:ext cx="81000" cy="3600"/>
            </a:xfrm>
            <a:custGeom>
              <a:avLst/>
              <a:gdLst>
                <a:gd name="textAreaLeft" fmla="*/ 0 w 81000"/>
                <a:gd name="textAreaRight" fmla="*/ 83520 w 81000"/>
                <a:gd name="textAreaTop" fmla="*/ 0 h 3600"/>
                <a:gd name="textAreaBottom" fmla="*/ 6120 h 3600"/>
              </a:gdLst>
              <a:ahLst/>
              <a:rect l="textAreaLeft" t="textAreaTop" r="textAreaRight" b="textAreaBottom"/>
              <a:pathLst>
                <a:path w="232" h="17">
                  <a:moveTo>
                    <a:pt x="218" y="17"/>
                  </a:moveTo>
                  <a:cubicBezTo>
                    <a:pt x="224" y="17"/>
                    <a:pt x="232" y="17"/>
                    <a:pt x="232" y="8"/>
                  </a:cubicBezTo>
                  <a:cubicBezTo>
                    <a:pt x="232" y="0"/>
                    <a:pt x="225" y="0"/>
                    <a:pt x="218" y="0"/>
                  </a:cubicBezTo>
                  <a:cubicBezTo>
                    <a:pt x="150" y="0"/>
                    <a:pt x="82" y="0"/>
                    <a:pt x="14" y="0"/>
                  </a:cubicBezTo>
                  <a:cubicBezTo>
                    <a:pt x="8" y="0"/>
                    <a:pt x="0" y="0"/>
                    <a:pt x="0" y="8"/>
                  </a:cubicBezTo>
                  <a:cubicBezTo>
                    <a:pt x="0" y="17"/>
                    <a:pt x="8" y="17"/>
                    <a:pt x="14" y="17"/>
                  </a:cubicBezTo>
                  <a:cubicBezTo>
                    <a:pt x="82" y="17"/>
                    <a:pt x="150" y="17"/>
                    <a:pt x="218" y="17"/>
                  </a:cubicBezTo>
                  <a:close/>
                </a:path>
              </a:pathLst>
            </a:custGeom>
            <a:solidFill>
              <a:srgbClr val="000000"/>
            </a:solidFill>
            <a:ln w="0">
              <a:noFill/>
            </a:ln>
          </p:spPr>
          <p:style>
            <a:lnRef idx="0"/>
            <a:fillRef idx="0"/>
            <a:effectRef idx="0"/>
            <a:fontRef idx="minor"/>
          </p:style>
          <p:txBody>
            <a:bodyPr lIns="90000" rIns="90000" tIns="-38880" bIns="-38880" anchor="ctr" anchorCtr="1">
              <a:noAutofit/>
            </a:bodyPr>
            <a:p>
              <a:pPr>
                <a:lnSpc>
                  <a:spcPct val="100000"/>
                </a:lnSpc>
              </a:pPr>
              <a:endParaRPr b="0" lang="en-US" sz="1800" spc="-1" strike="noStrike">
                <a:solidFill>
                  <a:srgbClr val="ffffff"/>
                </a:solidFill>
                <a:latin typeface="Arial"/>
                <a:ea typeface="DejaVu Sans"/>
              </a:endParaRPr>
            </a:p>
          </p:txBody>
        </p:sp>
        <p:sp>
          <p:nvSpPr>
            <p:cNvPr id="1103" name=""/>
            <p:cNvSpPr/>
            <p:nvPr/>
          </p:nvSpPr>
          <p:spPr>
            <a:xfrm>
              <a:off x="8463960" y="5342400"/>
              <a:ext cx="42120" cy="79560"/>
            </a:xfrm>
            <a:custGeom>
              <a:avLst/>
              <a:gdLst>
                <a:gd name="textAreaLeft" fmla="*/ 0 w 42120"/>
                <a:gd name="textAreaRight" fmla="*/ 44640 w 42120"/>
                <a:gd name="textAreaTop" fmla="*/ 0 h 79560"/>
                <a:gd name="textAreaBottom" fmla="*/ 82080 h 79560"/>
              </a:gdLst>
              <a:ahLst/>
              <a:rect l="textAreaLeft" t="textAreaTop" r="textAreaRight" b="textAreaBottom"/>
              <a:pathLst>
                <a:path w="124" h="228">
                  <a:moveTo>
                    <a:pt x="77" y="10"/>
                  </a:moveTo>
                  <a:cubicBezTo>
                    <a:pt x="77" y="0"/>
                    <a:pt x="77" y="0"/>
                    <a:pt x="67" y="0"/>
                  </a:cubicBezTo>
                  <a:cubicBezTo>
                    <a:pt x="44" y="21"/>
                    <a:pt x="14" y="23"/>
                    <a:pt x="0" y="23"/>
                  </a:cubicBezTo>
                  <a:cubicBezTo>
                    <a:pt x="0" y="27"/>
                    <a:pt x="0" y="30"/>
                    <a:pt x="0" y="34"/>
                  </a:cubicBezTo>
                  <a:cubicBezTo>
                    <a:pt x="8" y="34"/>
                    <a:pt x="30" y="34"/>
                    <a:pt x="50" y="26"/>
                  </a:cubicBezTo>
                  <a:cubicBezTo>
                    <a:pt x="50" y="84"/>
                    <a:pt x="50" y="142"/>
                    <a:pt x="50" y="200"/>
                  </a:cubicBezTo>
                  <a:cubicBezTo>
                    <a:pt x="50" y="211"/>
                    <a:pt x="50" y="215"/>
                    <a:pt x="15" y="215"/>
                  </a:cubicBezTo>
                  <a:cubicBezTo>
                    <a:pt x="11" y="215"/>
                    <a:pt x="7" y="215"/>
                    <a:pt x="2" y="215"/>
                  </a:cubicBezTo>
                  <a:cubicBezTo>
                    <a:pt x="2" y="220"/>
                    <a:pt x="2" y="224"/>
                    <a:pt x="2" y="228"/>
                  </a:cubicBezTo>
                  <a:cubicBezTo>
                    <a:pt x="8" y="228"/>
                    <a:pt x="50" y="227"/>
                    <a:pt x="63" y="227"/>
                  </a:cubicBezTo>
                  <a:cubicBezTo>
                    <a:pt x="74" y="227"/>
                    <a:pt x="117" y="228"/>
                    <a:pt x="124" y="228"/>
                  </a:cubicBezTo>
                  <a:cubicBezTo>
                    <a:pt x="124" y="224"/>
                    <a:pt x="124" y="220"/>
                    <a:pt x="124" y="215"/>
                  </a:cubicBezTo>
                  <a:cubicBezTo>
                    <a:pt x="120" y="215"/>
                    <a:pt x="116" y="215"/>
                    <a:pt x="112" y="215"/>
                  </a:cubicBezTo>
                  <a:cubicBezTo>
                    <a:pt x="77" y="215"/>
                    <a:pt x="77" y="211"/>
                    <a:pt x="77" y="200"/>
                  </a:cubicBezTo>
                  <a:cubicBezTo>
                    <a:pt x="77" y="137"/>
                    <a:pt x="77" y="74"/>
                    <a:pt x="77" y="10"/>
                  </a:cubicBezTo>
                  <a:close/>
                </a:path>
              </a:pathLst>
            </a:custGeom>
            <a:solidFill>
              <a:srgbClr val="000000"/>
            </a:solidFill>
            <a:ln w="0">
              <a:noFill/>
            </a:ln>
          </p:spPr>
          <p:style>
            <a:lnRef idx="0"/>
            <a:fillRef idx="0"/>
            <a:effectRef idx="0"/>
            <a:fontRef idx="minor"/>
          </p:style>
          <p:txBody>
            <a:bodyPr lIns="90000" rIns="90000" tIns="37080" bIns="37080" anchor="ctr" anchorCtr="1">
              <a:noAutofit/>
            </a:bodyPr>
            <a:p>
              <a:pPr>
                <a:lnSpc>
                  <a:spcPct val="100000"/>
                </a:lnSpc>
              </a:pPr>
              <a:endParaRPr b="0" lang="en-US" sz="1800" spc="-1" strike="noStrike">
                <a:solidFill>
                  <a:srgbClr val="ffffff"/>
                </a:solidFill>
                <a:latin typeface="Arial"/>
                <a:ea typeface="DejaVu Sans"/>
              </a:endParaRPr>
            </a:p>
          </p:txBody>
        </p:sp>
        <p:sp>
          <p:nvSpPr>
            <p:cNvPr id="1104" name=""/>
            <p:cNvSpPr/>
            <p:nvPr/>
          </p:nvSpPr>
          <p:spPr>
            <a:xfrm>
              <a:off x="8542440" y="5265720"/>
              <a:ext cx="60480" cy="173880"/>
            </a:xfrm>
            <a:custGeom>
              <a:avLst/>
              <a:gdLst>
                <a:gd name="textAreaLeft" fmla="*/ 0 w 60480"/>
                <a:gd name="textAreaRight" fmla="*/ 63000 w 60480"/>
                <a:gd name="textAreaTop" fmla="*/ 0 h 173880"/>
                <a:gd name="textAreaBottom" fmla="*/ 176400 h 173880"/>
              </a:gdLst>
              <a:ahLst/>
              <a:rect l="textAreaLeft" t="textAreaTop" r="textAreaRight" b="textAreaBottom"/>
              <a:pathLst>
                <a:path w="175" h="490">
                  <a:moveTo>
                    <a:pt x="71" y="424"/>
                  </a:moveTo>
                  <a:cubicBezTo>
                    <a:pt x="71" y="444"/>
                    <a:pt x="57" y="476"/>
                    <a:pt x="4" y="479"/>
                  </a:cubicBezTo>
                  <a:cubicBezTo>
                    <a:pt x="1" y="479"/>
                    <a:pt x="0" y="482"/>
                    <a:pt x="0" y="484"/>
                  </a:cubicBezTo>
                  <a:cubicBezTo>
                    <a:pt x="0" y="490"/>
                    <a:pt x="6" y="490"/>
                    <a:pt x="10" y="490"/>
                  </a:cubicBezTo>
                  <a:cubicBezTo>
                    <a:pt x="57" y="490"/>
                    <a:pt x="104" y="466"/>
                    <a:pt x="104" y="428"/>
                  </a:cubicBezTo>
                  <a:cubicBezTo>
                    <a:pt x="104" y="391"/>
                    <a:pt x="104" y="354"/>
                    <a:pt x="104" y="317"/>
                  </a:cubicBezTo>
                  <a:cubicBezTo>
                    <a:pt x="104" y="297"/>
                    <a:pt x="104" y="282"/>
                    <a:pt x="123" y="267"/>
                  </a:cubicBezTo>
                  <a:cubicBezTo>
                    <a:pt x="141" y="251"/>
                    <a:pt x="160" y="251"/>
                    <a:pt x="171" y="250"/>
                  </a:cubicBezTo>
                  <a:cubicBezTo>
                    <a:pt x="172" y="250"/>
                    <a:pt x="175" y="248"/>
                    <a:pt x="175" y="246"/>
                  </a:cubicBezTo>
                  <a:cubicBezTo>
                    <a:pt x="175" y="240"/>
                    <a:pt x="172" y="240"/>
                    <a:pt x="167" y="240"/>
                  </a:cubicBezTo>
                  <a:cubicBezTo>
                    <a:pt x="134" y="237"/>
                    <a:pt x="111" y="220"/>
                    <a:pt x="105" y="197"/>
                  </a:cubicBezTo>
                  <a:cubicBezTo>
                    <a:pt x="104" y="191"/>
                    <a:pt x="104" y="190"/>
                    <a:pt x="104" y="172"/>
                  </a:cubicBezTo>
                  <a:cubicBezTo>
                    <a:pt x="104" y="139"/>
                    <a:pt x="104" y="107"/>
                    <a:pt x="104" y="75"/>
                  </a:cubicBezTo>
                  <a:cubicBezTo>
                    <a:pt x="104" y="54"/>
                    <a:pt x="104" y="39"/>
                    <a:pt x="80" y="21"/>
                  </a:cubicBezTo>
                  <a:cubicBezTo>
                    <a:pt x="60" y="5"/>
                    <a:pt x="27" y="0"/>
                    <a:pt x="10" y="0"/>
                  </a:cubicBezTo>
                  <a:cubicBezTo>
                    <a:pt x="6" y="0"/>
                    <a:pt x="0" y="0"/>
                    <a:pt x="0" y="5"/>
                  </a:cubicBezTo>
                  <a:cubicBezTo>
                    <a:pt x="0" y="11"/>
                    <a:pt x="3" y="11"/>
                    <a:pt x="8" y="11"/>
                  </a:cubicBezTo>
                  <a:cubicBezTo>
                    <a:pt x="39" y="12"/>
                    <a:pt x="63" y="29"/>
                    <a:pt x="70" y="54"/>
                  </a:cubicBezTo>
                  <a:cubicBezTo>
                    <a:pt x="71" y="58"/>
                    <a:pt x="71" y="58"/>
                    <a:pt x="71" y="77"/>
                  </a:cubicBezTo>
                  <a:cubicBezTo>
                    <a:pt x="71" y="111"/>
                    <a:pt x="71" y="145"/>
                    <a:pt x="71" y="180"/>
                  </a:cubicBezTo>
                  <a:cubicBezTo>
                    <a:pt x="71" y="202"/>
                    <a:pt x="74" y="211"/>
                    <a:pt x="91" y="226"/>
                  </a:cubicBezTo>
                  <a:cubicBezTo>
                    <a:pt x="101" y="236"/>
                    <a:pt x="115" y="241"/>
                    <a:pt x="129" y="246"/>
                  </a:cubicBezTo>
                  <a:cubicBezTo>
                    <a:pt x="88" y="257"/>
                    <a:pt x="71" y="279"/>
                    <a:pt x="71" y="307"/>
                  </a:cubicBezTo>
                  <a:cubicBezTo>
                    <a:pt x="71" y="346"/>
                    <a:pt x="71" y="385"/>
                    <a:pt x="71" y="42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a typeface="DejaVu Sans"/>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516</TotalTime>
  <Application>LibreOffice/7.6.4.1$Linux_X86_64 LibreOffice_project/60$Build-1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2024-02-07T10:23:57Z</dcterms:created>
  <dc:creator/>
  <dc:description/>
  <dc:language>en-US</dc:language>
  <cp:lastModifiedBy/>
  <dcterms:modified xsi:type="dcterms:W3CDTF">2024-02-16T10:04:34Z</dcterms:modified>
  <cp:revision>60</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Breitbild</vt:lpwstr>
  </property>
  <property fmtid="{D5CDD505-2E9C-101B-9397-08002B2CF9AE}" pid="3" name="Slides">
    <vt:r8>4</vt:r8>
  </property>
</Properties>
</file>